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57" r:id="rId3"/>
    <p:sldId id="262" r:id="rId4"/>
  </p:sldIdLst>
  <p:sldSz cx="9144000" cy="5143500" type="screen16x9"/>
  <p:notesSz cx="6858000" cy="9144000"/>
  <p:embeddedFontLst>
    <p:embeddedFont>
      <p:font typeface="Montserrat" charset="0"/>
      <p:regular r:id="rId6"/>
      <p:bold r:id="rId7"/>
      <p:italic r:id="rId8"/>
      <p:boldItalic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Karla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1"/>
    <a:srgbClr val="C7D7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7B5FA-0EA6-4A85-9ECF-74B119A5CE14}">
  <a:tblStyle styleId="{01D7B5FA-0EA6-4A85-9ECF-74B119A5C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8"/>
    <p:restoredTop sz="94674"/>
  </p:normalViewPr>
  <p:slideViewPr>
    <p:cSldViewPr snapToGrid="0" snapToObjects="1">
      <p:cViewPr>
        <p:scale>
          <a:sx n="102" d="100"/>
          <a:sy n="102" d="100"/>
        </p:scale>
        <p:origin x="-33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04465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1085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xtilescommittee.nic.in/writereaddata/files/II.A.%289%29%20Mill-made%20Cotton%20Yarn%20Inspection%20Regulations.%201966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1" name="Google Shape;28;p5">
            <a:extLst>
              <a:ext uri="{FF2B5EF4-FFF2-40B4-BE49-F238E27FC236}">
                <a16:creationId xmlns="" xmlns:a16="http://schemas.microsoft.com/office/drawing/2014/main" id="{640206B2-3D55-F641-A498-E3F52B6DE676}"/>
              </a:ext>
            </a:extLst>
          </p:cNvPr>
          <p:cNvSpPr txBox="1">
            <a:spLocks/>
          </p:cNvSpPr>
          <p:nvPr/>
        </p:nvSpPr>
        <p:spPr>
          <a:xfrm>
            <a:off x="572776" y="1182624"/>
            <a:ext cx="6524710" cy="376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 Name: National Jute Board, Min of Textiles</a:t>
            </a:r>
            <a:b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Statement: Automated Inspection of manufacturing Process</a:t>
            </a:r>
            <a:b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IN" sz="200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sz="200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Leader Name:</a:t>
            </a:r>
            <a:b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College code:</a:t>
            </a:r>
          </a:p>
        </p:txBody>
      </p:sp>
      <p:sp>
        <p:nvSpPr>
          <p:cNvPr id="12" name="Google Shape;89;p15">
            <a:extLst>
              <a:ext uri="{FF2B5EF4-FFF2-40B4-BE49-F238E27FC236}">
                <a16:creationId xmlns="" xmlns:a16="http://schemas.microsoft.com/office/drawing/2014/main" id="{40638C32-8851-074E-AEE0-74B639565FBB}"/>
              </a:ext>
            </a:extLst>
          </p:cNvPr>
          <p:cNvSpPr txBox="1">
            <a:spLocks/>
          </p:cNvSpPr>
          <p:nvPr/>
        </p:nvSpPr>
        <p:spPr>
          <a:xfrm>
            <a:off x="572776" y="655096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 </a:t>
            </a:r>
            <a:r>
              <a:rPr lang="en-IN" sz="3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9" name="Google Shape;89;p15">
            <a:extLst>
              <a:ext uri="{FF2B5EF4-FFF2-40B4-BE49-F238E27FC236}">
                <a16:creationId xmlns="" xmlns:a16="http://schemas.microsoft.com/office/drawing/2014/main" id="{7DBDBE93-16D4-7C46-89C4-9186BA3C85C2}"/>
              </a:ext>
            </a:extLst>
          </p:cNvPr>
          <p:cNvSpPr txBox="1">
            <a:spLocks/>
          </p:cNvSpPr>
          <p:nvPr/>
        </p:nvSpPr>
        <p:spPr>
          <a:xfrm>
            <a:off x="423486" y="655096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solidFill>
                  <a:srgbClr val="C7D7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en-IN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4E2C09-4A60-2C4E-85A8-03965A69199A}"/>
              </a:ext>
            </a:extLst>
          </p:cNvPr>
          <p:cNvSpPr txBox="1"/>
          <p:nvPr/>
        </p:nvSpPr>
        <p:spPr>
          <a:xfrm>
            <a:off x="423486" y="979091"/>
            <a:ext cx="777648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problem statement can be divided into two parts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C7D7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Inspection in Manufacturing Process</a:t>
            </a:r>
          </a:p>
          <a:p>
            <a:endParaRPr lang="en-US" sz="1600" b="1" dirty="0">
              <a:solidFill>
                <a:srgbClr val="C7D73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part of the problem can be implemented using a Neural Network by using 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 from a </a:t>
            </a:r>
            <a:r>
              <a:rPr lang="en-US" sz="1600" u="sng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 array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well as </a:t>
            </a:r>
            <a:r>
              <a:rPr lang="en-US" sz="1600" u="sng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vision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flag batches of goods for 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inspection. 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b="1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eural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b="1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etwork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flag a certain batch of goods as either ‘cleared for dispatch’ 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‘needs manual inspection’. 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would greatly reduce the total number of goods that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manually inspected in order to uphold strict QA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regulations.</a:t>
            </a:r>
            <a:endParaRPr lang="en-US" sz="8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CV, VS Code,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6680" y="3928188"/>
            <a:ext cx="367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(1)</a:t>
            </a:r>
            <a:endParaRPr lang="en-US" sz="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9" name="Google Shape;89;p15">
            <a:extLst>
              <a:ext uri="{FF2B5EF4-FFF2-40B4-BE49-F238E27FC236}">
                <a16:creationId xmlns="" xmlns:a16="http://schemas.microsoft.com/office/drawing/2014/main" id="{7DBDBE93-16D4-7C46-89C4-9186BA3C85C2}"/>
              </a:ext>
            </a:extLst>
          </p:cNvPr>
          <p:cNvSpPr txBox="1">
            <a:spLocks/>
          </p:cNvSpPr>
          <p:nvPr/>
        </p:nvSpPr>
        <p:spPr>
          <a:xfrm>
            <a:off x="572776" y="655096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solidFill>
                  <a:srgbClr val="FF00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en-IN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4E2C09-4A60-2C4E-85A8-03965A69199A}"/>
              </a:ext>
            </a:extLst>
          </p:cNvPr>
          <p:cNvSpPr txBox="1"/>
          <p:nvPr/>
        </p:nvSpPr>
        <p:spPr>
          <a:xfrm>
            <a:off x="572776" y="1184365"/>
            <a:ext cx="69381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00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Manufacturing Process</a:t>
            </a:r>
          </a:p>
          <a:p>
            <a:endParaRPr lang="en-US" sz="1600" b="1" dirty="0">
              <a:solidFill>
                <a:srgbClr val="C7D73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problem can be effectively solved using blockchain principles. A </a:t>
            </a:r>
          </a:p>
          <a:p>
            <a:pPr algn="just"/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Decentralized ledger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would ensure tamper proof method of logging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details,starting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their point of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 to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end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intermediaries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 smtClean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enables users to create </a:t>
            </a:r>
            <a:r>
              <a:rPr lang="en-IN" sz="1600" b="1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</a:t>
            </a:r>
            <a:r>
              <a:rPr lang="en-IN" sz="16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1600" b="1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ontracts</a:t>
            </a:r>
            <a:r>
              <a:rPr lang="en-IN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allow buyers to deal with </a:t>
            </a:r>
            <a:endParaRPr lang="en-IN" sz="1600" dirty="0" smtClean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manufacturers </a:t>
            </a:r>
            <a:r>
              <a:rPr lang="en-IN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directly, </a:t>
            </a:r>
            <a:r>
              <a:rPr lang="en-IN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IN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involvement of </a:t>
            </a:r>
            <a:r>
              <a:rPr lang="en-IN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middlemen.</a:t>
            </a:r>
          </a:p>
          <a:p>
            <a:pPr algn="just"/>
            <a:endParaRPr lang="en-I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IN" sz="1600" b="1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1600" b="1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lockchain</a:t>
            </a:r>
            <a:r>
              <a:rPr lang="en-IN" sz="1600" b="1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decentralized, it has no single point of failure and changes in </a:t>
            </a:r>
          </a:p>
          <a:p>
            <a:pPr algn="just"/>
            <a:r>
              <a:rPr lang="en-IN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possession and ownership details can be entered into the ledger permanently.</a:t>
            </a:r>
          </a:p>
          <a:p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Solidity,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thereum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ython,Django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776" y="4488241"/>
            <a:ext cx="769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(1)</a:t>
            </a:r>
            <a:r>
              <a:rPr lang="en-US" dirty="0" smtClean="0">
                <a:solidFill>
                  <a:srgbClr val="00B0F0"/>
                </a:solidFill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http://textilescommittee.nic.in/writereaddata/files/II.A.%289%29%20Mill-made%20Cotton%20Yarn%20Inspection%20Regulations.%201966.pdf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048287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234</Words>
  <Application>Microsoft Office PowerPoint</Application>
  <PresentationFormat>On-screen Show (16:9)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Montserrat</vt:lpstr>
      <vt:lpstr>Calibri</vt:lpstr>
      <vt:lpstr>Karla</vt:lpstr>
      <vt:lpstr>Cadwal template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kunal</cp:lastModifiedBy>
  <cp:revision>24</cp:revision>
  <dcterms:modified xsi:type="dcterms:W3CDTF">2020-01-06T07:13:08Z</dcterms:modified>
</cp:coreProperties>
</file>