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67540E-025C-4E77-853C-57361F9225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WHO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388C86-145E-4ADB-8073-425F52C57E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12/30/2022 11:39:05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mension" id="2" name="slide2">
            <a:extLst>
              <a:ext uri="{FF2B5EF4-FFF2-40B4-BE49-F238E27FC236}">
                <a16:creationId xmlns:a16="http://schemas.microsoft.com/office/drawing/2014/main" id="{50C1F7E2-2F15-4534-BF72-4A6B129F7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93" y="0"/>
            <a:ext cx="10328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3" name="slide3">
            <a:extLst>
              <a:ext uri="{FF2B5EF4-FFF2-40B4-BE49-F238E27FC236}">
                <a16:creationId xmlns:a16="http://schemas.microsoft.com/office/drawing/2014/main" id="{25FC6355-34C7-43E4-B364-BBB56D260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12192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le" id="4" name="slide4">
            <a:extLst>
              <a:ext uri="{FF2B5EF4-FFF2-40B4-BE49-F238E27FC236}">
                <a16:creationId xmlns:a16="http://schemas.microsoft.com/office/drawing/2014/main" id="{7AB2E2B2-FD17-48AB-BCCB-6A822AEE0C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3" y="0"/>
            <a:ext cx="10043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male" id="5" name="slide5">
            <a:extLst>
              <a:ext uri="{FF2B5EF4-FFF2-40B4-BE49-F238E27FC236}">
                <a16:creationId xmlns:a16="http://schemas.microsoft.com/office/drawing/2014/main" id="{75C1E543-6473-46E3-9EB3-BF66471BB7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3" y="0"/>
            <a:ext cx="10043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51998584-7A1A-48D3-9E47-D87FE86061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2022-12-30T06:09:06Z</dcterms:created>
  <dcterms:modified xsi:type="dcterms:W3CDTF">2022-12-30T06:09:06Z</dcterms:modified>
</cp:coreProperties>
</file>