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441C034-57DD-46D9-B6A5-BE22DC68029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Trade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CF81A44-ABC6-4912-80A0-A1C01546F42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12/23/2022 4:43:40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ory WC" id="10" name="slide10">
            <a:extLst>
              <a:ext uri="{FF2B5EF4-FFF2-40B4-BE49-F238E27FC236}">
                <a16:creationId xmlns:a16="http://schemas.microsoft.com/office/drawing/2014/main" id="{4F2E5EC8-11C4-4300-B11E-06CAC8438BB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35" y="0"/>
            <a:ext cx="101521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t price" id="11" name="slide11">
            <a:extLst>
              <a:ext uri="{FF2B5EF4-FFF2-40B4-BE49-F238E27FC236}">
                <a16:creationId xmlns:a16="http://schemas.microsoft.com/office/drawing/2014/main" id="{AFC6DA49-A75F-4848-AEED-A374588B28C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210" y="0"/>
            <a:ext cx="9745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 1" id="2" name="slide2">
            <a:extLst>
              <a:ext uri="{FF2B5EF4-FFF2-40B4-BE49-F238E27FC236}">
                <a16:creationId xmlns:a16="http://schemas.microsoft.com/office/drawing/2014/main" id="{F2096A48-1C6B-4842-A403-772F194ED5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00" y="0"/>
            <a:ext cx="11485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 2" id="3" name="slide3">
            <a:extLst>
              <a:ext uri="{FF2B5EF4-FFF2-40B4-BE49-F238E27FC236}">
                <a16:creationId xmlns:a16="http://schemas.microsoft.com/office/drawing/2014/main" id="{A0F84FD7-168F-4D1F-BA8E-1063311475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51" y="0"/>
            <a:ext cx="11004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4" name="slide4">
            <a:extLst>
              <a:ext uri="{FF2B5EF4-FFF2-40B4-BE49-F238E27FC236}">
                <a16:creationId xmlns:a16="http://schemas.microsoft.com/office/drawing/2014/main" id="{EDDC3DCD-D0AD-45B2-A491-E3A043BD7E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5" name="slide5">
            <a:extLst>
              <a:ext uri="{FF2B5EF4-FFF2-40B4-BE49-F238E27FC236}">
                <a16:creationId xmlns:a16="http://schemas.microsoft.com/office/drawing/2014/main" id="{1010F589-788D-4854-A73F-5E0CAF86F1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66" y="0"/>
            <a:ext cx="10524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de balance 1" id="6" name="slide6">
            <a:extLst>
              <a:ext uri="{FF2B5EF4-FFF2-40B4-BE49-F238E27FC236}">
                <a16:creationId xmlns:a16="http://schemas.microsoft.com/office/drawing/2014/main" id="{6EFB85BF-A091-47B9-A645-5B9211D147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601" y="0"/>
            <a:ext cx="2680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de balance 2" id="7" name="slide7">
            <a:extLst>
              <a:ext uri="{FF2B5EF4-FFF2-40B4-BE49-F238E27FC236}">
                <a16:creationId xmlns:a16="http://schemas.microsoft.com/office/drawing/2014/main" id="{109CD880-7C72-4891-8209-FCC0802761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7" y="0"/>
            <a:ext cx="11116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8" name="slide8">
            <a:extLst>
              <a:ext uri="{FF2B5EF4-FFF2-40B4-BE49-F238E27FC236}">
                <a16:creationId xmlns:a16="http://schemas.microsoft.com/office/drawing/2014/main" id="{51E51D1D-3F06-481A-B0A3-A850542AFF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ory 1" id="9" name="slide9">
            <a:extLst>
              <a:ext uri="{FF2B5EF4-FFF2-40B4-BE49-F238E27FC236}">
                <a16:creationId xmlns:a16="http://schemas.microsoft.com/office/drawing/2014/main" id="{B7B4D80B-C061-4D47-A4D8-D2B1AEFF4CA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53" y="0"/>
            <a:ext cx="96430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2022-12-23T11:13:43Z</dcterms:created>
  <dcterms:modified xsi:type="dcterms:W3CDTF">2022-12-23T11:13:43Z</dcterms:modified>
</cp:coreProperties>
</file>