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68DBFC0-5272-4E5B-A44D-826A5731246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WHO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417D196-8118-4036-827F-04DB94C5804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12/23/2022 5:04:43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mension" id="2" name="slide2">
            <a:extLst>
              <a:ext uri="{FF2B5EF4-FFF2-40B4-BE49-F238E27FC236}">
                <a16:creationId xmlns:a16="http://schemas.microsoft.com/office/drawing/2014/main" id="{8B2D4C49-8D0F-4B01-8316-2CA167C031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93" y="0"/>
            <a:ext cx="10328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" id="3" name="slide3">
            <a:extLst>
              <a:ext uri="{FF2B5EF4-FFF2-40B4-BE49-F238E27FC236}">
                <a16:creationId xmlns:a16="http://schemas.microsoft.com/office/drawing/2014/main" id="{0F13B570-B30C-4273-A4A5-CAD4BCD15E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7737"/>
            <a:ext cx="121920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le" id="4" name="slide4">
            <a:extLst>
              <a:ext uri="{FF2B5EF4-FFF2-40B4-BE49-F238E27FC236}">
                <a16:creationId xmlns:a16="http://schemas.microsoft.com/office/drawing/2014/main" id="{32308498-895E-41CC-9F03-34E475FC61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23" y="0"/>
            <a:ext cx="10043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emale" id="5" name="slide5">
            <a:extLst>
              <a:ext uri="{FF2B5EF4-FFF2-40B4-BE49-F238E27FC236}">
                <a16:creationId xmlns:a16="http://schemas.microsoft.com/office/drawing/2014/main" id="{342F0A0D-8AE7-4B96-870E-37FA441A2F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23" y="0"/>
            <a:ext cx="10043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E081F50E-C36C-41C1-BBD1-5C0AEA3D05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2022-12-23T11:34:43Z</dcterms:created>
  <dcterms:modified xsi:type="dcterms:W3CDTF">2022-12-23T11:34:43Z</dcterms:modified>
</cp:coreProperties>
</file>