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3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entury Gothic" panose="020B0502020202020204" pitchFamily="34" charset="0"/>
      <p:regular r:id="rId12"/>
      <p:bold r:id="rId13"/>
      <p:italic r:id="rId14"/>
      <p:boldItalic r:id="rId15"/>
    </p:embeddedFont>
    <p:embeddedFont>
      <p:font typeface="Wingdings 3" panose="05040102010807070707" pitchFamily="18" charset="2"/>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898"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71F312-54AD-4D5A-A261-29C2EE6CF28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07CFB3D-A8AC-47C3-A605-C83555F19D69}">
      <dgm:prSet/>
      <dgm:spPr/>
      <dgm:t>
        <a:bodyPr/>
        <a:lstStyle/>
        <a:p>
          <a:pPr>
            <a:lnSpc>
              <a:spcPct val="100000"/>
            </a:lnSpc>
          </a:pPr>
          <a:r>
            <a:rPr lang="en-GB" b="0" i="0"/>
            <a:t>Objective</a:t>
          </a:r>
          <a:endParaRPr lang="en-US"/>
        </a:p>
      </dgm:t>
    </dgm:pt>
    <dgm:pt modelId="{3FEDC61B-C47B-40EC-B719-CD00E2CE0EF5}" type="parTrans" cxnId="{250022E5-CD2D-4929-86D5-C42BE556F246}">
      <dgm:prSet/>
      <dgm:spPr/>
      <dgm:t>
        <a:bodyPr/>
        <a:lstStyle/>
        <a:p>
          <a:endParaRPr lang="en-US"/>
        </a:p>
      </dgm:t>
    </dgm:pt>
    <dgm:pt modelId="{7D24D866-4DE5-4C5C-AF2A-724B3A24146E}" type="sibTrans" cxnId="{250022E5-CD2D-4929-86D5-C42BE556F246}">
      <dgm:prSet/>
      <dgm:spPr/>
      <dgm:t>
        <a:bodyPr/>
        <a:lstStyle/>
        <a:p>
          <a:pPr>
            <a:lnSpc>
              <a:spcPct val="100000"/>
            </a:lnSpc>
          </a:pPr>
          <a:endParaRPr lang="en-US"/>
        </a:p>
      </dgm:t>
    </dgm:pt>
    <dgm:pt modelId="{1EC4BE44-872B-4F90-B529-4EA55DB90E6C}">
      <dgm:prSet/>
      <dgm:spPr/>
      <dgm:t>
        <a:bodyPr/>
        <a:lstStyle/>
        <a:p>
          <a:pPr>
            <a:lnSpc>
              <a:spcPct val="100000"/>
            </a:lnSpc>
          </a:pPr>
          <a:r>
            <a:rPr lang="en-GB" b="0" i="0"/>
            <a:t>The Goal of this project is to develop a PowerBi Dashboard, which can be used to analysis entertainer’s filmography and their career as well as movie analysis over the year.​</a:t>
          </a:r>
          <a:endParaRPr lang="en-US"/>
        </a:p>
      </dgm:t>
    </dgm:pt>
    <dgm:pt modelId="{B5EEEA61-DD44-46C4-8BB3-94620B1B1056}" type="parTrans" cxnId="{977F1E57-73CE-4176-845D-41097E0F4390}">
      <dgm:prSet/>
      <dgm:spPr/>
      <dgm:t>
        <a:bodyPr/>
        <a:lstStyle/>
        <a:p>
          <a:endParaRPr lang="en-US"/>
        </a:p>
      </dgm:t>
    </dgm:pt>
    <dgm:pt modelId="{4C2284A4-AF5A-4349-943A-18BD408F6775}" type="sibTrans" cxnId="{977F1E57-73CE-4176-845D-41097E0F4390}">
      <dgm:prSet/>
      <dgm:spPr/>
      <dgm:t>
        <a:bodyPr/>
        <a:lstStyle/>
        <a:p>
          <a:endParaRPr lang="en-US"/>
        </a:p>
      </dgm:t>
    </dgm:pt>
    <dgm:pt modelId="{EADD2CA2-CBF2-4416-9964-2CA0A71C79B9}" type="pres">
      <dgm:prSet presAssocID="{CF71F312-54AD-4D5A-A261-29C2EE6CF28D}" presName="root" presStyleCnt="0">
        <dgm:presLayoutVars>
          <dgm:dir/>
          <dgm:resizeHandles val="exact"/>
        </dgm:presLayoutVars>
      </dgm:prSet>
      <dgm:spPr/>
    </dgm:pt>
    <dgm:pt modelId="{5374D745-A196-4FD6-9E48-CDAB33390389}" type="pres">
      <dgm:prSet presAssocID="{CF71F312-54AD-4D5A-A261-29C2EE6CF28D}" presName="container" presStyleCnt="0">
        <dgm:presLayoutVars>
          <dgm:dir/>
          <dgm:resizeHandles val="exact"/>
        </dgm:presLayoutVars>
      </dgm:prSet>
      <dgm:spPr/>
    </dgm:pt>
    <dgm:pt modelId="{7CED3A3F-2DF4-4303-AA8B-05054656D7CF}" type="pres">
      <dgm:prSet presAssocID="{807CFB3D-A8AC-47C3-A605-C83555F19D69}" presName="compNode" presStyleCnt="0"/>
      <dgm:spPr/>
    </dgm:pt>
    <dgm:pt modelId="{E3E6272A-5655-4D59-B7BD-FF1D84BBA1BD}" type="pres">
      <dgm:prSet presAssocID="{807CFB3D-A8AC-47C3-A605-C83555F19D69}" presName="iconBgRect" presStyleLbl="bgShp" presStyleIdx="0" presStyleCnt="2"/>
      <dgm:spPr/>
    </dgm:pt>
    <dgm:pt modelId="{A30A87D3-FAB3-437C-A815-8FAA17EBE831}" type="pres">
      <dgm:prSet presAssocID="{807CFB3D-A8AC-47C3-A605-C83555F19D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740A8B37-1E81-437D-A57B-1D3E1DFF331C}" type="pres">
      <dgm:prSet presAssocID="{807CFB3D-A8AC-47C3-A605-C83555F19D69}" presName="spaceRect" presStyleCnt="0"/>
      <dgm:spPr/>
    </dgm:pt>
    <dgm:pt modelId="{17C32E82-3789-4F6E-8D94-B73F55D07B8C}" type="pres">
      <dgm:prSet presAssocID="{807CFB3D-A8AC-47C3-A605-C83555F19D69}" presName="textRect" presStyleLbl="revTx" presStyleIdx="0" presStyleCnt="2">
        <dgm:presLayoutVars>
          <dgm:chMax val="1"/>
          <dgm:chPref val="1"/>
        </dgm:presLayoutVars>
      </dgm:prSet>
      <dgm:spPr/>
    </dgm:pt>
    <dgm:pt modelId="{D4F7D283-2B4F-47E3-B089-54288C914161}" type="pres">
      <dgm:prSet presAssocID="{7D24D866-4DE5-4C5C-AF2A-724B3A24146E}" presName="sibTrans" presStyleLbl="sibTrans2D1" presStyleIdx="0" presStyleCnt="0"/>
      <dgm:spPr/>
    </dgm:pt>
    <dgm:pt modelId="{64723007-A393-4CFA-B25D-CA75ADE9B0E9}" type="pres">
      <dgm:prSet presAssocID="{1EC4BE44-872B-4F90-B529-4EA55DB90E6C}" presName="compNode" presStyleCnt="0"/>
      <dgm:spPr/>
    </dgm:pt>
    <dgm:pt modelId="{3B233905-4B15-4114-BC06-2E4C1985B50A}" type="pres">
      <dgm:prSet presAssocID="{1EC4BE44-872B-4F90-B529-4EA55DB90E6C}" presName="iconBgRect" presStyleLbl="bgShp" presStyleIdx="1" presStyleCnt="2"/>
      <dgm:spPr/>
    </dgm:pt>
    <dgm:pt modelId="{612D30A4-213A-4951-AC27-A6D1A9BF953A}" type="pres">
      <dgm:prSet presAssocID="{1EC4BE44-872B-4F90-B529-4EA55DB90E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6114B386-3DF7-47BB-AB37-46F71285EBB0}" type="pres">
      <dgm:prSet presAssocID="{1EC4BE44-872B-4F90-B529-4EA55DB90E6C}" presName="spaceRect" presStyleCnt="0"/>
      <dgm:spPr/>
    </dgm:pt>
    <dgm:pt modelId="{9B869B31-FF09-4234-B7AD-B875B382C7E6}" type="pres">
      <dgm:prSet presAssocID="{1EC4BE44-872B-4F90-B529-4EA55DB90E6C}" presName="textRect" presStyleLbl="revTx" presStyleIdx="1" presStyleCnt="2">
        <dgm:presLayoutVars>
          <dgm:chMax val="1"/>
          <dgm:chPref val="1"/>
        </dgm:presLayoutVars>
      </dgm:prSet>
      <dgm:spPr/>
    </dgm:pt>
  </dgm:ptLst>
  <dgm:cxnLst>
    <dgm:cxn modelId="{977F1E57-73CE-4176-845D-41097E0F4390}" srcId="{CF71F312-54AD-4D5A-A261-29C2EE6CF28D}" destId="{1EC4BE44-872B-4F90-B529-4EA55DB90E6C}" srcOrd="1" destOrd="0" parTransId="{B5EEEA61-DD44-46C4-8BB3-94620B1B1056}" sibTransId="{4C2284A4-AF5A-4349-943A-18BD408F6775}"/>
    <dgm:cxn modelId="{31A61292-FE06-425E-9A81-D63A03DC3620}" type="presOf" srcId="{CF71F312-54AD-4D5A-A261-29C2EE6CF28D}" destId="{EADD2CA2-CBF2-4416-9964-2CA0A71C79B9}" srcOrd="0" destOrd="0" presId="urn:microsoft.com/office/officeart/2018/2/layout/IconCircleList"/>
    <dgm:cxn modelId="{367EC4CD-CB55-485C-847F-ADB385F3D97A}" type="presOf" srcId="{7D24D866-4DE5-4C5C-AF2A-724B3A24146E}" destId="{D4F7D283-2B4F-47E3-B089-54288C914161}" srcOrd="0" destOrd="0" presId="urn:microsoft.com/office/officeart/2018/2/layout/IconCircleList"/>
    <dgm:cxn modelId="{250022E5-CD2D-4929-86D5-C42BE556F246}" srcId="{CF71F312-54AD-4D5A-A261-29C2EE6CF28D}" destId="{807CFB3D-A8AC-47C3-A605-C83555F19D69}" srcOrd="0" destOrd="0" parTransId="{3FEDC61B-C47B-40EC-B719-CD00E2CE0EF5}" sibTransId="{7D24D866-4DE5-4C5C-AF2A-724B3A24146E}"/>
    <dgm:cxn modelId="{105BBAE9-03E1-42F6-8681-360C4982DC5E}" type="presOf" srcId="{807CFB3D-A8AC-47C3-A605-C83555F19D69}" destId="{17C32E82-3789-4F6E-8D94-B73F55D07B8C}" srcOrd="0" destOrd="0" presId="urn:microsoft.com/office/officeart/2018/2/layout/IconCircleList"/>
    <dgm:cxn modelId="{87A58FFB-1E01-4A85-85E6-13BB279CD247}" type="presOf" srcId="{1EC4BE44-872B-4F90-B529-4EA55DB90E6C}" destId="{9B869B31-FF09-4234-B7AD-B875B382C7E6}" srcOrd="0" destOrd="0" presId="urn:microsoft.com/office/officeart/2018/2/layout/IconCircleList"/>
    <dgm:cxn modelId="{DFDDD0CA-BCCF-4E38-981C-D44210F6C3FF}" type="presParOf" srcId="{EADD2CA2-CBF2-4416-9964-2CA0A71C79B9}" destId="{5374D745-A196-4FD6-9E48-CDAB33390389}" srcOrd="0" destOrd="0" presId="urn:microsoft.com/office/officeart/2018/2/layout/IconCircleList"/>
    <dgm:cxn modelId="{B23F3806-16D1-4545-895A-4A6FAAACF32D}" type="presParOf" srcId="{5374D745-A196-4FD6-9E48-CDAB33390389}" destId="{7CED3A3F-2DF4-4303-AA8B-05054656D7CF}" srcOrd="0" destOrd="0" presId="urn:microsoft.com/office/officeart/2018/2/layout/IconCircleList"/>
    <dgm:cxn modelId="{33367F0F-2FE9-4073-BCA8-040EF81AEBCC}" type="presParOf" srcId="{7CED3A3F-2DF4-4303-AA8B-05054656D7CF}" destId="{E3E6272A-5655-4D59-B7BD-FF1D84BBA1BD}" srcOrd="0" destOrd="0" presId="urn:microsoft.com/office/officeart/2018/2/layout/IconCircleList"/>
    <dgm:cxn modelId="{368C7AD8-D4F0-4F51-916D-EA1AFCBD5E49}" type="presParOf" srcId="{7CED3A3F-2DF4-4303-AA8B-05054656D7CF}" destId="{A30A87D3-FAB3-437C-A815-8FAA17EBE831}" srcOrd="1" destOrd="0" presId="urn:microsoft.com/office/officeart/2018/2/layout/IconCircleList"/>
    <dgm:cxn modelId="{AB6DB872-A909-4DA6-AE04-D2FA22F22E09}" type="presParOf" srcId="{7CED3A3F-2DF4-4303-AA8B-05054656D7CF}" destId="{740A8B37-1E81-437D-A57B-1D3E1DFF331C}" srcOrd="2" destOrd="0" presId="urn:microsoft.com/office/officeart/2018/2/layout/IconCircleList"/>
    <dgm:cxn modelId="{D034E302-0BFD-4914-A71B-C4AF99D26E94}" type="presParOf" srcId="{7CED3A3F-2DF4-4303-AA8B-05054656D7CF}" destId="{17C32E82-3789-4F6E-8D94-B73F55D07B8C}" srcOrd="3" destOrd="0" presId="urn:microsoft.com/office/officeart/2018/2/layout/IconCircleList"/>
    <dgm:cxn modelId="{3C439D77-0A67-4411-8CDF-315379470D5D}" type="presParOf" srcId="{5374D745-A196-4FD6-9E48-CDAB33390389}" destId="{D4F7D283-2B4F-47E3-B089-54288C914161}" srcOrd="1" destOrd="0" presId="urn:microsoft.com/office/officeart/2018/2/layout/IconCircleList"/>
    <dgm:cxn modelId="{DE136341-5AA7-4A4A-8783-44B80E8583E0}" type="presParOf" srcId="{5374D745-A196-4FD6-9E48-CDAB33390389}" destId="{64723007-A393-4CFA-B25D-CA75ADE9B0E9}" srcOrd="2" destOrd="0" presId="urn:microsoft.com/office/officeart/2018/2/layout/IconCircleList"/>
    <dgm:cxn modelId="{1BDD6F2C-DF4A-4E8E-AB9C-76FE717EAE02}" type="presParOf" srcId="{64723007-A393-4CFA-B25D-CA75ADE9B0E9}" destId="{3B233905-4B15-4114-BC06-2E4C1985B50A}" srcOrd="0" destOrd="0" presId="urn:microsoft.com/office/officeart/2018/2/layout/IconCircleList"/>
    <dgm:cxn modelId="{64026766-2040-4FF8-9890-6904208114DA}" type="presParOf" srcId="{64723007-A393-4CFA-B25D-CA75ADE9B0E9}" destId="{612D30A4-213A-4951-AC27-A6D1A9BF953A}" srcOrd="1" destOrd="0" presId="urn:microsoft.com/office/officeart/2018/2/layout/IconCircleList"/>
    <dgm:cxn modelId="{10F7EAE8-69C0-46BF-A7D2-81AD8348C0F9}" type="presParOf" srcId="{64723007-A393-4CFA-B25D-CA75ADE9B0E9}" destId="{6114B386-3DF7-47BB-AB37-46F71285EBB0}" srcOrd="2" destOrd="0" presId="urn:microsoft.com/office/officeart/2018/2/layout/IconCircleList"/>
    <dgm:cxn modelId="{ECBFB615-69DC-4168-B2BC-E7923A476575}" type="presParOf" srcId="{64723007-A393-4CFA-B25D-CA75ADE9B0E9}" destId="{9B869B31-FF09-4234-B7AD-B875B382C7E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5C5DBE-FD7F-42A7-92C7-26A908C7988F}"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6A5A1081-6732-433C-9250-0FE33A0E2368}">
      <dgm:prSet/>
      <dgm:spPr/>
      <dgm:t>
        <a:bodyPr/>
        <a:lstStyle/>
        <a:p>
          <a:r>
            <a:rPr lang="en-GB" b="1"/>
            <a:t>Provided Dataset:</a:t>
          </a:r>
          <a:r>
            <a:rPr lang="en-GB"/>
            <a:t>​</a:t>
          </a:r>
          <a:endParaRPr lang="en-US"/>
        </a:p>
      </dgm:t>
    </dgm:pt>
    <dgm:pt modelId="{233333E9-36EA-4810-A756-47B65F8C625B}" type="parTrans" cxnId="{B7CA3005-464F-4A08-B1E7-55DB6C15CD47}">
      <dgm:prSet/>
      <dgm:spPr/>
      <dgm:t>
        <a:bodyPr/>
        <a:lstStyle/>
        <a:p>
          <a:endParaRPr lang="en-US"/>
        </a:p>
      </dgm:t>
    </dgm:pt>
    <dgm:pt modelId="{65B2B0B7-9CF5-4FE4-B808-D9B86F34AFCF}" type="sibTrans" cxnId="{B7CA3005-464F-4A08-B1E7-55DB6C15CD47}">
      <dgm:prSet/>
      <dgm:spPr/>
      <dgm:t>
        <a:bodyPr/>
        <a:lstStyle/>
        <a:p>
          <a:endParaRPr lang="en-US"/>
        </a:p>
      </dgm:t>
    </dgm:pt>
    <dgm:pt modelId="{4E8C223D-286D-41C6-9F99-0C4EF0E64583}">
      <dgm:prSet/>
      <dgm:spPr/>
      <dgm:t>
        <a:bodyPr/>
        <a:lstStyle/>
        <a:p>
          <a:r>
            <a:rPr lang="en-GB" b="1"/>
            <a:t>Entertainer-Basic Info</a:t>
          </a:r>
          <a:r>
            <a:rPr lang="en-GB"/>
            <a:t>: It consists of list of </a:t>
          </a:r>
          <a:r>
            <a:rPr lang="en-GB" b="1"/>
            <a:t>70</a:t>
          </a:r>
          <a:r>
            <a:rPr lang="en-GB"/>
            <a:t> Entertainers Name, Birth year and Gender ​</a:t>
          </a:r>
          <a:endParaRPr lang="en-US"/>
        </a:p>
      </dgm:t>
    </dgm:pt>
    <dgm:pt modelId="{F810F41F-D805-4C91-89BB-D996B9745FEB}" type="parTrans" cxnId="{EC28ABD3-13D8-4ADE-A88C-62D521EDDD3B}">
      <dgm:prSet/>
      <dgm:spPr/>
      <dgm:t>
        <a:bodyPr/>
        <a:lstStyle/>
        <a:p>
          <a:endParaRPr lang="en-US"/>
        </a:p>
      </dgm:t>
    </dgm:pt>
    <dgm:pt modelId="{AD910025-2FB4-4147-8D52-C39D8BE4960A}" type="sibTrans" cxnId="{EC28ABD3-13D8-4ADE-A88C-62D521EDDD3B}">
      <dgm:prSet/>
      <dgm:spPr/>
      <dgm:t>
        <a:bodyPr/>
        <a:lstStyle/>
        <a:p>
          <a:endParaRPr lang="en-US"/>
        </a:p>
      </dgm:t>
    </dgm:pt>
    <dgm:pt modelId="{084A3FAE-0539-4367-9DBF-D856553C57D8}">
      <dgm:prSet/>
      <dgm:spPr/>
      <dgm:t>
        <a:bodyPr/>
        <a:lstStyle/>
        <a:p>
          <a:r>
            <a:rPr lang="en-GB" b="1"/>
            <a:t>Entertainer-Breakthrough Info:</a:t>
          </a:r>
          <a:r>
            <a:rPr lang="en-GB"/>
            <a:t> It consists of details about the 70 entertainers like breakthrough year, first major award, breakthrough movie name​</a:t>
          </a:r>
          <a:endParaRPr lang="en-US"/>
        </a:p>
      </dgm:t>
    </dgm:pt>
    <dgm:pt modelId="{A93AD188-3FA1-4C97-83C1-50B4B32C639E}" type="parTrans" cxnId="{C84DBB16-B358-47EA-9617-ECA5B765DE42}">
      <dgm:prSet/>
      <dgm:spPr/>
      <dgm:t>
        <a:bodyPr/>
        <a:lstStyle/>
        <a:p>
          <a:endParaRPr lang="en-US"/>
        </a:p>
      </dgm:t>
    </dgm:pt>
    <dgm:pt modelId="{22B452BF-959E-41DB-A9C6-A1682075E0C7}" type="sibTrans" cxnId="{C84DBB16-B358-47EA-9617-ECA5B765DE42}">
      <dgm:prSet/>
      <dgm:spPr/>
      <dgm:t>
        <a:bodyPr/>
        <a:lstStyle/>
        <a:p>
          <a:endParaRPr lang="en-US"/>
        </a:p>
      </dgm:t>
    </dgm:pt>
    <dgm:pt modelId="{4004580E-BCEB-4C92-B3A6-C9E89BE64B71}">
      <dgm:prSet/>
      <dgm:spPr/>
      <dgm:t>
        <a:bodyPr/>
        <a:lstStyle/>
        <a:p>
          <a:r>
            <a:rPr lang="en-GB" b="1"/>
            <a:t>Entertainer-Last major work Info:</a:t>
          </a:r>
          <a:r>
            <a:rPr lang="en-GB"/>
            <a:t> It consists of the details about the 70 entertainers last major work and if died, Year of death details.​</a:t>
          </a:r>
          <a:endParaRPr lang="en-US"/>
        </a:p>
      </dgm:t>
    </dgm:pt>
    <dgm:pt modelId="{61AFB778-6792-4029-AFCF-8F0FB4E0837D}" type="parTrans" cxnId="{330EC1C0-64DF-4F72-9B20-48E30366DB22}">
      <dgm:prSet/>
      <dgm:spPr/>
      <dgm:t>
        <a:bodyPr/>
        <a:lstStyle/>
        <a:p>
          <a:endParaRPr lang="en-US"/>
        </a:p>
      </dgm:t>
    </dgm:pt>
    <dgm:pt modelId="{E4CE999E-7557-4A71-9839-209DB25085A4}" type="sibTrans" cxnId="{330EC1C0-64DF-4F72-9B20-48E30366DB22}">
      <dgm:prSet/>
      <dgm:spPr/>
      <dgm:t>
        <a:bodyPr/>
        <a:lstStyle/>
        <a:p>
          <a:endParaRPr lang="en-US"/>
        </a:p>
      </dgm:t>
    </dgm:pt>
    <dgm:pt modelId="{C4D5F765-BF19-4C88-A1A5-FCF8887E8CB6}" type="pres">
      <dgm:prSet presAssocID="{315C5DBE-FD7F-42A7-92C7-26A908C7988F}" presName="diagram" presStyleCnt="0">
        <dgm:presLayoutVars>
          <dgm:dir/>
          <dgm:resizeHandles val="exact"/>
        </dgm:presLayoutVars>
      </dgm:prSet>
      <dgm:spPr/>
    </dgm:pt>
    <dgm:pt modelId="{8375DD52-975A-42FA-BF68-7209953E7465}" type="pres">
      <dgm:prSet presAssocID="{6A5A1081-6732-433C-9250-0FE33A0E2368}" presName="node" presStyleLbl="node1" presStyleIdx="0" presStyleCnt="1">
        <dgm:presLayoutVars>
          <dgm:bulletEnabled val="1"/>
        </dgm:presLayoutVars>
      </dgm:prSet>
      <dgm:spPr/>
    </dgm:pt>
  </dgm:ptLst>
  <dgm:cxnLst>
    <dgm:cxn modelId="{B7CA3005-464F-4A08-B1E7-55DB6C15CD47}" srcId="{315C5DBE-FD7F-42A7-92C7-26A908C7988F}" destId="{6A5A1081-6732-433C-9250-0FE33A0E2368}" srcOrd="0" destOrd="0" parTransId="{233333E9-36EA-4810-A756-47B65F8C625B}" sibTransId="{65B2B0B7-9CF5-4FE4-B808-D9B86F34AFCF}"/>
    <dgm:cxn modelId="{C84DBB16-B358-47EA-9617-ECA5B765DE42}" srcId="{6A5A1081-6732-433C-9250-0FE33A0E2368}" destId="{084A3FAE-0539-4367-9DBF-D856553C57D8}" srcOrd="1" destOrd="0" parTransId="{A93AD188-3FA1-4C97-83C1-50B4B32C639E}" sibTransId="{22B452BF-959E-41DB-A9C6-A1682075E0C7}"/>
    <dgm:cxn modelId="{3B03CA25-EFBC-4230-B1A4-D7F2CA8CD429}" type="presOf" srcId="{4004580E-BCEB-4C92-B3A6-C9E89BE64B71}" destId="{8375DD52-975A-42FA-BF68-7209953E7465}" srcOrd="0" destOrd="3" presId="urn:microsoft.com/office/officeart/2005/8/layout/process5"/>
    <dgm:cxn modelId="{A9AF8D30-0058-4EC6-93CC-263E71A458C9}" type="presOf" srcId="{084A3FAE-0539-4367-9DBF-D856553C57D8}" destId="{8375DD52-975A-42FA-BF68-7209953E7465}" srcOrd="0" destOrd="2" presId="urn:microsoft.com/office/officeart/2005/8/layout/process5"/>
    <dgm:cxn modelId="{59D0A34C-7548-46E8-95FE-93B472ECF31D}" type="presOf" srcId="{4E8C223D-286D-41C6-9F99-0C4EF0E64583}" destId="{8375DD52-975A-42FA-BF68-7209953E7465}" srcOrd="0" destOrd="1" presId="urn:microsoft.com/office/officeart/2005/8/layout/process5"/>
    <dgm:cxn modelId="{330EC1C0-64DF-4F72-9B20-48E30366DB22}" srcId="{6A5A1081-6732-433C-9250-0FE33A0E2368}" destId="{4004580E-BCEB-4C92-B3A6-C9E89BE64B71}" srcOrd="2" destOrd="0" parTransId="{61AFB778-6792-4029-AFCF-8F0FB4E0837D}" sibTransId="{E4CE999E-7557-4A71-9839-209DB25085A4}"/>
    <dgm:cxn modelId="{D0F61FD2-5DB8-406B-A706-27CE09B1A132}" type="presOf" srcId="{315C5DBE-FD7F-42A7-92C7-26A908C7988F}" destId="{C4D5F765-BF19-4C88-A1A5-FCF8887E8CB6}" srcOrd="0" destOrd="0" presId="urn:microsoft.com/office/officeart/2005/8/layout/process5"/>
    <dgm:cxn modelId="{EC28ABD3-13D8-4ADE-A88C-62D521EDDD3B}" srcId="{6A5A1081-6732-433C-9250-0FE33A0E2368}" destId="{4E8C223D-286D-41C6-9F99-0C4EF0E64583}" srcOrd="0" destOrd="0" parTransId="{F810F41F-D805-4C91-89BB-D996B9745FEB}" sibTransId="{AD910025-2FB4-4147-8D52-C39D8BE4960A}"/>
    <dgm:cxn modelId="{D7C4D9F7-76F5-4386-A530-A9D282F0FF31}" type="presOf" srcId="{6A5A1081-6732-433C-9250-0FE33A0E2368}" destId="{8375DD52-975A-42FA-BF68-7209953E7465}" srcOrd="0" destOrd="0" presId="urn:microsoft.com/office/officeart/2005/8/layout/process5"/>
    <dgm:cxn modelId="{435829D6-C805-4692-84F1-0EAF08729B04}" type="presParOf" srcId="{C4D5F765-BF19-4C88-A1A5-FCF8887E8CB6}" destId="{8375DD52-975A-42FA-BF68-7209953E7465}"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D63077-B0AD-4BE9-922E-0C326FF7EF73}"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CD23FD2-3D80-4876-87C7-D2707AE9E657}">
      <dgm:prSet custT="1"/>
      <dgm:spPr/>
      <dgm:t>
        <a:bodyPr/>
        <a:lstStyle/>
        <a:p>
          <a:r>
            <a:rPr lang="en-IN" sz="800" dirty="0"/>
            <a:t>Average Movie rating of the Entertainer​</a:t>
          </a:r>
          <a:endParaRPr lang="en-US" sz="800" dirty="0"/>
        </a:p>
      </dgm:t>
    </dgm:pt>
    <dgm:pt modelId="{57ECF5A6-EEF0-467B-9BCB-E511D38B1E40}" type="parTrans" cxnId="{4EFD6C86-A82F-4B5C-8630-7482EC2D7F97}">
      <dgm:prSet/>
      <dgm:spPr/>
      <dgm:t>
        <a:bodyPr/>
        <a:lstStyle/>
        <a:p>
          <a:endParaRPr lang="en-US"/>
        </a:p>
      </dgm:t>
    </dgm:pt>
    <dgm:pt modelId="{DCC3A617-FDE3-442D-B1A1-D99806C8C5D2}" type="sibTrans" cxnId="{4EFD6C86-A82F-4B5C-8630-7482EC2D7F97}">
      <dgm:prSet/>
      <dgm:spPr/>
      <dgm:t>
        <a:bodyPr/>
        <a:lstStyle/>
        <a:p>
          <a:endParaRPr lang="en-US"/>
        </a:p>
      </dgm:t>
    </dgm:pt>
    <dgm:pt modelId="{D64BFFF7-1FA5-4760-B338-674BB9E1F9F1}">
      <dgm:prSet custT="1"/>
      <dgm:spPr/>
      <dgm:t>
        <a:bodyPr/>
        <a:lstStyle/>
        <a:p>
          <a:r>
            <a:rPr lang="en-IN" sz="800" dirty="0"/>
            <a:t>Total number of movies acted by the Entertainer​</a:t>
          </a:r>
          <a:endParaRPr lang="en-US" sz="800" dirty="0"/>
        </a:p>
      </dgm:t>
    </dgm:pt>
    <dgm:pt modelId="{7D3C0D92-A3E9-4F51-A31D-9CBE35D5E57D}" type="parTrans" cxnId="{F8B35416-5531-4E11-B456-AA8F06F0C207}">
      <dgm:prSet/>
      <dgm:spPr/>
      <dgm:t>
        <a:bodyPr/>
        <a:lstStyle/>
        <a:p>
          <a:endParaRPr lang="en-US"/>
        </a:p>
      </dgm:t>
    </dgm:pt>
    <dgm:pt modelId="{2CDE1EB8-CE63-4BC7-9977-2FC72FBAB01A}" type="sibTrans" cxnId="{F8B35416-5531-4E11-B456-AA8F06F0C207}">
      <dgm:prSet/>
      <dgm:spPr/>
      <dgm:t>
        <a:bodyPr/>
        <a:lstStyle/>
        <a:p>
          <a:endParaRPr lang="en-US"/>
        </a:p>
      </dgm:t>
    </dgm:pt>
    <dgm:pt modelId="{EB7EE5B0-463D-482F-A2C9-F3B4507CA351}">
      <dgm:prSet custT="1"/>
      <dgm:spPr/>
      <dgm:t>
        <a:bodyPr/>
        <a:lstStyle/>
        <a:p>
          <a:r>
            <a:rPr lang="en-IN" sz="800"/>
            <a:t>Total number of awards ​</a:t>
          </a:r>
          <a:endParaRPr lang="en-US" sz="800"/>
        </a:p>
      </dgm:t>
    </dgm:pt>
    <dgm:pt modelId="{8F2B5CDD-0A89-439C-BEFC-065F19FAB1E3}" type="parTrans" cxnId="{161C91AD-BCA9-4685-9847-CC6FD7179E29}">
      <dgm:prSet/>
      <dgm:spPr/>
      <dgm:t>
        <a:bodyPr/>
        <a:lstStyle/>
        <a:p>
          <a:endParaRPr lang="en-US"/>
        </a:p>
      </dgm:t>
    </dgm:pt>
    <dgm:pt modelId="{5DF0A468-18B2-47CC-9642-1D6FB4C71D43}" type="sibTrans" cxnId="{161C91AD-BCA9-4685-9847-CC6FD7179E29}">
      <dgm:prSet/>
      <dgm:spPr/>
      <dgm:t>
        <a:bodyPr/>
        <a:lstStyle/>
        <a:p>
          <a:endParaRPr lang="en-US"/>
        </a:p>
      </dgm:t>
    </dgm:pt>
    <dgm:pt modelId="{9A785D85-9938-48E0-BA46-5139F6B6D92E}">
      <dgm:prSet custT="1"/>
      <dgm:spPr/>
      <dgm:t>
        <a:bodyPr/>
        <a:lstStyle/>
        <a:p>
          <a:r>
            <a:rPr lang="en-IN" sz="800"/>
            <a:t>Breakthrough Movie year​</a:t>
          </a:r>
          <a:endParaRPr lang="en-US" sz="800"/>
        </a:p>
      </dgm:t>
    </dgm:pt>
    <dgm:pt modelId="{88E16E5D-4569-442F-A9E0-4F3BB8EEABF0}" type="parTrans" cxnId="{6DC6E1D8-A622-46C2-824E-F7CEEC55C1B0}">
      <dgm:prSet/>
      <dgm:spPr/>
      <dgm:t>
        <a:bodyPr/>
        <a:lstStyle/>
        <a:p>
          <a:endParaRPr lang="en-US"/>
        </a:p>
      </dgm:t>
    </dgm:pt>
    <dgm:pt modelId="{E12DB584-3C46-43BC-9311-B0DF3CD4F6A5}" type="sibTrans" cxnId="{6DC6E1D8-A622-46C2-824E-F7CEEC55C1B0}">
      <dgm:prSet/>
      <dgm:spPr/>
      <dgm:t>
        <a:bodyPr/>
        <a:lstStyle/>
        <a:p>
          <a:endParaRPr lang="en-US"/>
        </a:p>
      </dgm:t>
    </dgm:pt>
    <dgm:pt modelId="{8DD00003-3AE4-4F87-9AB4-74587CA8B507}">
      <dgm:prSet custT="1"/>
      <dgm:spPr/>
      <dgm:t>
        <a:bodyPr/>
        <a:lstStyle/>
        <a:p>
          <a:r>
            <a:rPr lang="en-IN" sz="800" dirty="0"/>
            <a:t>Break through Movie name​</a:t>
          </a:r>
          <a:endParaRPr lang="en-US" sz="800" dirty="0"/>
        </a:p>
      </dgm:t>
    </dgm:pt>
    <dgm:pt modelId="{5C528396-75A0-43FF-A4CA-E36EEEA2A26D}" type="parTrans" cxnId="{2A50753C-F994-4AC3-A4FE-9404E59F1086}">
      <dgm:prSet/>
      <dgm:spPr/>
      <dgm:t>
        <a:bodyPr/>
        <a:lstStyle/>
        <a:p>
          <a:endParaRPr lang="en-US"/>
        </a:p>
      </dgm:t>
    </dgm:pt>
    <dgm:pt modelId="{44E65645-7D91-4BEC-B9B7-3E52AC67AFE0}" type="sibTrans" cxnId="{2A50753C-F994-4AC3-A4FE-9404E59F1086}">
      <dgm:prSet/>
      <dgm:spPr/>
      <dgm:t>
        <a:bodyPr/>
        <a:lstStyle/>
        <a:p>
          <a:endParaRPr lang="en-US"/>
        </a:p>
      </dgm:t>
    </dgm:pt>
    <dgm:pt modelId="{A11633A5-4D4C-4151-A466-F279353B0D3F}">
      <dgm:prSet custT="1"/>
      <dgm:spPr/>
      <dgm:t>
        <a:bodyPr/>
        <a:lstStyle/>
        <a:p>
          <a:r>
            <a:rPr lang="en-IN" sz="800"/>
            <a:t>First major award year​</a:t>
          </a:r>
          <a:endParaRPr lang="en-US" sz="800"/>
        </a:p>
      </dgm:t>
    </dgm:pt>
    <dgm:pt modelId="{16292109-DB20-4B9C-A2D9-6521F70BC3BA}" type="parTrans" cxnId="{EC65FCE5-AB27-41B7-AF6C-65DB4B7CE986}">
      <dgm:prSet/>
      <dgm:spPr/>
      <dgm:t>
        <a:bodyPr/>
        <a:lstStyle/>
        <a:p>
          <a:endParaRPr lang="en-US"/>
        </a:p>
      </dgm:t>
    </dgm:pt>
    <dgm:pt modelId="{2D965E22-ACDC-41B5-98DA-3B4E9AD1D796}" type="sibTrans" cxnId="{EC65FCE5-AB27-41B7-AF6C-65DB4B7CE986}">
      <dgm:prSet/>
      <dgm:spPr/>
      <dgm:t>
        <a:bodyPr/>
        <a:lstStyle/>
        <a:p>
          <a:endParaRPr lang="en-US"/>
        </a:p>
      </dgm:t>
    </dgm:pt>
    <dgm:pt modelId="{F62429F2-9395-4DC3-9392-294174E1A83E}">
      <dgm:prSet custT="1"/>
      <dgm:spPr/>
      <dgm:t>
        <a:bodyPr/>
        <a:lstStyle/>
        <a:p>
          <a:r>
            <a:rPr lang="en-IN" sz="800" dirty="0"/>
            <a:t>Date of birth of the Entertainer​</a:t>
          </a:r>
          <a:endParaRPr lang="en-US" sz="800" dirty="0"/>
        </a:p>
      </dgm:t>
    </dgm:pt>
    <dgm:pt modelId="{5AF8A3FC-5657-44F3-BA70-E38A1B80479E}" type="parTrans" cxnId="{32213A63-DE9A-47C7-B811-957E813C0E70}">
      <dgm:prSet/>
      <dgm:spPr/>
      <dgm:t>
        <a:bodyPr/>
        <a:lstStyle/>
        <a:p>
          <a:endParaRPr lang="en-US"/>
        </a:p>
      </dgm:t>
    </dgm:pt>
    <dgm:pt modelId="{2BACFBC6-CC02-413F-9CF2-EE1A8F733B4B}" type="sibTrans" cxnId="{32213A63-DE9A-47C7-B811-957E813C0E70}">
      <dgm:prSet/>
      <dgm:spPr/>
      <dgm:t>
        <a:bodyPr/>
        <a:lstStyle/>
        <a:p>
          <a:endParaRPr lang="en-US"/>
        </a:p>
      </dgm:t>
    </dgm:pt>
    <dgm:pt modelId="{3A3CC91B-A659-4606-9E8E-ECCE2FBC7B4E}">
      <dgm:prSet custT="1"/>
      <dgm:spPr/>
      <dgm:t>
        <a:bodyPr/>
        <a:lstStyle/>
        <a:p>
          <a:r>
            <a:rPr lang="en-IN" sz="800"/>
            <a:t>Height of the Entertainer​</a:t>
          </a:r>
          <a:endParaRPr lang="en-US" sz="800"/>
        </a:p>
      </dgm:t>
    </dgm:pt>
    <dgm:pt modelId="{41E190BC-59E4-425F-8CDF-CD55B81E3BD5}" type="parTrans" cxnId="{25F6ED78-6C68-4A0F-9CDE-A70F120E49F3}">
      <dgm:prSet/>
      <dgm:spPr/>
      <dgm:t>
        <a:bodyPr/>
        <a:lstStyle/>
        <a:p>
          <a:endParaRPr lang="en-US"/>
        </a:p>
      </dgm:t>
    </dgm:pt>
    <dgm:pt modelId="{2DF24901-A4D6-41A2-A2BF-853B1299417A}" type="sibTrans" cxnId="{25F6ED78-6C68-4A0F-9CDE-A70F120E49F3}">
      <dgm:prSet/>
      <dgm:spPr/>
      <dgm:t>
        <a:bodyPr/>
        <a:lstStyle/>
        <a:p>
          <a:endParaRPr lang="en-US"/>
        </a:p>
      </dgm:t>
    </dgm:pt>
    <dgm:pt modelId="{35286C71-32DC-4BCE-88D4-DADB81CE1F51}">
      <dgm:prSet custT="1"/>
      <dgm:spPr/>
      <dgm:t>
        <a:bodyPr/>
        <a:lstStyle/>
        <a:p>
          <a:r>
            <a:rPr lang="en-IN" sz="800"/>
            <a:t>One of the famous Quote of the Entertainer​</a:t>
          </a:r>
          <a:endParaRPr lang="en-US" sz="800"/>
        </a:p>
      </dgm:t>
    </dgm:pt>
    <dgm:pt modelId="{B03CEF38-DDBA-40AE-84C3-BD867483EEFB}" type="parTrans" cxnId="{8F8D0832-076A-4E58-8D07-D4EB07A89AD4}">
      <dgm:prSet/>
      <dgm:spPr/>
      <dgm:t>
        <a:bodyPr/>
        <a:lstStyle/>
        <a:p>
          <a:endParaRPr lang="en-US"/>
        </a:p>
      </dgm:t>
    </dgm:pt>
    <dgm:pt modelId="{68D8723A-01D8-44DD-9F7D-5545FC7999F6}" type="sibTrans" cxnId="{8F8D0832-076A-4E58-8D07-D4EB07A89AD4}">
      <dgm:prSet/>
      <dgm:spPr/>
      <dgm:t>
        <a:bodyPr/>
        <a:lstStyle/>
        <a:p>
          <a:endParaRPr lang="en-US"/>
        </a:p>
      </dgm:t>
    </dgm:pt>
    <dgm:pt modelId="{3C476AFC-C7AE-4C41-9AAA-43968446C905}">
      <dgm:prSet custT="1"/>
      <dgm:spPr/>
      <dgm:t>
        <a:bodyPr/>
        <a:lstStyle/>
        <a:p>
          <a:r>
            <a:rPr lang="en-IN" sz="800"/>
            <a:t>Trademarks of the Entertainer​</a:t>
          </a:r>
          <a:endParaRPr lang="en-US" sz="800"/>
        </a:p>
      </dgm:t>
    </dgm:pt>
    <dgm:pt modelId="{0EBB25FD-8ECD-4429-B27A-8FDCE421AFE6}" type="parTrans" cxnId="{6165EDB2-4A72-4688-9FD7-AA232A122CD3}">
      <dgm:prSet/>
      <dgm:spPr/>
      <dgm:t>
        <a:bodyPr/>
        <a:lstStyle/>
        <a:p>
          <a:endParaRPr lang="en-US"/>
        </a:p>
      </dgm:t>
    </dgm:pt>
    <dgm:pt modelId="{01CBD426-CA7F-4172-B3B2-D764D886AEBE}" type="sibTrans" cxnId="{6165EDB2-4A72-4688-9FD7-AA232A122CD3}">
      <dgm:prSet/>
      <dgm:spPr/>
      <dgm:t>
        <a:bodyPr/>
        <a:lstStyle/>
        <a:p>
          <a:endParaRPr lang="en-US"/>
        </a:p>
      </dgm:t>
    </dgm:pt>
    <dgm:pt modelId="{C0381EFE-4206-4433-9BED-EE33A5C456FC}">
      <dgm:prSet custT="1"/>
      <dgm:spPr/>
      <dgm:t>
        <a:bodyPr/>
        <a:lstStyle/>
        <a:p>
          <a:r>
            <a:rPr lang="en-IN" sz="800"/>
            <a:t>Nicknames of the Entertainer</a:t>
          </a:r>
          <a:endParaRPr lang="en-US" sz="800"/>
        </a:p>
      </dgm:t>
    </dgm:pt>
    <dgm:pt modelId="{C533E96B-C049-4761-89D7-8FB7D3D27ACE}" type="parTrans" cxnId="{0DB96DCC-4867-4DC2-AB2C-D3532D20250F}">
      <dgm:prSet/>
      <dgm:spPr/>
      <dgm:t>
        <a:bodyPr/>
        <a:lstStyle/>
        <a:p>
          <a:endParaRPr lang="en-US"/>
        </a:p>
      </dgm:t>
    </dgm:pt>
    <dgm:pt modelId="{45604E20-AD91-4408-8B3D-AB26B256FCA9}" type="sibTrans" cxnId="{0DB96DCC-4867-4DC2-AB2C-D3532D20250F}">
      <dgm:prSet/>
      <dgm:spPr/>
      <dgm:t>
        <a:bodyPr/>
        <a:lstStyle/>
        <a:p>
          <a:endParaRPr lang="en-US"/>
        </a:p>
      </dgm:t>
    </dgm:pt>
    <dgm:pt modelId="{BD635342-66D9-48A1-9B25-7B13E86DFA6F}" type="pres">
      <dgm:prSet presAssocID="{47D63077-B0AD-4BE9-922E-0C326FF7EF73}" presName="cycle" presStyleCnt="0">
        <dgm:presLayoutVars>
          <dgm:dir/>
          <dgm:resizeHandles val="exact"/>
        </dgm:presLayoutVars>
      </dgm:prSet>
      <dgm:spPr/>
    </dgm:pt>
    <dgm:pt modelId="{11843DFC-69C6-41B4-A6C3-C3BBA819210C}" type="pres">
      <dgm:prSet presAssocID="{8CD23FD2-3D80-4876-87C7-D2707AE9E657}" presName="node" presStyleLbl="node1" presStyleIdx="0" presStyleCnt="11" custScaleX="133382" custScaleY="141301">
        <dgm:presLayoutVars>
          <dgm:bulletEnabled val="1"/>
        </dgm:presLayoutVars>
      </dgm:prSet>
      <dgm:spPr/>
    </dgm:pt>
    <dgm:pt modelId="{11042C27-15BD-4EA4-845B-1D0718D2CCCD}" type="pres">
      <dgm:prSet presAssocID="{8CD23FD2-3D80-4876-87C7-D2707AE9E657}" presName="spNode" presStyleCnt="0"/>
      <dgm:spPr/>
    </dgm:pt>
    <dgm:pt modelId="{7F4D2759-B9D6-46C8-99A7-BD852768E2B8}" type="pres">
      <dgm:prSet presAssocID="{DCC3A617-FDE3-442D-B1A1-D99806C8C5D2}" presName="sibTrans" presStyleLbl="sibTrans1D1" presStyleIdx="0" presStyleCnt="11"/>
      <dgm:spPr/>
    </dgm:pt>
    <dgm:pt modelId="{A0CD0A2F-4434-479B-897A-96B7A0E1E1D1}" type="pres">
      <dgm:prSet presAssocID="{D64BFFF7-1FA5-4760-B338-674BB9E1F9F1}" presName="node" presStyleLbl="node1" presStyleIdx="1" presStyleCnt="11" custScaleX="128989" custScaleY="129553" custRadScaleRad="103728" custRadScaleInc="17367">
        <dgm:presLayoutVars>
          <dgm:bulletEnabled val="1"/>
        </dgm:presLayoutVars>
      </dgm:prSet>
      <dgm:spPr/>
    </dgm:pt>
    <dgm:pt modelId="{8F74C894-42A4-4229-9ADA-CEE9BE2DFA90}" type="pres">
      <dgm:prSet presAssocID="{D64BFFF7-1FA5-4760-B338-674BB9E1F9F1}" presName="spNode" presStyleCnt="0"/>
      <dgm:spPr/>
    </dgm:pt>
    <dgm:pt modelId="{B6A18AE7-665E-4AF3-8ACF-47A4001B5AEB}" type="pres">
      <dgm:prSet presAssocID="{2CDE1EB8-CE63-4BC7-9977-2FC72FBAB01A}" presName="sibTrans" presStyleLbl="sibTrans1D1" presStyleIdx="1" presStyleCnt="11"/>
      <dgm:spPr/>
    </dgm:pt>
    <dgm:pt modelId="{CE20495A-C810-4A28-8A84-E8C44C00EFBB}" type="pres">
      <dgm:prSet presAssocID="{EB7EE5B0-463D-482F-A2C9-F3B4507CA351}" presName="node" presStyleLbl="node1" presStyleIdx="2" presStyleCnt="11" custScaleX="107804" custScaleY="141955">
        <dgm:presLayoutVars>
          <dgm:bulletEnabled val="1"/>
        </dgm:presLayoutVars>
      </dgm:prSet>
      <dgm:spPr/>
    </dgm:pt>
    <dgm:pt modelId="{F6599655-C101-49CC-B1E8-EDD460BB1A07}" type="pres">
      <dgm:prSet presAssocID="{EB7EE5B0-463D-482F-A2C9-F3B4507CA351}" presName="spNode" presStyleCnt="0"/>
      <dgm:spPr/>
    </dgm:pt>
    <dgm:pt modelId="{E0F30E7B-4909-4368-BE51-1E6516727109}" type="pres">
      <dgm:prSet presAssocID="{5DF0A468-18B2-47CC-9642-1D6FB4C71D43}" presName="sibTrans" presStyleLbl="sibTrans1D1" presStyleIdx="2" presStyleCnt="11"/>
      <dgm:spPr/>
    </dgm:pt>
    <dgm:pt modelId="{D6E5E7A3-BA55-4C91-93B5-A4B5B46D51B7}" type="pres">
      <dgm:prSet presAssocID="{9A785D85-9938-48E0-BA46-5139F6B6D92E}" presName="node" presStyleLbl="node1" presStyleIdx="3" presStyleCnt="11" custScaleX="107804" custScaleY="141955">
        <dgm:presLayoutVars>
          <dgm:bulletEnabled val="1"/>
        </dgm:presLayoutVars>
      </dgm:prSet>
      <dgm:spPr/>
    </dgm:pt>
    <dgm:pt modelId="{E451CAF1-9496-4395-A2CE-5C5FDF66ED8C}" type="pres">
      <dgm:prSet presAssocID="{9A785D85-9938-48E0-BA46-5139F6B6D92E}" presName="spNode" presStyleCnt="0"/>
      <dgm:spPr/>
    </dgm:pt>
    <dgm:pt modelId="{2A19DCC0-AD09-4047-8742-DB0D5FF56B8A}" type="pres">
      <dgm:prSet presAssocID="{E12DB584-3C46-43BC-9311-B0DF3CD4F6A5}" presName="sibTrans" presStyleLbl="sibTrans1D1" presStyleIdx="3" presStyleCnt="11"/>
      <dgm:spPr/>
    </dgm:pt>
    <dgm:pt modelId="{3C457C21-F0BA-471A-A6B1-C2CFD0A141E3}" type="pres">
      <dgm:prSet presAssocID="{8DD00003-3AE4-4F87-9AB4-74587CA8B507}" presName="node" presStyleLbl="node1" presStyleIdx="4" presStyleCnt="11" custScaleX="107804" custScaleY="141955">
        <dgm:presLayoutVars>
          <dgm:bulletEnabled val="1"/>
        </dgm:presLayoutVars>
      </dgm:prSet>
      <dgm:spPr/>
    </dgm:pt>
    <dgm:pt modelId="{C8FEA984-B37C-42D7-9E73-5C5939394DC0}" type="pres">
      <dgm:prSet presAssocID="{8DD00003-3AE4-4F87-9AB4-74587CA8B507}" presName="spNode" presStyleCnt="0"/>
      <dgm:spPr/>
    </dgm:pt>
    <dgm:pt modelId="{96669CEB-A20E-4868-AA2A-45A5B12F09B1}" type="pres">
      <dgm:prSet presAssocID="{44E65645-7D91-4BEC-B9B7-3E52AC67AFE0}" presName="sibTrans" presStyleLbl="sibTrans1D1" presStyleIdx="4" presStyleCnt="11"/>
      <dgm:spPr/>
    </dgm:pt>
    <dgm:pt modelId="{A7E04B21-F764-4F1E-A878-E0C6B6EBDA9B}" type="pres">
      <dgm:prSet presAssocID="{A11633A5-4D4C-4151-A466-F279353B0D3F}" presName="node" presStyleLbl="node1" presStyleIdx="5" presStyleCnt="11" custScaleX="107804" custScaleY="141955">
        <dgm:presLayoutVars>
          <dgm:bulletEnabled val="1"/>
        </dgm:presLayoutVars>
      </dgm:prSet>
      <dgm:spPr/>
    </dgm:pt>
    <dgm:pt modelId="{9A44287A-A459-47B4-8B25-0C7483AC8903}" type="pres">
      <dgm:prSet presAssocID="{A11633A5-4D4C-4151-A466-F279353B0D3F}" presName="spNode" presStyleCnt="0"/>
      <dgm:spPr/>
    </dgm:pt>
    <dgm:pt modelId="{894E45F4-D662-40B7-AEE1-E5875382021F}" type="pres">
      <dgm:prSet presAssocID="{2D965E22-ACDC-41B5-98DA-3B4E9AD1D796}" presName="sibTrans" presStyleLbl="sibTrans1D1" presStyleIdx="5" presStyleCnt="11"/>
      <dgm:spPr/>
    </dgm:pt>
    <dgm:pt modelId="{DA0046D4-FE68-4DC8-8C1C-42A79FB3D8DA}" type="pres">
      <dgm:prSet presAssocID="{F62429F2-9395-4DC3-9392-294174E1A83E}" presName="node" presStyleLbl="node1" presStyleIdx="6" presStyleCnt="11" custScaleX="107804" custScaleY="136492">
        <dgm:presLayoutVars>
          <dgm:bulletEnabled val="1"/>
        </dgm:presLayoutVars>
      </dgm:prSet>
      <dgm:spPr/>
    </dgm:pt>
    <dgm:pt modelId="{69D9AD4B-9880-4B5E-82DB-2A4ECECB3912}" type="pres">
      <dgm:prSet presAssocID="{F62429F2-9395-4DC3-9392-294174E1A83E}" presName="spNode" presStyleCnt="0"/>
      <dgm:spPr/>
    </dgm:pt>
    <dgm:pt modelId="{B6AC2E61-0A1E-42B1-9310-6A43CAD13B92}" type="pres">
      <dgm:prSet presAssocID="{2BACFBC6-CC02-413F-9CF2-EE1A8F733B4B}" presName="sibTrans" presStyleLbl="sibTrans1D1" presStyleIdx="6" presStyleCnt="11"/>
      <dgm:spPr/>
    </dgm:pt>
    <dgm:pt modelId="{A12802BB-CAC7-4CE1-A94E-23A50D93E2BE}" type="pres">
      <dgm:prSet presAssocID="{3A3CC91B-A659-4606-9E8E-ECCE2FBC7B4E}" presName="node" presStyleLbl="node1" presStyleIdx="7" presStyleCnt="11" custScaleX="107804" custScaleY="141955">
        <dgm:presLayoutVars>
          <dgm:bulletEnabled val="1"/>
        </dgm:presLayoutVars>
      </dgm:prSet>
      <dgm:spPr/>
    </dgm:pt>
    <dgm:pt modelId="{3891B342-77B7-455D-8F6D-A235762593D6}" type="pres">
      <dgm:prSet presAssocID="{3A3CC91B-A659-4606-9E8E-ECCE2FBC7B4E}" presName="spNode" presStyleCnt="0"/>
      <dgm:spPr/>
    </dgm:pt>
    <dgm:pt modelId="{0960B88D-0DD2-478A-9DA1-A6CA22D9361F}" type="pres">
      <dgm:prSet presAssocID="{2DF24901-A4D6-41A2-A2BF-853B1299417A}" presName="sibTrans" presStyleLbl="sibTrans1D1" presStyleIdx="7" presStyleCnt="11"/>
      <dgm:spPr/>
    </dgm:pt>
    <dgm:pt modelId="{CBFFCB9E-D453-4D75-B8A3-A272147F358D}" type="pres">
      <dgm:prSet presAssocID="{35286C71-32DC-4BCE-88D4-DADB81CE1F51}" presName="node" presStyleLbl="node1" presStyleIdx="8" presStyleCnt="11" custScaleX="107804" custScaleY="141955">
        <dgm:presLayoutVars>
          <dgm:bulletEnabled val="1"/>
        </dgm:presLayoutVars>
      </dgm:prSet>
      <dgm:spPr/>
    </dgm:pt>
    <dgm:pt modelId="{EFF726C8-14A7-444A-B63C-2F12192974A7}" type="pres">
      <dgm:prSet presAssocID="{35286C71-32DC-4BCE-88D4-DADB81CE1F51}" presName="spNode" presStyleCnt="0"/>
      <dgm:spPr/>
    </dgm:pt>
    <dgm:pt modelId="{DD39239D-7C68-4B9D-BC18-76F37E1C0DC3}" type="pres">
      <dgm:prSet presAssocID="{68D8723A-01D8-44DD-9F7D-5545FC7999F6}" presName="sibTrans" presStyleLbl="sibTrans1D1" presStyleIdx="8" presStyleCnt="11"/>
      <dgm:spPr/>
    </dgm:pt>
    <dgm:pt modelId="{C05549BA-0937-45CD-BDFC-C12C15BF8017}" type="pres">
      <dgm:prSet presAssocID="{3C476AFC-C7AE-4C41-9AAA-43968446C905}" presName="node" presStyleLbl="node1" presStyleIdx="9" presStyleCnt="11" custScaleX="107804" custScaleY="141955">
        <dgm:presLayoutVars>
          <dgm:bulletEnabled val="1"/>
        </dgm:presLayoutVars>
      </dgm:prSet>
      <dgm:spPr/>
    </dgm:pt>
    <dgm:pt modelId="{16DEB5EE-57EB-4DF1-BEEE-EEA1ABCF033D}" type="pres">
      <dgm:prSet presAssocID="{3C476AFC-C7AE-4C41-9AAA-43968446C905}" presName="spNode" presStyleCnt="0"/>
      <dgm:spPr/>
    </dgm:pt>
    <dgm:pt modelId="{3B9F3E5E-5B9F-4B10-BFE7-36A009E6898B}" type="pres">
      <dgm:prSet presAssocID="{01CBD426-CA7F-4172-B3B2-D764D886AEBE}" presName="sibTrans" presStyleLbl="sibTrans1D1" presStyleIdx="9" presStyleCnt="11"/>
      <dgm:spPr/>
    </dgm:pt>
    <dgm:pt modelId="{C1541DCB-D9E9-4E38-B04C-33E6560B2D0A}" type="pres">
      <dgm:prSet presAssocID="{C0381EFE-4206-4433-9BED-EE33A5C456FC}" presName="node" presStyleLbl="node1" presStyleIdx="10" presStyleCnt="11" custScaleX="107804" custScaleY="141955">
        <dgm:presLayoutVars>
          <dgm:bulletEnabled val="1"/>
        </dgm:presLayoutVars>
      </dgm:prSet>
      <dgm:spPr/>
    </dgm:pt>
    <dgm:pt modelId="{B9F3928B-65B0-4D84-BF35-ED7A3BE223DF}" type="pres">
      <dgm:prSet presAssocID="{C0381EFE-4206-4433-9BED-EE33A5C456FC}" presName="spNode" presStyleCnt="0"/>
      <dgm:spPr/>
    </dgm:pt>
    <dgm:pt modelId="{90A61F79-CAB0-4D7F-8177-4278F2509735}" type="pres">
      <dgm:prSet presAssocID="{45604E20-AD91-4408-8B3D-AB26B256FCA9}" presName="sibTrans" presStyleLbl="sibTrans1D1" presStyleIdx="10" presStyleCnt="11"/>
      <dgm:spPr/>
    </dgm:pt>
  </dgm:ptLst>
  <dgm:cxnLst>
    <dgm:cxn modelId="{F3E01101-2769-4BD2-95A1-83C9FB3E483A}" type="presOf" srcId="{2CDE1EB8-CE63-4BC7-9977-2FC72FBAB01A}" destId="{B6A18AE7-665E-4AF3-8ACF-47A4001B5AEB}" srcOrd="0" destOrd="0" presId="urn:microsoft.com/office/officeart/2005/8/layout/cycle6"/>
    <dgm:cxn modelId="{F0F0AE11-2823-4B49-A3B7-6B4B830F5BCA}" type="presOf" srcId="{5DF0A468-18B2-47CC-9642-1D6FB4C71D43}" destId="{E0F30E7B-4909-4368-BE51-1E6516727109}" srcOrd="0" destOrd="0" presId="urn:microsoft.com/office/officeart/2005/8/layout/cycle6"/>
    <dgm:cxn modelId="{73240816-4E5F-462A-8F88-542EF5EFEFAD}" type="presOf" srcId="{A11633A5-4D4C-4151-A466-F279353B0D3F}" destId="{A7E04B21-F764-4F1E-A878-E0C6B6EBDA9B}" srcOrd="0" destOrd="0" presId="urn:microsoft.com/office/officeart/2005/8/layout/cycle6"/>
    <dgm:cxn modelId="{F8B35416-5531-4E11-B456-AA8F06F0C207}" srcId="{47D63077-B0AD-4BE9-922E-0C326FF7EF73}" destId="{D64BFFF7-1FA5-4760-B338-674BB9E1F9F1}" srcOrd="1" destOrd="0" parTransId="{7D3C0D92-A3E9-4F51-A31D-9CBE35D5E57D}" sibTransId="{2CDE1EB8-CE63-4BC7-9977-2FC72FBAB01A}"/>
    <dgm:cxn modelId="{248C3719-7287-463D-A44D-25F93112F006}" type="presOf" srcId="{35286C71-32DC-4BCE-88D4-DADB81CE1F51}" destId="{CBFFCB9E-D453-4D75-B8A3-A272147F358D}" srcOrd="0" destOrd="0" presId="urn:microsoft.com/office/officeart/2005/8/layout/cycle6"/>
    <dgm:cxn modelId="{DD269027-7638-455F-ADBB-88FE9A3598EC}" type="presOf" srcId="{01CBD426-CA7F-4172-B3B2-D764D886AEBE}" destId="{3B9F3E5E-5B9F-4B10-BFE7-36A009E6898B}" srcOrd="0" destOrd="0" presId="urn:microsoft.com/office/officeart/2005/8/layout/cycle6"/>
    <dgm:cxn modelId="{7FFE102A-7EEC-4CE7-8F05-E05614E31321}" type="presOf" srcId="{45604E20-AD91-4408-8B3D-AB26B256FCA9}" destId="{90A61F79-CAB0-4D7F-8177-4278F2509735}" srcOrd="0" destOrd="0" presId="urn:microsoft.com/office/officeart/2005/8/layout/cycle6"/>
    <dgm:cxn modelId="{8F8D0832-076A-4E58-8D07-D4EB07A89AD4}" srcId="{47D63077-B0AD-4BE9-922E-0C326FF7EF73}" destId="{35286C71-32DC-4BCE-88D4-DADB81CE1F51}" srcOrd="8" destOrd="0" parTransId="{B03CEF38-DDBA-40AE-84C3-BD867483EEFB}" sibTransId="{68D8723A-01D8-44DD-9F7D-5545FC7999F6}"/>
    <dgm:cxn modelId="{2A50753C-F994-4AC3-A4FE-9404E59F1086}" srcId="{47D63077-B0AD-4BE9-922E-0C326FF7EF73}" destId="{8DD00003-3AE4-4F87-9AB4-74587CA8B507}" srcOrd="4" destOrd="0" parTransId="{5C528396-75A0-43FF-A4CA-E36EEEA2A26D}" sibTransId="{44E65645-7D91-4BEC-B9B7-3E52AC67AFE0}"/>
    <dgm:cxn modelId="{80A0805F-08D9-4920-AECC-763FF3861947}" type="presOf" srcId="{44E65645-7D91-4BEC-B9B7-3E52AC67AFE0}" destId="{96669CEB-A20E-4868-AA2A-45A5B12F09B1}" srcOrd="0" destOrd="0" presId="urn:microsoft.com/office/officeart/2005/8/layout/cycle6"/>
    <dgm:cxn modelId="{32213A63-DE9A-47C7-B811-957E813C0E70}" srcId="{47D63077-B0AD-4BE9-922E-0C326FF7EF73}" destId="{F62429F2-9395-4DC3-9392-294174E1A83E}" srcOrd="6" destOrd="0" parTransId="{5AF8A3FC-5657-44F3-BA70-E38A1B80479E}" sibTransId="{2BACFBC6-CC02-413F-9CF2-EE1A8F733B4B}"/>
    <dgm:cxn modelId="{3E91074A-4C69-4A6A-9FEC-22B1BE752491}" type="presOf" srcId="{C0381EFE-4206-4433-9BED-EE33A5C456FC}" destId="{C1541DCB-D9E9-4E38-B04C-33E6560B2D0A}" srcOrd="0" destOrd="0" presId="urn:microsoft.com/office/officeart/2005/8/layout/cycle6"/>
    <dgm:cxn modelId="{06C22671-9DFD-4389-A616-AC99F16364E0}" type="presOf" srcId="{DCC3A617-FDE3-442D-B1A1-D99806C8C5D2}" destId="{7F4D2759-B9D6-46C8-99A7-BD852768E2B8}" srcOrd="0" destOrd="0" presId="urn:microsoft.com/office/officeart/2005/8/layout/cycle6"/>
    <dgm:cxn modelId="{25F6ED78-6C68-4A0F-9CDE-A70F120E49F3}" srcId="{47D63077-B0AD-4BE9-922E-0C326FF7EF73}" destId="{3A3CC91B-A659-4606-9E8E-ECCE2FBC7B4E}" srcOrd="7" destOrd="0" parTransId="{41E190BC-59E4-425F-8CDF-CD55B81E3BD5}" sibTransId="{2DF24901-A4D6-41A2-A2BF-853B1299417A}"/>
    <dgm:cxn modelId="{4EFC7B7E-1DFC-4C14-8695-C29E7E1CF34E}" type="presOf" srcId="{47D63077-B0AD-4BE9-922E-0C326FF7EF73}" destId="{BD635342-66D9-48A1-9B25-7B13E86DFA6F}" srcOrd="0" destOrd="0" presId="urn:microsoft.com/office/officeart/2005/8/layout/cycle6"/>
    <dgm:cxn modelId="{4EFD6C86-A82F-4B5C-8630-7482EC2D7F97}" srcId="{47D63077-B0AD-4BE9-922E-0C326FF7EF73}" destId="{8CD23FD2-3D80-4876-87C7-D2707AE9E657}" srcOrd="0" destOrd="0" parTransId="{57ECF5A6-EEF0-467B-9BCB-E511D38B1E40}" sibTransId="{DCC3A617-FDE3-442D-B1A1-D99806C8C5D2}"/>
    <dgm:cxn modelId="{354F948A-EDF5-43B3-B670-A09221E6F0A0}" type="presOf" srcId="{8CD23FD2-3D80-4876-87C7-D2707AE9E657}" destId="{11843DFC-69C6-41B4-A6C3-C3BBA819210C}" srcOrd="0" destOrd="0" presId="urn:microsoft.com/office/officeart/2005/8/layout/cycle6"/>
    <dgm:cxn modelId="{AD39698B-582E-4B7B-9CBB-91B6717A6685}" type="presOf" srcId="{9A785D85-9938-48E0-BA46-5139F6B6D92E}" destId="{D6E5E7A3-BA55-4C91-93B5-A4B5B46D51B7}" srcOrd="0" destOrd="0" presId="urn:microsoft.com/office/officeart/2005/8/layout/cycle6"/>
    <dgm:cxn modelId="{33B62CA5-E514-4480-8E6F-455CF3451E23}" type="presOf" srcId="{D64BFFF7-1FA5-4760-B338-674BB9E1F9F1}" destId="{A0CD0A2F-4434-479B-897A-96B7A0E1E1D1}" srcOrd="0" destOrd="0" presId="urn:microsoft.com/office/officeart/2005/8/layout/cycle6"/>
    <dgm:cxn modelId="{161C91AD-BCA9-4685-9847-CC6FD7179E29}" srcId="{47D63077-B0AD-4BE9-922E-0C326FF7EF73}" destId="{EB7EE5B0-463D-482F-A2C9-F3B4507CA351}" srcOrd="2" destOrd="0" parTransId="{8F2B5CDD-0A89-439C-BEFC-065F19FAB1E3}" sibTransId="{5DF0A468-18B2-47CC-9642-1D6FB4C71D43}"/>
    <dgm:cxn modelId="{6165EDB2-4A72-4688-9FD7-AA232A122CD3}" srcId="{47D63077-B0AD-4BE9-922E-0C326FF7EF73}" destId="{3C476AFC-C7AE-4C41-9AAA-43968446C905}" srcOrd="9" destOrd="0" parTransId="{0EBB25FD-8ECD-4429-B27A-8FDCE421AFE6}" sibTransId="{01CBD426-CA7F-4172-B3B2-D764D886AEBE}"/>
    <dgm:cxn modelId="{8C0197B8-CA9C-4DA6-B1DC-84F370EB8371}" type="presOf" srcId="{68D8723A-01D8-44DD-9F7D-5545FC7999F6}" destId="{DD39239D-7C68-4B9D-BC18-76F37E1C0DC3}" srcOrd="0" destOrd="0" presId="urn:microsoft.com/office/officeart/2005/8/layout/cycle6"/>
    <dgm:cxn modelId="{149A0EB9-8E01-4311-8AFF-A56780667405}" type="presOf" srcId="{3C476AFC-C7AE-4C41-9AAA-43968446C905}" destId="{C05549BA-0937-45CD-BDFC-C12C15BF8017}" srcOrd="0" destOrd="0" presId="urn:microsoft.com/office/officeart/2005/8/layout/cycle6"/>
    <dgm:cxn modelId="{6DA10FCB-1BE1-4C28-A98C-DF42E2FF595D}" type="presOf" srcId="{2D965E22-ACDC-41B5-98DA-3B4E9AD1D796}" destId="{894E45F4-D662-40B7-AEE1-E5875382021F}" srcOrd="0" destOrd="0" presId="urn:microsoft.com/office/officeart/2005/8/layout/cycle6"/>
    <dgm:cxn modelId="{0DB96DCC-4867-4DC2-AB2C-D3532D20250F}" srcId="{47D63077-B0AD-4BE9-922E-0C326FF7EF73}" destId="{C0381EFE-4206-4433-9BED-EE33A5C456FC}" srcOrd="10" destOrd="0" parTransId="{C533E96B-C049-4761-89D7-8FB7D3D27ACE}" sibTransId="{45604E20-AD91-4408-8B3D-AB26B256FCA9}"/>
    <dgm:cxn modelId="{2CC46CCD-AEC5-43F0-A670-E2AFD883AC21}" type="presOf" srcId="{8DD00003-3AE4-4F87-9AB4-74587CA8B507}" destId="{3C457C21-F0BA-471A-A6B1-C2CFD0A141E3}" srcOrd="0" destOrd="0" presId="urn:microsoft.com/office/officeart/2005/8/layout/cycle6"/>
    <dgm:cxn modelId="{B97B0FD2-0EA8-4C48-A33F-24B1FDD18C49}" type="presOf" srcId="{EB7EE5B0-463D-482F-A2C9-F3B4507CA351}" destId="{CE20495A-C810-4A28-8A84-E8C44C00EFBB}" srcOrd="0" destOrd="0" presId="urn:microsoft.com/office/officeart/2005/8/layout/cycle6"/>
    <dgm:cxn modelId="{1EFB12D7-4966-4211-B65E-468C4808266A}" type="presOf" srcId="{F62429F2-9395-4DC3-9392-294174E1A83E}" destId="{DA0046D4-FE68-4DC8-8C1C-42A79FB3D8DA}" srcOrd="0" destOrd="0" presId="urn:microsoft.com/office/officeart/2005/8/layout/cycle6"/>
    <dgm:cxn modelId="{6DC6E1D8-A622-46C2-824E-F7CEEC55C1B0}" srcId="{47D63077-B0AD-4BE9-922E-0C326FF7EF73}" destId="{9A785D85-9938-48E0-BA46-5139F6B6D92E}" srcOrd="3" destOrd="0" parTransId="{88E16E5D-4569-442F-A9E0-4F3BB8EEABF0}" sibTransId="{E12DB584-3C46-43BC-9311-B0DF3CD4F6A5}"/>
    <dgm:cxn modelId="{EC65FCE5-AB27-41B7-AF6C-65DB4B7CE986}" srcId="{47D63077-B0AD-4BE9-922E-0C326FF7EF73}" destId="{A11633A5-4D4C-4151-A466-F279353B0D3F}" srcOrd="5" destOrd="0" parTransId="{16292109-DB20-4B9C-A2D9-6521F70BC3BA}" sibTransId="{2D965E22-ACDC-41B5-98DA-3B4E9AD1D796}"/>
    <dgm:cxn modelId="{B82255E6-8199-4524-8AA0-9E51388D8741}" type="presOf" srcId="{2BACFBC6-CC02-413F-9CF2-EE1A8F733B4B}" destId="{B6AC2E61-0A1E-42B1-9310-6A43CAD13B92}" srcOrd="0" destOrd="0" presId="urn:microsoft.com/office/officeart/2005/8/layout/cycle6"/>
    <dgm:cxn modelId="{30C9DBED-0293-47C9-8A9B-ACBFC42754AA}" type="presOf" srcId="{2DF24901-A4D6-41A2-A2BF-853B1299417A}" destId="{0960B88D-0DD2-478A-9DA1-A6CA22D9361F}" srcOrd="0" destOrd="0" presId="urn:microsoft.com/office/officeart/2005/8/layout/cycle6"/>
    <dgm:cxn modelId="{B8D9E6EE-406D-4C54-B41A-09FB8BDFB3BE}" type="presOf" srcId="{3A3CC91B-A659-4606-9E8E-ECCE2FBC7B4E}" destId="{A12802BB-CAC7-4CE1-A94E-23A50D93E2BE}" srcOrd="0" destOrd="0" presId="urn:microsoft.com/office/officeart/2005/8/layout/cycle6"/>
    <dgm:cxn modelId="{B1A8ECF1-1659-4ACC-AEF0-B6FCF42C265F}" type="presOf" srcId="{E12DB584-3C46-43BC-9311-B0DF3CD4F6A5}" destId="{2A19DCC0-AD09-4047-8742-DB0D5FF56B8A}" srcOrd="0" destOrd="0" presId="urn:microsoft.com/office/officeart/2005/8/layout/cycle6"/>
    <dgm:cxn modelId="{25D8E188-8316-47B5-ACAB-48562C9AE6E3}" type="presParOf" srcId="{BD635342-66D9-48A1-9B25-7B13E86DFA6F}" destId="{11843DFC-69C6-41B4-A6C3-C3BBA819210C}" srcOrd="0" destOrd="0" presId="urn:microsoft.com/office/officeart/2005/8/layout/cycle6"/>
    <dgm:cxn modelId="{C69A00D6-3622-443D-B451-FD7461D6749C}" type="presParOf" srcId="{BD635342-66D9-48A1-9B25-7B13E86DFA6F}" destId="{11042C27-15BD-4EA4-845B-1D0718D2CCCD}" srcOrd="1" destOrd="0" presId="urn:microsoft.com/office/officeart/2005/8/layout/cycle6"/>
    <dgm:cxn modelId="{EFC4892B-654F-4E68-AE22-2FD0673F0E79}" type="presParOf" srcId="{BD635342-66D9-48A1-9B25-7B13E86DFA6F}" destId="{7F4D2759-B9D6-46C8-99A7-BD852768E2B8}" srcOrd="2" destOrd="0" presId="urn:microsoft.com/office/officeart/2005/8/layout/cycle6"/>
    <dgm:cxn modelId="{1EA0962B-48D3-4C78-9760-A9D78E8CF4FB}" type="presParOf" srcId="{BD635342-66D9-48A1-9B25-7B13E86DFA6F}" destId="{A0CD0A2F-4434-479B-897A-96B7A0E1E1D1}" srcOrd="3" destOrd="0" presId="urn:microsoft.com/office/officeart/2005/8/layout/cycle6"/>
    <dgm:cxn modelId="{48A81814-EBB6-460B-8DB6-9705CD0365AD}" type="presParOf" srcId="{BD635342-66D9-48A1-9B25-7B13E86DFA6F}" destId="{8F74C894-42A4-4229-9ADA-CEE9BE2DFA90}" srcOrd="4" destOrd="0" presId="urn:microsoft.com/office/officeart/2005/8/layout/cycle6"/>
    <dgm:cxn modelId="{59A8920C-1E23-4685-9EDE-1477BC0B7981}" type="presParOf" srcId="{BD635342-66D9-48A1-9B25-7B13E86DFA6F}" destId="{B6A18AE7-665E-4AF3-8ACF-47A4001B5AEB}" srcOrd="5" destOrd="0" presId="urn:microsoft.com/office/officeart/2005/8/layout/cycle6"/>
    <dgm:cxn modelId="{858B88C5-0AF2-4C63-81F6-2684667D54E8}" type="presParOf" srcId="{BD635342-66D9-48A1-9B25-7B13E86DFA6F}" destId="{CE20495A-C810-4A28-8A84-E8C44C00EFBB}" srcOrd="6" destOrd="0" presId="urn:microsoft.com/office/officeart/2005/8/layout/cycle6"/>
    <dgm:cxn modelId="{75491785-5B8F-4DF8-9120-35A84666D73B}" type="presParOf" srcId="{BD635342-66D9-48A1-9B25-7B13E86DFA6F}" destId="{F6599655-C101-49CC-B1E8-EDD460BB1A07}" srcOrd="7" destOrd="0" presId="urn:microsoft.com/office/officeart/2005/8/layout/cycle6"/>
    <dgm:cxn modelId="{A7DEE876-F5CC-4EF8-8394-E5A0D782C969}" type="presParOf" srcId="{BD635342-66D9-48A1-9B25-7B13E86DFA6F}" destId="{E0F30E7B-4909-4368-BE51-1E6516727109}" srcOrd="8" destOrd="0" presId="urn:microsoft.com/office/officeart/2005/8/layout/cycle6"/>
    <dgm:cxn modelId="{5E77DAC7-8873-41B7-B112-A11E086C323B}" type="presParOf" srcId="{BD635342-66D9-48A1-9B25-7B13E86DFA6F}" destId="{D6E5E7A3-BA55-4C91-93B5-A4B5B46D51B7}" srcOrd="9" destOrd="0" presId="urn:microsoft.com/office/officeart/2005/8/layout/cycle6"/>
    <dgm:cxn modelId="{8472257E-055A-402A-A43E-A53D93AB60C3}" type="presParOf" srcId="{BD635342-66D9-48A1-9B25-7B13E86DFA6F}" destId="{E451CAF1-9496-4395-A2CE-5C5FDF66ED8C}" srcOrd="10" destOrd="0" presId="urn:microsoft.com/office/officeart/2005/8/layout/cycle6"/>
    <dgm:cxn modelId="{BE1B534B-F4A4-4A13-BDFF-07F98364D17D}" type="presParOf" srcId="{BD635342-66D9-48A1-9B25-7B13E86DFA6F}" destId="{2A19DCC0-AD09-4047-8742-DB0D5FF56B8A}" srcOrd="11" destOrd="0" presId="urn:microsoft.com/office/officeart/2005/8/layout/cycle6"/>
    <dgm:cxn modelId="{BE8C763A-A0D4-4091-A55D-88262EDD14E7}" type="presParOf" srcId="{BD635342-66D9-48A1-9B25-7B13E86DFA6F}" destId="{3C457C21-F0BA-471A-A6B1-C2CFD0A141E3}" srcOrd="12" destOrd="0" presId="urn:microsoft.com/office/officeart/2005/8/layout/cycle6"/>
    <dgm:cxn modelId="{AB003E15-FBEC-4406-AA49-4A2225C36FB1}" type="presParOf" srcId="{BD635342-66D9-48A1-9B25-7B13E86DFA6F}" destId="{C8FEA984-B37C-42D7-9E73-5C5939394DC0}" srcOrd="13" destOrd="0" presId="urn:microsoft.com/office/officeart/2005/8/layout/cycle6"/>
    <dgm:cxn modelId="{5758E7DA-CCAE-4DFE-9167-FFD69BE259CD}" type="presParOf" srcId="{BD635342-66D9-48A1-9B25-7B13E86DFA6F}" destId="{96669CEB-A20E-4868-AA2A-45A5B12F09B1}" srcOrd="14" destOrd="0" presId="urn:microsoft.com/office/officeart/2005/8/layout/cycle6"/>
    <dgm:cxn modelId="{BA69055A-2968-46BA-843F-B79068C65ACA}" type="presParOf" srcId="{BD635342-66D9-48A1-9B25-7B13E86DFA6F}" destId="{A7E04B21-F764-4F1E-A878-E0C6B6EBDA9B}" srcOrd="15" destOrd="0" presId="urn:microsoft.com/office/officeart/2005/8/layout/cycle6"/>
    <dgm:cxn modelId="{BCF81395-9461-46AD-BF4A-FFAD1F09BD5F}" type="presParOf" srcId="{BD635342-66D9-48A1-9B25-7B13E86DFA6F}" destId="{9A44287A-A459-47B4-8B25-0C7483AC8903}" srcOrd="16" destOrd="0" presId="urn:microsoft.com/office/officeart/2005/8/layout/cycle6"/>
    <dgm:cxn modelId="{1AC5839C-D45C-43AD-B4D9-D28F86824E1B}" type="presParOf" srcId="{BD635342-66D9-48A1-9B25-7B13E86DFA6F}" destId="{894E45F4-D662-40B7-AEE1-E5875382021F}" srcOrd="17" destOrd="0" presId="urn:microsoft.com/office/officeart/2005/8/layout/cycle6"/>
    <dgm:cxn modelId="{2A9C8A02-3237-440A-B648-E73948F9B0E9}" type="presParOf" srcId="{BD635342-66D9-48A1-9B25-7B13E86DFA6F}" destId="{DA0046D4-FE68-4DC8-8C1C-42A79FB3D8DA}" srcOrd="18" destOrd="0" presId="urn:microsoft.com/office/officeart/2005/8/layout/cycle6"/>
    <dgm:cxn modelId="{E4016A66-7A28-44F0-A7F2-0CAFF74582D2}" type="presParOf" srcId="{BD635342-66D9-48A1-9B25-7B13E86DFA6F}" destId="{69D9AD4B-9880-4B5E-82DB-2A4ECECB3912}" srcOrd="19" destOrd="0" presId="urn:microsoft.com/office/officeart/2005/8/layout/cycle6"/>
    <dgm:cxn modelId="{C3C52BC3-78B9-4162-BA4E-23C2666C969F}" type="presParOf" srcId="{BD635342-66D9-48A1-9B25-7B13E86DFA6F}" destId="{B6AC2E61-0A1E-42B1-9310-6A43CAD13B92}" srcOrd="20" destOrd="0" presId="urn:microsoft.com/office/officeart/2005/8/layout/cycle6"/>
    <dgm:cxn modelId="{05C68886-B3E3-4602-8764-CC28E49EDFBA}" type="presParOf" srcId="{BD635342-66D9-48A1-9B25-7B13E86DFA6F}" destId="{A12802BB-CAC7-4CE1-A94E-23A50D93E2BE}" srcOrd="21" destOrd="0" presId="urn:microsoft.com/office/officeart/2005/8/layout/cycle6"/>
    <dgm:cxn modelId="{87A23DA5-93CF-478D-B690-75836662818F}" type="presParOf" srcId="{BD635342-66D9-48A1-9B25-7B13E86DFA6F}" destId="{3891B342-77B7-455D-8F6D-A235762593D6}" srcOrd="22" destOrd="0" presId="urn:microsoft.com/office/officeart/2005/8/layout/cycle6"/>
    <dgm:cxn modelId="{26A4F97C-586D-45DF-A179-C9E38F5CD5B0}" type="presParOf" srcId="{BD635342-66D9-48A1-9B25-7B13E86DFA6F}" destId="{0960B88D-0DD2-478A-9DA1-A6CA22D9361F}" srcOrd="23" destOrd="0" presId="urn:microsoft.com/office/officeart/2005/8/layout/cycle6"/>
    <dgm:cxn modelId="{FB3489CE-97C3-4CDA-950F-38B95CDF1CFF}" type="presParOf" srcId="{BD635342-66D9-48A1-9B25-7B13E86DFA6F}" destId="{CBFFCB9E-D453-4D75-B8A3-A272147F358D}" srcOrd="24" destOrd="0" presId="urn:microsoft.com/office/officeart/2005/8/layout/cycle6"/>
    <dgm:cxn modelId="{840BF3D7-7F2B-4DE7-BEEE-A64D986EBBBE}" type="presParOf" srcId="{BD635342-66D9-48A1-9B25-7B13E86DFA6F}" destId="{EFF726C8-14A7-444A-B63C-2F12192974A7}" srcOrd="25" destOrd="0" presId="urn:microsoft.com/office/officeart/2005/8/layout/cycle6"/>
    <dgm:cxn modelId="{CF222771-A305-4D80-A6AE-64CAE6C197DB}" type="presParOf" srcId="{BD635342-66D9-48A1-9B25-7B13E86DFA6F}" destId="{DD39239D-7C68-4B9D-BC18-76F37E1C0DC3}" srcOrd="26" destOrd="0" presId="urn:microsoft.com/office/officeart/2005/8/layout/cycle6"/>
    <dgm:cxn modelId="{830A17C2-3F67-4624-BAB6-FCB603EF8895}" type="presParOf" srcId="{BD635342-66D9-48A1-9B25-7B13E86DFA6F}" destId="{C05549BA-0937-45CD-BDFC-C12C15BF8017}" srcOrd="27" destOrd="0" presId="urn:microsoft.com/office/officeart/2005/8/layout/cycle6"/>
    <dgm:cxn modelId="{988DE140-86CB-4616-87D1-5E25FAB8D3E6}" type="presParOf" srcId="{BD635342-66D9-48A1-9B25-7B13E86DFA6F}" destId="{16DEB5EE-57EB-4DF1-BEEE-EEA1ABCF033D}" srcOrd="28" destOrd="0" presId="urn:microsoft.com/office/officeart/2005/8/layout/cycle6"/>
    <dgm:cxn modelId="{6CD8B57A-DD89-41B3-A9BD-C11DBB22AC5E}" type="presParOf" srcId="{BD635342-66D9-48A1-9B25-7B13E86DFA6F}" destId="{3B9F3E5E-5B9F-4B10-BFE7-36A009E6898B}" srcOrd="29" destOrd="0" presId="urn:microsoft.com/office/officeart/2005/8/layout/cycle6"/>
    <dgm:cxn modelId="{6B52441C-2939-4014-BC6F-1F13CE55F8EA}" type="presParOf" srcId="{BD635342-66D9-48A1-9B25-7B13E86DFA6F}" destId="{C1541DCB-D9E9-4E38-B04C-33E6560B2D0A}" srcOrd="30" destOrd="0" presId="urn:microsoft.com/office/officeart/2005/8/layout/cycle6"/>
    <dgm:cxn modelId="{87D09992-232A-4468-9B30-01637C6CFBC4}" type="presParOf" srcId="{BD635342-66D9-48A1-9B25-7B13E86DFA6F}" destId="{B9F3928B-65B0-4D84-BF35-ED7A3BE223DF}" srcOrd="31" destOrd="0" presId="urn:microsoft.com/office/officeart/2005/8/layout/cycle6"/>
    <dgm:cxn modelId="{77255D31-598A-4787-B4E1-1E22074442BE}" type="presParOf" srcId="{BD635342-66D9-48A1-9B25-7B13E86DFA6F}" destId="{90A61F79-CAB0-4D7F-8177-4278F2509735}" srcOrd="32"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6272A-5655-4D59-B7BD-FF1D84BBA1BD}">
      <dsp:nvSpPr>
        <dsp:cNvPr id="0" name=""/>
        <dsp:cNvSpPr/>
      </dsp:nvSpPr>
      <dsp:spPr>
        <a:xfrm>
          <a:off x="671137" y="1320577"/>
          <a:ext cx="730079" cy="73007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0A87D3-FAB3-437C-A815-8FAA17EBE831}">
      <dsp:nvSpPr>
        <dsp:cNvPr id="0" name=""/>
        <dsp:cNvSpPr/>
      </dsp:nvSpPr>
      <dsp:spPr>
        <a:xfrm>
          <a:off x="824454" y="1473893"/>
          <a:ext cx="423445" cy="423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32E82-3789-4F6E-8D94-B73F55D07B8C}">
      <dsp:nvSpPr>
        <dsp:cNvPr id="0" name=""/>
        <dsp:cNvSpPr/>
      </dsp:nvSpPr>
      <dsp:spPr>
        <a:xfrm>
          <a:off x="1557662" y="1320577"/>
          <a:ext cx="1720900" cy="730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Objective</a:t>
          </a:r>
          <a:endParaRPr lang="en-US" sz="1100" kern="1200"/>
        </a:p>
      </dsp:txBody>
      <dsp:txXfrm>
        <a:off x="1557662" y="1320577"/>
        <a:ext cx="1720900" cy="730079"/>
      </dsp:txXfrm>
    </dsp:sp>
    <dsp:sp modelId="{3B233905-4B15-4114-BC06-2E4C1985B50A}">
      <dsp:nvSpPr>
        <dsp:cNvPr id="0" name=""/>
        <dsp:cNvSpPr/>
      </dsp:nvSpPr>
      <dsp:spPr>
        <a:xfrm>
          <a:off x="671137" y="2349893"/>
          <a:ext cx="730079" cy="73007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D30A4-213A-4951-AC27-A6D1A9BF953A}">
      <dsp:nvSpPr>
        <dsp:cNvPr id="0" name=""/>
        <dsp:cNvSpPr/>
      </dsp:nvSpPr>
      <dsp:spPr>
        <a:xfrm>
          <a:off x="824454" y="2503210"/>
          <a:ext cx="423445" cy="423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869B31-FF09-4234-B7AD-B875B382C7E6}">
      <dsp:nvSpPr>
        <dsp:cNvPr id="0" name=""/>
        <dsp:cNvSpPr/>
      </dsp:nvSpPr>
      <dsp:spPr>
        <a:xfrm>
          <a:off x="1557662" y="2349893"/>
          <a:ext cx="1720900" cy="730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The Goal of this project is to develop a PowerBi Dashboard, which can be used to analysis entertainer’s filmography and their career as well as movie analysis over the year.​</a:t>
          </a:r>
          <a:endParaRPr lang="en-US" sz="1100" kern="1200"/>
        </a:p>
      </dsp:txBody>
      <dsp:txXfrm>
        <a:off x="1557662" y="2349893"/>
        <a:ext cx="1720900" cy="7300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5DD52-975A-42FA-BF68-7209953E7465}">
      <dsp:nvSpPr>
        <dsp:cNvPr id="0" name=""/>
        <dsp:cNvSpPr/>
      </dsp:nvSpPr>
      <dsp:spPr>
        <a:xfrm>
          <a:off x="1281418" y="671"/>
          <a:ext cx="5957763" cy="357465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a:t>Provided Dataset:</a:t>
          </a:r>
          <a:r>
            <a:rPr lang="en-GB" sz="2400" kern="1200"/>
            <a:t>​</a:t>
          </a:r>
          <a:endParaRPr lang="en-US" sz="2400" kern="1200"/>
        </a:p>
        <a:p>
          <a:pPr marL="171450" lvl="1" indent="-171450" algn="l" defTabSz="844550">
            <a:lnSpc>
              <a:spcPct val="90000"/>
            </a:lnSpc>
            <a:spcBef>
              <a:spcPct val="0"/>
            </a:spcBef>
            <a:spcAft>
              <a:spcPct val="15000"/>
            </a:spcAft>
            <a:buChar char="•"/>
          </a:pPr>
          <a:r>
            <a:rPr lang="en-GB" sz="1900" b="1" kern="1200"/>
            <a:t>Entertainer-Basic Info</a:t>
          </a:r>
          <a:r>
            <a:rPr lang="en-GB" sz="1900" kern="1200"/>
            <a:t>: It consists of list of </a:t>
          </a:r>
          <a:r>
            <a:rPr lang="en-GB" sz="1900" b="1" kern="1200"/>
            <a:t>70</a:t>
          </a:r>
          <a:r>
            <a:rPr lang="en-GB" sz="1900" kern="1200"/>
            <a:t> Entertainers Name, Birth year and Gender ​</a:t>
          </a:r>
          <a:endParaRPr lang="en-US" sz="1900" kern="1200"/>
        </a:p>
        <a:p>
          <a:pPr marL="171450" lvl="1" indent="-171450" algn="l" defTabSz="844550">
            <a:lnSpc>
              <a:spcPct val="90000"/>
            </a:lnSpc>
            <a:spcBef>
              <a:spcPct val="0"/>
            </a:spcBef>
            <a:spcAft>
              <a:spcPct val="15000"/>
            </a:spcAft>
            <a:buChar char="•"/>
          </a:pPr>
          <a:r>
            <a:rPr lang="en-GB" sz="1900" b="1" kern="1200"/>
            <a:t>Entertainer-Breakthrough Info:</a:t>
          </a:r>
          <a:r>
            <a:rPr lang="en-GB" sz="1900" kern="1200"/>
            <a:t> It consists of details about the 70 entertainers like breakthrough year, first major award, breakthrough movie name​</a:t>
          </a:r>
          <a:endParaRPr lang="en-US" sz="1900" kern="1200"/>
        </a:p>
        <a:p>
          <a:pPr marL="171450" lvl="1" indent="-171450" algn="l" defTabSz="844550">
            <a:lnSpc>
              <a:spcPct val="90000"/>
            </a:lnSpc>
            <a:spcBef>
              <a:spcPct val="0"/>
            </a:spcBef>
            <a:spcAft>
              <a:spcPct val="15000"/>
            </a:spcAft>
            <a:buChar char="•"/>
          </a:pPr>
          <a:r>
            <a:rPr lang="en-GB" sz="1900" b="1" kern="1200"/>
            <a:t>Entertainer-Last major work Info:</a:t>
          </a:r>
          <a:r>
            <a:rPr lang="en-GB" sz="1900" kern="1200"/>
            <a:t> It consists of the details about the 70 entertainers last major work and if died, Year of death details.​</a:t>
          </a:r>
          <a:endParaRPr lang="en-US" sz="1900" kern="1200"/>
        </a:p>
      </dsp:txBody>
      <dsp:txXfrm>
        <a:off x="1386116" y="105369"/>
        <a:ext cx="5748367" cy="3365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43DFC-69C6-41B4-A6C3-C3BBA819210C}">
      <dsp:nvSpPr>
        <dsp:cNvPr id="0" name=""/>
        <dsp:cNvSpPr/>
      </dsp:nvSpPr>
      <dsp:spPr>
        <a:xfrm>
          <a:off x="3942938" y="-83240"/>
          <a:ext cx="834911" cy="57491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Average Movie rating of the Entertainer​</a:t>
          </a:r>
          <a:endParaRPr lang="en-US" sz="800" kern="1200" dirty="0"/>
        </a:p>
      </dsp:txBody>
      <dsp:txXfrm>
        <a:off x="3971003" y="-55175"/>
        <a:ext cx="778781" cy="518782"/>
      </dsp:txXfrm>
    </dsp:sp>
    <dsp:sp modelId="{7F4D2759-B9D6-46C8-99A7-BD852768E2B8}">
      <dsp:nvSpPr>
        <dsp:cNvPr id="0" name=""/>
        <dsp:cNvSpPr/>
      </dsp:nvSpPr>
      <dsp:spPr>
        <a:xfrm>
          <a:off x="3020006" y="250910"/>
          <a:ext cx="3664016" cy="3664016"/>
        </a:xfrm>
        <a:custGeom>
          <a:avLst/>
          <a:gdLst/>
          <a:ahLst/>
          <a:cxnLst/>
          <a:rect l="0" t="0" r="0" b="0"/>
          <a:pathLst>
            <a:path>
              <a:moveTo>
                <a:pt x="1760427" y="1398"/>
              </a:moveTo>
              <a:arcTo wR="1832008" hR="1832008" stAng="16065645" swAng="47601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0CD0A2F-4434-479B-897A-96B7A0E1E1D1}">
      <dsp:nvSpPr>
        <dsp:cNvPr id="0" name=""/>
        <dsp:cNvSpPr/>
      </dsp:nvSpPr>
      <dsp:spPr>
        <a:xfrm>
          <a:off x="5036360" y="208868"/>
          <a:ext cx="807413" cy="5271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Total number of movies acted by the Entertainer​</a:t>
          </a:r>
          <a:endParaRPr lang="en-US" sz="800" kern="1200" dirty="0"/>
        </a:p>
      </dsp:txBody>
      <dsp:txXfrm>
        <a:off x="5062092" y="234600"/>
        <a:ext cx="755949" cy="475649"/>
      </dsp:txXfrm>
    </dsp:sp>
    <dsp:sp modelId="{B6A18AE7-665E-4AF3-8ACF-47A4001B5AEB}">
      <dsp:nvSpPr>
        <dsp:cNvPr id="0" name=""/>
        <dsp:cNvSpPr/>
      </dsp:nvSpPr>
      <dsp:spPr>
        <a:xfrm>
          <a:off x="2313221" y="-205484"/>
          <a:ext cx="3664016" cy="3664016"/>
        </a:xfrm>
        <a:custGeom>
          <a:avLst/>
          <a:gdLst/>
          <a:ahLst/>
          <a:cxnLst/>
          <a:rect l="0" t="0" r="0" b="0"/>
          <a:pathLst>
            <a:path>
              <a:moveTo>
                <a:pt x="3434343" y="943877"/>
              </a:moveTo>
              <a:arcTo wR="1832008" hR="1832008" stAng="19860096" swAng="507640"/>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20495A-C810-4A28-8A84-E8C44C00EFBB}">
      <dsp:nvSpPr>
        <dsp:cNvPr id="0" name=""/>
        <dsp:cNvSpPr/>
      </dsp:nvSpPr>
      <dsp:spPr>
        <a:xfrm>
          <a:off x="5689445" y="986393"/>
          <a:ext cx="674804" cy="5775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Total number of awards ​</a:t>
          </a:r>
          <a:endParaRPr lang="en-US" sz="800" kern="1200"/>
        </a:p>
      </dsp:txBody>
      <dsp:txXfrm>
        <a:off x="5717640" y="1014588"/>
        <a:ext cx="618414" cy="521183"/>
      </dsp:txXfrm>
    </dsp:sp>
    <dsp:sp modelId="{E0F30E7B-4909-4368-BE51-1E6516727109}">
      <dsp:nvSpPr>
        <dsp:cNvPr id="0" name=""/>
        <dsp:cNvSpPr/>
      </dsp:nvSpPr>
      <dsp:spPr>
        <a:xfrm>
          <a:off x="2528385" y="204215"/>
          <a:ext cx="3664016" cy="3664016"/>
        </a:xfrm>
        <a:custGeom>
          <a:avLst/>
          <a:gdLst/>
          <a:ahLst/>
          <a:cxnLst/>
          <a:rect l="0" t="0" r="0" b="0"/>
          <a:pathLst>
            <a:path>
              <a:moveTo>
                <a:pt x="3603251" y="1364085"/>
              </a:moveTo>
              <a:arcTo wR="1832008" hR="1832008" stAng="20712109" swAng="82681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E5E7A3-BA55-4C91-93B5-A4B5B46D51B7}">
      <dsp:nvSpPr>
        <dsp:cNvPr id="0" name=""/>
        <dsp:cNvSpPr/>
      </dsp:nvSpPr>
      <dsp:spPr>
        <a:xfrm>
          <a:off x="5836352" y="2008159"/>
          <a:ext cx="674804" cy="5775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Breakthrough Movie year​</a:t>
          </a:r>
          <a:endParaRPr lang="en-US" sz="800" kern="1200"/>
        </a:p>
      </dsp:txBody>
      <dsp:txXfrm>
        <a:off x="5864547" y="2036354"/>
        <a:ext cx="618414" cy="521183"/>
      </dsp:txXfrm>
    </dsp:sp>
    <dsp:sp modelId="{2A19DCC0-AD09-4047-8742-DB0D5FF56B8A}">
      <dsp:nvSpPr>
        <dsp:cNvPr id="0" name=""/>
        <dsp:cNvSpPr/>
      </dsp:nvSpPr>
      <dsp:spPr>
        <a:xfrm>
          <a:off x="2528385" y="204215"/>
          <a:ext cx="3664016" cy="3664016"/>
        </a:xfrm>
        <a:custGeom>
          <a:avLst/>
          <a:gdLst/>
          <a:ahLst/>
          <a:cxnLst/>
          <a:rect l="0" t="0" r="0" b="0"/>
          <a:pathLst>
            <a:path>
              <a:moveTo>
                <a:pt x="3578475" y="2385279"/>
              </a:moveTo>
              <a:arcTo wR="1832008" hR="1832008" stAng="1054674" swAng="72692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457C21-F0BA-471A-A6B1-C2CFD0A141E3}">
      <dsp:nvSpPr>
        <dsp:cNvPr id="0" name=""/>
        <dsp:cNvSpPr/>
      </dsp:nvSpPr>
      <dsp:spPr>
        <a:xfrm>
          <a:off x="5407531" y="2947148"/>
          <a:ext cx="674804" cy="5775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Break through Movie name​</a:t>
          </a:r>
          <a:endParaRPr lang="en-US" sz="800" kern="1200" dirty="0"/>
        </a:p>
      </dsp:txBody>
      <dsp:txXfrm>
        <a:off x="5435726" y="2975343"/>
        <a:ext cx="618414" cy="521183"/>
      </dsp:txXfrm>
    </dsp:sp>
    <dsp:sp modelId="{96669CEB-A20E-4868-AA2A-45A5B12F09B1}">
      <dsp:nvSpPr>
        <dsp:cNvPr id="0" name=""/>
        <dsp:cNvSpPr/>
      </dsp:nvSpPr>
      <dsp:spPr>
        <a:xfrm>
          <a:off x="2528385" y="204215"/>
          <a:ext cx="3664016" cy="3664016"/>
        </a:xfrm>
        <a:custGeom>
          <a:avLst/>
          <a:gdLst/>
          <a:ahLst/>
          <a:cxnLst/>
          <a:rect l="0" t="0" r="0" b="0"/>
          <a:pathLst>
            <a:path>
              <a:moveTo>
                <a:pt x="2897962" y="3321973"/>
              </a:moveTo>
              <a:arcTo wR="1832008" hR="1832008" stAng="3265154" swAng="46399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7E04B21-F764-4F1E-A878-E0C6B6EBDA9B}">
      <dsp:nvSpPr>
        <dsp:cNvPr id="0" name=""/>
        <dsp:cNvSpPr/>
      </dsp:nvSpPr>
      <dsp:spPr>
        <a:xfrm>
          <a:off x="4539128" y="3505236"/>
          <a:ext cx="674804" cy="5775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First major award year​</a:t>
          </a:r>
          <a:endParaRPr lang="en-US" sz="800" kern="1200"/>
        </a:p>
      </dsp:txBody>
      <dsp:txXfrm>
        <a:off x="4567323" y="3533431"/>
        <a:ext cx="618414" cy="521183"/>
      </dsp:txXfrm>
    </dsp:sp>
    <dsp:sp modelId="{894E45F4-D662-40B7-AEE1-E5875382021F}">
      <dsp:nvSpPr>
        <dsp:cNvPr id="0" name=""/>
        <dsp:cNvSpPr/>
      </dsp:nvSpPr>
      <dsp:spPr>
        <a:xfrm>
          <a:off x="2528385" y="204215"/>
          <a:ext cx="3664016" cy="3664016"/>
        </a:xfrm>
        <a:custGeom>
          <a:avLst/>
          <a:gdLst/>
          <a:ahLst/>
          <a:cxnLst/>
          <a:rect l="0" t="0" r="0" b="0"/>
          <a:pathLst>
            <a:path>
              <a:moveTo>
                <a:pt x="2007184" y="3655622"/>
              </a:moveTo>
              <a:arcTo wR="1832008" hR="1832008" stAng="5070781" swAng="65843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0046D4-FE68-4DC8-8C1C-42A79FB3D8DA}">
      <dsp:nvSpPr>
        <dsp:cNvPr id="0" name=""/>
        <dsp:cNvSpPr/>
      </dsp:nvSpPr>
      <dsp:spPr>
        <a:xfrm>
          <a:off x="3506855" y="3516350"/>
          <a:ext cx="674804" cy="5553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Date of birth of the Entertainer​</a:t>
          </a:r>
          <a:endParaRPr lang="en-US" sz="800" kern="1200" dirty="0"/>
        </a:p>
      </dsp:txBody>
      <dsp:txXfrm>
        <a:off x="3533965" y="3543460"/>
        <a:ext cx="620584" cy="501126"/>
      </dsp:txXfrm>
    </dsp:sp>
    <dsp:sp modelId="{B6AC2E61-0A1E-42B1-9310-6A43CAD13B92}">
      <dsp:nvSpPr>
        <dsp:cNvPr id="0" name=""/>
        <dsp:cNvSpPr/>
      </dsp:nvSpPr>
      <dsp:spPr>
        <a:xfrm>
          <a:off x="2528385" y="204215"/>
          <a:ext cx="3664016" cy="3664016"/>
        </a:xfrm>
        <a:custGeom>
          <a:avLst/>
          <a:gdLst/>
          <a:ahLst/>
          <a:cxnLst/>
          <a:rect l="0" t="0" r="0" b="0"/>
          <a:pathLst>
            <a:path>
              <a:moveTo>
                <a:pt x="976239" y="3451858"/>
              </a:moveTo>
              <a:arcTo wR="1832008" hR="1832008" stAng="7070852" swAng="46399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12802BB-CAC7-4CE1-A94E-23A50D93E2BE}">
      <dsp:nvSpPr>
        <dsp:cNvPr id="0" name=""/>
        <dsp:cNvSpPr/>
      </dsp:nvSpPr>
      <dsp:spPr>
        <a:xfrm>
          <a:off x="2638452" y="2947148"/>
          <a:ext cx="674804" cy="5775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Height of the Entertainer​</a:t>
          </a:r>
          <a:endParaRPr lang="en-US" sz="800" kern="1200"/>
        </a:p>
      </dsp:txBody>
      <dsp:txXfrm>
        <a:off x="2666647" y="2975343"/>
        <a:ext cx="618414" cy="521183"/>
      </dsp:txXfrm>
    </dsp:sp>
    <dsp:sp modelId="{0960B88D-0DD2-478A-9DA1-A6CA22D9361F}">
      <dsp:nvSpPr>
        <dsp:cNvPr id="0" name=""/>
        <dsp:cNvSpPr/>
      </dsp:nvSpPr>
      <dsp:spPr>
        <a:xfrm>
          <a:off x="2528385" y="204215"/>
          <a:ext cx="3664016" cy="3664016"/>
        </a:xfrm>
        <a:custGeom>
          <a:avLst/>
          <a:gdLst/>
          <a:ahLst/>
          <a:cxnLst/>
          <a:rect l="0" t="0" r="0" b="0"/>
          <a:pathLst>
            <a:path>
              <a:moveTo>
                <a:pt x="240562" y="2739507"/>
              </a:moveTo>
              <a:arcTo wR="1832008" hR="1832008" stAng="9018401" swAng="72692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FFCB9E-D453-4D75-B8A3-A272147F358D}">
      <dsp:nvSpPr>
        <dsp:cNvPr id="0" name=""/>
        <dsp:cNvSpPr/>
      </dsp:nvSpPr>
      <dsp:spPr>
        <a:xfrm>
          <a:off x="2209630" y="2008159"/>
          <a:ext cx="674804" cy="5775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One of the famous Quote of the Entertainer​</a:t>
          </a:r>
          <a:endParaRPr lang="en-US" sz="800" kern="1200"/>
        </a:p>
      </dsp:txBody>
      <dsp:txXfrm>
        <a:off x="2237825" y="2036354"/>
        <a:ext cx="618414" cy="521183"/>
      </dsp:txXfrm>
    </dsp:sp>
    <dsp:sp modelId="{DD39239D-7C68-4B9D-BC18-76F37E1C0DC3}">
      <dsp:nvSpPr>
        <dsp:cNvPr id="0" name=""/>
        <dsp:cNvSpPr/>
      </dsp:nvSpPr>
      <dsp:spPr>
        <a:xfrm>
          <a:off x="2528385" y="204215"/>
          <a:ext cx="3664016" cy="3664016"/>
        </a:xfrm>
        <a:custGeom>
          <a:avLst/>
          <a:gdLst/>
          <a:ahLst/>
          <a:cxnLst/>
          <a:rect l="0" t="0" r="0" b="0"/>
          <a:pathLst>
            <a:path>
              <a:moveTo>
                <a:pt x="289" y="1799459"/>
              </a:moveTo>
              <a:arcTo wR="1832008" hR="1832008" stAng="10861080" swAng="82681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05549BA-0937-45CD-BDFC-C12C15BF8017}">
      <dsp:nvSpPr>
        <dsp:cNvPr id="0" name=""/>
        <dsp:cNvSpPr/>
      </dsp:nvSpPr>
      <dsp:spPr>
        <a:xfrm>
          <a:off x="2356538" y="986393"/>
          <a:ext cx="674804" cy="5775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Trademarks of the Entertainer​</a:t>
          </a:r>
          <a:endParaRPr lang="en-US" sz="800" kern="1200"/>
        </a:p>
      </dsp:txBody>
      <dsp:txXfrm>
        <a:off x="2384733" y="1014588"/>
        <a:ext cx="618414" cy="521183"/>
      </dsp:txXfrm>
    </dsp:sp>
    <dsp:sp modelId="{3B9F3E5E-5B9F-4B10-BFE7-36A009E6898B}">
      <dsp:nvSpPr>
        <dsp:cNvPr id="0" name=""/>
        <dsp:cNvSpPr/>
      </dsp:nvSpPr>
      <dsp:spPr>
        <a:xfrm>
          <a:off x="2528385" y="204215"/>
          <a:ext cx="3664016" cy="3664016"/>
        </a:xfrm>
        <a:custGeom>
          <a:avLst/>
          <a:gdLst/>
          <a:ahLst/>
          <a:cxnLst/>
          <a:rect l="0" t="0" r="0" b="0"/>
          <a:pathLst>
            <a:path>
              <a:moveTo>
                <a:pt x="332211" y="779931"/>
              </a:moveTo>
              <a:arcTo wR="1832008" hR="1832008" stAng="12902932" swAng="50473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541DCB-D9E9-4E38-B04C-33E6560B2D0A}">
      <dsp:nvSpPr>
        <dsp:cNvPr id="0" name=""/>
        <dsp:cNvSpPr/>
      </dsp:nvSpPr>
      <dsp:spPr>
        <a:xfrm>
          <a:off x="3032533" y="206254"/>
          <a:ext cx="674804" cy="5775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Nicknames of the Entertainer</a:t>
          </a:r>
          <a:endParaRPr lang="en-US" sz="800" kern="1200"/>
        </a:p>
      </dsp:txBody>
      <dsp:txXfrm>
        <a:off x="3060728" y="234449"/>
        <a:ext cx="618414" cy="521183"/>
      </dsp:txXfrm>
    </dsp:sp>
    <dsp:sp modelId="{90A61F79-CAB0-4D7F-8177-4278F2509735}">
      <dsp:nvSpPr>
        <dsp:cNvPr id="0" name=""/>
        <dsp:cNvSpPr/>
      </dsp:nvSpPr>
      <dsp:spPr>
        <a:xfrm>
          <a:off x="2528385" y="204215"/>
          <a:ext cx="3664016" cy="3664016"/>
        </a:xfrm>
        <a:custGeom>
          <a:avLst/>
          <a:gdLst/>
          <a:ahLst/>
          <a:cxnLst/>
          <a:rect l="0" t="0" r="0" b="0"/>
          <a:pathLst>
            <a:path>
              <a:moveTo>
                <a:pt x="1181254" y="119473"/>
              </a:moveTo>
              <a:arcTo wR="1832008" hR="1832008" stAng="14951609" swAng="45347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e2d864857c_0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e2d864857c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2daa93e8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2daa93e8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2e18531c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2e18531c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2e18531c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2e18531c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2d864857c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e2d864857c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2d864857c_0_1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2d864857c_0_1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2daa93e8b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2daa93e8b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e2daa93e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2daa93e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106030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09112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955850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9638662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552649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621440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6253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647021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8343647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4403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473820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370953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69585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117709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633175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26697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8/22/2024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846401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348251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77524588"/>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 id="2147484056" r:id="rId17"/>
    <p:sldLayoutId id="2147484057"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79" name="Picture 78" descr="3D Hologram from iPad">
            <a:extLst>
              <a:ext uri="{FF2B5EF4-FFF2-40B4-BE49-F238E27FC236}">
                <a16:creationId xmlns:a16="http://schemas.microsoft.com/office/drawing/2014/main" id="{B58E4AEA-B162-C5B5-BCE1-F8986101CC7F}"/>
              </a:ext>
            </a:extLst>
          </p:cNvPr>
          <p:cNvPicPr>
            <a:picLocks noChangeAspect="1"/>
          </p:cNvPicPr>
          <p:nvPr/>
        </p:nvPicPr>
        <p:blipFill>
          <a:blip r:embed="rId3">
            <a:alphaModFix amt="40000"/>
          </a:blip>
          <a:srcRect t="7625" b="8106"/>
          <a:stretch/>
        </p:blipFill>
        <p:spPr>
          <a:xfrm>
            <a:off x="7515" y="10"/>
            <a:ext cx="9143980" cy="5143490"/>
          </a:xfrm>
          <a:prstGeom prst="rect">
            <a:avLst/>
          </a:prstGeom>
        </p:spPr>
      </p:pic>
      <p:sp>
        <p:nvSpPr>
          <p:cNvPr id="66" name="Google Shape;66;p13"/>
          <p:cNvSpPr txBox="1">
            <a:spLocks noGrp="1"/>
          </p:cNvSpPr>
          <p:nvPr>
            <p:ph type="ctrTitle"/>
          </p:nvPr>
        </p:nvSpPr>
        <p:spPr>
          <a:prstGeom prst="rect">
            <a:avLst/>
          </a:prstGeom>
        </p:spPr>
        <p:txBody>
          <a:bodyPr spcFirstLastPara="1" lIns="91425" tIns="91425" rIns="91425" bIns="91425" anchorCtr="0">
            <a:normAutofit/>
          </a:bodyPr>
          <a:lstStyle/>
          <a:p>
            <a:pPr marL="0" lvl="0" indent="0" rtl="0">
              <a:spcBef>
                <a:spcPts val="0"/>
              </a:spcBef>
              <a:spcAft>
                <a:spcPts val="0"/>
              </a:spcAft>
              <a:buNone/>
            </a:pPr>
            <a:r>
              <a:rPr lang="en-GB">
                <a:solidFill>
                  <a:schemeClr val="tx1"/>
                </a:solidFill>
              </a:rPr>
              <a:t>Entertainer Data Analytics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70"/>
        <p:cNvGrpSpPr/>
        <p:nvPr/>
      </p:nvGrpSpPr>
      <p:grpSpPr>
        <a:xfrm>
          <a:off x="0" y="0"/>
          <a:ext cx="0" cy="0"/>
          <a:chOff x="0" y="0"/>
          <a:chExt cx="0" cy="0"/>
        </a:xfrm>
      </p:grpSpPr>
      <p:sp>
        <p:nvSpPr>
          <p:cNvPr id="73" name="Google Shape;73;p14"/>
          <p:cNvSpPr txBox="1"/>
          <p:nvPr/>
        </p:nvSpPr>
        <p:spPr>
          <a:xfrm>
            <a:off x="5056581" y="471949"/>
            <a:ext cx="2480808" cy="1231490"/>
          </a:xfrm>
          <a:prstGeom prst="rect">
            <a:avLst/>
          </a:prstGeom>
        </p:spPr>
        <p:txBody>
          <a:bodyPr spcFirstLastPara="1" vert="horz" lIns="91440" tIns="45720" rIns="91440" bIns="45720" rtlCol="0" anchor="t" anchorCtr="0">
            <a:normAutofit/>
          </a:bodyPr>
          <a:lstStyle/>
          <a:p>
            <a:pPr marL="0" lvl="0" indent="0">
              <a:lnSpc>
                <a:spcPct val="90000"/>
              </a:lnSpc>
              <a:spcBef>
                <a:spcPct val="0"/>
              </a:spcBef>
              <a:spcAft>
                <a:spcPts val="600"/>
              </a:spcAft>
              <a:buClr>
                <a:schemeClr val="dk1"/>
              </a:buClr>
              <a:buSzPts val="4800"/>
            </a:pPr>
            <a:r>
              <a:rPr lang="en-US" sz="3600">
                <a:solidFill>
                  <a:schemeClr val="tx2"/>
                </a:solidFill>
                <a:latin typeface="+mj-lt"/>
                <a:ea typeface="+mj-ea"/>
                <a:cs typeface="+mj-cs"/>
              </a:rPr>
              <a:t>Introduction</a:t>
            </a:r>
          </a:p>
        </p:txBody>
      </p:sp>
      <p:pic>
        <p:nvPicPr>
          <p:cNvPr id="75" name="Picture 74" descr="One in a crowd">
            <a:extLst>
              <a:ext uri="{FF2B5EF4-FFF2-40B4-BE49-F238E27FC236}">
                <a16:creationId xmlns:a16="http://schemas.microsoft.com/office/drawing/2014/main" id="{C1B17D23-6401-FDFA-67B4-55C82488AB7C}"/>
              </a:ext>
            </a:extLst>
          </p:cNvPr>
          <p:cNvPicPr>
            <a:picLocks noChangeAspect="1"/>
          </p:cNvPicPr>
          <p:nvPr/>
        </p:nvPicPr>
        <p:blipFill>
          <a:blip r:embed="rId4"/>
          <a:srcRect l="20771" r="12580"/>
          <a:stretch/>
        </p:blipFill>
        <p:spPr>
          <a:xfrm>
            <a:off x="-1" y="10"/>
            <a:ext cx="4570804" cy="5143490"/>
          </a:xfrm>
          <a:prstGeom prst="rect">
            <a:avLst/>
          </a:prstGeom>
        </p:spPr>
      </p:pic>
      <p:sp>
        <p:nvSpPr>
          <p:cNvPr id="71" name="Google Shape;71;p14"/>
          <p:cNvSpPr txBox="1">
            <a:spLocks noGrp="1"/>
          </p:cNvSpPr>
          <p:nvPr>
            <p:ph type="body" idx="1"/>
          </p:nvPr>
        </p:nvSpPr>
        <p:spPr>
          <a:xfrm>
            <a:off x="5056581" y="1828800"/>
            <a:ext cx="2480808" cy="2857499"/>
          </a:xfrm>
          <a:prstGeom prst="rect">
            <a:avLst/>
          </a:prstGeom>
        </p:spPr>
        <p:txBody>
          <a:bodyPr spcFirstLastPara="1" vert="horz" lIns="91440" tIns="45720" rIns="91440" bIns="45720" rtlCol="0" anchorCtr="0">
            <a:normAutofit/>
          </a:bodyPr>
          <a:lstStyle/>
          <a:p>
            <a:pPr marL="0" lvl="0" indent="0" defTabSz="457200">
              <a:lnSpc>
                <a:spcPct val="90000"/>
              </a:lnSpc>
              <a:spcBef>
                <a:spcPts val="1000"/>
              </a:spcBef>
              <a:buSzPct val="80000"/>
              <a:buFont typeface="Wingdings 3" charset="2"/>
              <a:buChar char=""/>
            </a:pPr>
            <a:r>
              <a:rPr lang="en-US"/>
              <a:t>In today's hectic world, finding time to relax is essential. The entertainment industry, comprising movies, music, news, and more, offers a diverse array of options for leisure. Understanding its workings helps us appreciate its role in our lives.</a:t>
            </a:r>
          </a:p>
        </p:txBody>
      </p:sp>
      <p:sp>
        <p:nvSpPr>
          <p:cNvPr id="72" name="Google Shape;72;p14"/>
          <p:cNvSpPr txBox="1"/>
          <p:nvPr/>
        </p:nvSpPr>
        <p:spPr>
          <a:xfrm>
            <a:off x="1521000" y="1549175"/>
            <a:ext cx="423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body" idx="1"/>
          </p:nvPr>
        </p:nvSpPr>
        <p:spPr>
          <a:xfrm>
            <a:off x="4408725" y="639300"/>
            <a:ext cx="4467600" cy="4401300"/>
          </a:xfrm>
          <a:prstGeom prst="rect">
            <a:avLst/>
          </a:prstGeom>
        </p:spPr>
        <p:txBody>
          <a:bodyPr spcFirstLastPara="1" wrap="square" lIns="90000" tIns="91425" rIns="91425" bIns="91425" anchor="t" anchorCtr="0">
            <a:normAutofit fontScale="85000" lnSpcReduction="10000"/>
          </a:bodyPr>
          <a:lstStyle/>
          <a:p>
            <a:pPr marL="0" lvl="0" indent="0" algn="ctr" rtl="0">
              <a:spcBef>
                <a:spcPts val="0"/>
              </a:spcBef>
              <a:spcAft>
                <a:spcPts val="0"/>
              </a:spcAft>
              <a:buNone/>
            </a:pPr>
            <a:r>
              <a:rPr lang="en-GB" sz="3500">
                <a:solidFill>
                  <a:schemeClr val="accent1"/>
                </a:solidFill>
                <a:highlight>
                  <a:srgbClr val="F5F5F5"/>
                </a:highlight>
                <a:latin typeface="Arial"/>
                <a:ea typeface="Arial"/>
                <a:cs typeface="Arial"/>
                <a:sym typeface="Arial"/>
              </a:rPr>
              <a:t>Problem Statement​</a:t>
            </a:r>
            <a:endParaRPr sz="3500">
              <a:solidFill>
                <a:schemeClr val="accent1"/>
              </a:solidFill>
              <a:highlight>
                <a:srgbClr val="F5F5F5"/>
              </a:highlight>
              <a:latin typeface="Arial"/>
              <a:ea typeface="Arial"/>
              <a:cs typeface="Arial"/>
              <a:sym typeface="Arial"/>
            </a:endParaRPr>
          </a:p>
          <a:p>
            <a:pPr marL="0" lvl="0" indent="0" algn="l" rtl="0">
              <a:spcBef>
                <a:spcPts val="1200"/>
              </a:spcBef>
              <a:spcAft>
                <a:spcPts val="0"/>
              </a:spcAft>
              <a:buNone/>
            </a:pPr>
            <a:r>
              <a:rPr lang="en-GB" sz="1900">
                <a:solidFill>
                  <a:srgbClr val="404040"/>
                </a:solidFill>
                <a:highlight>
                  <a:srgbClr val="F5F5F5"/>
                </a:highlight>
                <a:latin typeface="Arial"/>
                <a:ea typeface="Arial"/>
                <a:cs typeface="Arial"/>
                <a:sym typeface="Arial"/>
              </a:rPr>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Entertainment industry is a group of sub-industries devoted to entertainment. Entertainment industry is used to describe the mass media companies that control the distribution and manufacture of mass media entertainment.</a:t>
            </a:r>
            <a:r>
              <a:rPr lang="en-GB" sz="1900">
                <a:solidFill>
                  <a:srgbClr val="000000"/>
                </a:solidFill>
                <a:highlight>
                  <a:srgbClr val="F5F5F5"/>
                </a:highlight>
                <a:latin typeface="Arial"/>
                <a:ea typeface="Arial"/>
                <a:cs typeface="Arial"/>
                <a:sym typeface="Arial"/>
              </a:rPr>
              <a:t>​</a:t>
            </a:r>
            <a:endParaRPr sz="1900">
              <a:solidFill>
                <a:srgbClr val="000000"/>
              </a:solidFill>
              <a:highlight>
                <a:srgbClr val="F5F5F5"/>
              </a:highlight>
              <a:latin typeface="Arial"/>
              <a:ea typeface="Arial"/>
              <a:cs typeface="Arial"/>
              <a:sym typeface="Arial"/>
            </a:endParaRPr>
          </a:p>
          <a:p>
            <a:pPr marL="0" lvl="0" indent="0" algn="l" rtl="0">
              <a:spcBef>
                <a:spcPts val="0"/>
              </a:spcBef>
              <a:spcAft>
                <a:spcPts val="1200"/>
              </a:spcAft>
              <a:buNone/>
            </a:pPr>
            <a:r>
              <a:rPr lang="en-GB" sz="2300">
                <a:solidFill>
                  <a:srgbClr val="000000"/>
                </a:solidFill>
                <a:highlight>
                  <a:srgbClr val="F5F5F5"/>
                </a:highlight>
                <a:latin typeface="Arial"/>
                <a:ea typeface="Arial"/>
                <a:cs typeface="Arial"/>
                <a:sym typeface="Arial"/>
              </a:rPr>
              <a:t>​</a:t>
            </a:r>
            <a:endParaRPr sz="2300">
              <a:solidFill>
                <a:schemeClr val="accent1"/>
              </a:solidFill>
              <a:highlight>
                <a:srgbClr val="F5F5F5"/>
              </a:highlight>
              <a:latin typeface="Arial"/>
              <a:ea typeface="Arial"/>
              <a:cs typeface="Arial"/>
              <a:sym typeface="Arial"/>
            </a:endParaRPr>
          </a:p>
        </p:txBody>
      </p:sp>
      <p:graphicFrame>
        <p:nvGraphicFramePr>
          <p:cNvPr id="83" name="Google Shape;78;p15">
            <a:extLst>
              <a:ext uri="{FF2B5EF4-FFF2-40B4-BE49-F238E27FC236}">
                <a16:creationId xmlns:a16="http://schemas.microsoft.com/office/drawing/2014/main" id="{CF36C79E-6886-F23B-8970-9CA862E2FCEC}"/>
              </a:ext>
            </a:extLst>
          </p:cNvPr>
          <p:cNvGraphicFramePr/>
          <p:nvPr/>
        </p:nvGraphicFramePr>
        <p:xfrm>
          <a:off x="0" y="639763"/>
          <a:ext cx="3949700" cy="4400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231950"/>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200">
                <a:latin typeface="Arial"/>
                <a:ea typeface="Arial"/>
                <a:cs typeface="Arial"/>
                <a:sym typeface="Arial"/>
              </a:rPr>
              <a:t>Dataset Information</a:t>
            </a:r>
            <a:endParaRPr lang="en-GB"/>
          </a:p>
        </p:txBody>
      </p:sp>
      <p:graphicFrame>
        <p:nvGraphicFramePr>
          <p:cNvPr id="89" name="Google Shape;85;p16">
            <a:extLst>
              <a:ext uri="{FF2B5EF4-FFF2-40B4-BE49-F238E27FC236}">
                <a16:creationId xmlns:a16="http://schemas.microsoft.com/office/drawing/2014/main" id="{02C731DA-3103-3D21-6CA6-3ECA15B321BF}"/>
              </a:ext>
            </a:extLst>
          </p:cNvPr>
          <p:cNvGraphicFramePr/>
          <p:nvPr/>
        </p:nvGraphicFramePr>
        <p:xfrm>
          <a:off x="311700" y="987125"/>
          <a:ext cx="8520600" cy="357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6707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800">
                <a:solidFill>
                  <a:schemeClr val="tx2">
                    <a:lumMod val="25000"/>
                  </a:schemeClr>
                </a:solidFill>
                <a:highlight>
                  <a:srgbClr val="FFFF00"/>
                </a:highlight>
                <a:latin typeface="Arial"/>
                <a:ea typeface="Arial"/>
                <a:cs typeface="Arial"/>
                <a:sym typeface="Arial"/>
              </a:rPr>
              <a:t>KPIs (Key Performance Indicators)</a:t>
            </a:r>
            <a:r>
              <a:rPr lang="en-GB" sz="2800" b="0">
                <a:solidFill>
                  <a:schemeClr val="tx2">
                    <a:lumMod val="25000"/>
                  </a:schemeClr>
                </a:solidFill>
                <a:highlight>
                  <a:srgbClr val="FFFF00"/>
                </a:highlight>
                <a:latin typeface="Arial"/>
                <a:ea typeface="Arial"/>
                <a:cs typeface="Arial"/>
                <a:sym typeface="Arial"/>
              </a:rPr>
              <a:t>​</a:t>
            </a:r>
            <a:endParaRPr lang="en-GB" dirty="0">
              <a:solidFill>
                <a:schemeClr val="tx2">
                  <a:lumMod val="25000"/>
                </a:schemeClr>
              </a:solidFill>
              <a:highlight>
                <a:srgbClr val="FFFF00"/>
              </a:highlight>
            </a:endParaRPr>
          </a:p>
        </p:txBody>
      </p:sp>
      <p:graphicFrame>
        <p:nvGraphicFramePr>
          <p:cNvPr id="93" name="Google Shape;91;p17">
            <a:extLst>
              <a:ext uri="{FF2B5EF4-FFF2-40B4-BE49-F238E27FC236}">
                <a16:creationId xmlns:a16="http://schemas.microsoft.com/office/drawing/2014/main" id="{61897014-1150-8036-4EB3-8D3305A2A7F5}"/>
              </a:ext>
            </a:extLst>
          </p:cNvPr>
          <p:cNvGraphicFramePr/>
          <p:nvPr>
            <p:extLst>
              <p:ext uri="{D42A27DB-BD31-4B8C-83A1-F6EECF244321}">
                <p14:modId xmlns:p14="http://schemas.microsoft.com/office/powerpoint/2010/main" val="3421049815"/>
              </p:ext>
            </p:extLst>
          </p:nvPr>
        </p:nvGraphicFramePr>
        <p:xfrm>
          <a:off x="311700" y="1085386"/>
          <a:ext cx="8720788" cy="3999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011983" y="1234440"/>
            <a:ext cx="2642159" cy="3353115"/>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buClr>
                <a:schemeClr val="dk1"/>
              </a:buClr>
              <a:buSzPts val="4320"/>
            </a:pPr>
            <a:r>
              <a:rPr lang="en-US" sz="4200" b="0" i="0" kern="1200" dirty="0">
                <a:solidFill>
                  <a:schemeClr val="accent2"/>
                </a:solidFill>
                <a:latin typeface="+mj-lt"/>
                <a:ea typeface="+mj-ea"/>
                <a:cs typeface="+mj-cs"/>
                <a:sym typeface="Arial"/>
              </a:rPr>
              <a:t>Insights</a:t>
            </a:r>
            <a:r>
              <a:rPr lang="en-US" sz="4200" b="0" i="0" kern="1200" dirty="0">
                <a:solidFill>
                  <a:srgbClr val="FFFFFF"/>
                </a:solidFill>
                <a:highlight>
                  <a:srgbClr val="F5F5F5"/>
                </a:highlight>
                <a:latin typeface="+mj-lt"/>
                <a:ea typeface="+mj-ea"/>
                <a:cs typeface="+mj-cs"/>
                <a:sym typeface="Arial"/>
              </a:rPr>
              <a:t>​</a:t>
            </a:r>
            <a:endParaRPr lang="en-US" sz="4200" b="0" i="0" kern="1200" dirty="0">
              <a:solidFill>
                <a:srgbClr val="FFFFFF"/>
              </a:solidFill>
              <a:latin typeface="+mj-lt"/>
              <a:ea typeface="+mj-ea"/>
              <a:cs typeface="+mj-cs"/>
            </a:endParaRPr>
          </a:p>
        </p:txBody>
      </p:sp>
      <p:sp>
        <p:nvSpPr>
          <p:cNvPr id="97" name="Google Shape;97;p18"/>
          <p:cNvSpPr txBox="1">
            <a:spLocks noGrp="1"/>
          </p:cNvSpPr>
          <p:nvPr>
            <p:ph type="body" idx="1"/>
          </p:nvPr>
        </p:nvSpPr>
        <p:spPr>
          <a:xfrm>
            <a:off x="1" y="856056"/>
            <a:ext cx="5240918" cy="4188134"/>
          </a:xfrm>
          <a:prstGeom prst="rect">
            <a:avLst/>
          </a:prstGeom>
        </p:spPr>
        <p:txBody>
          <a:bodyPr spcFirstLastPara="1" vert="horz" lIns="91440" tIns="45720" rIns="91440" bIns="45720" rtlCol="0" anchorCtr="0">
            <a:normAutofit fontScale="92500" lnSpcReduction="20000"/>
          </a:bodyPr>
          <a:lstStyle/>
          <a:p>
            <a:pPr marL="723900" lvl="0" indent="-303019" defTabSz="457200">
              <a:lnSpc>
                <a:spcPct val="90000"/>
              </a:lnSpc>
              <a:spcBef>
                <a:spcPts val="1000"/>
              </a:spcBef>
              <a:buSzPct val="80000"/>
              <a:buFont typeface="Courier New" panose="02070309020205020404" pitchFamily="49" charset="0"/>
              <a:buChar char="o"/>
            </a:pPr>
            <a:r>
              <a:rPr lang="en-US" sz="1000" b="1" dirty="0">
                <a:highlight>
                  <a:srgbClr val="F5F5F5"/>
                </a:highlight>
                <a:sym typeface="Arial"/>
              </a:rPr>
              <a:t>Meryl Streep is the entertainer who received highest number of awards among other entertainers​</a:t>
            </a:r>
          </a:p>
          <a:p>
            <a:pPr marL="723900" lvl="0" indent="-303019" defTabSz="457200">
              <a:lnSpc>
                <a:spcPct val="90000"/>
              </a:lnSpc>
              <a:spcBef>
                <a:spcPts val="1000"/>
              </a:spcBef>
              <a:buSzPct val="80000"/>
              <a:buFont typeface="Courier New" panose="02070309020205020404" pitchFamily="49" charset="0"/>
              <a:buChar char="o"/>
            </a:pPr>
            <a:r>
              <a:rPr lang="en-US" sz="1000" b="1" dirty="0">
                <a:highlight>
                  <a:srgbClr val="F5F5F5"/>
                </a:highlight>
                <a:sym typeface="Arial"/>
              </a:rPr>
              <a:t>Top 6 entertainers who received most of the awards​</a:t>
            </a:r>
          </a:p>
          <a:p>
            <a:pPr marL="1168400" lvl="0" indent="-303019" defTabSz="457200">
              <a:lnSpc>
                <a:spcPct val="90000"/>
              </a:lnSpc>
              <a:spcBef>
                <a:spcPts val="1000"/>
              </a:spcBef>
              <a:buSzPct val="80000"/>
              <a:buFont typeface="Courier New" panose="02070309020205020404" pitchFamily="49" charset="0"/>
              <a:buChar char="o"/>
            </a:pPr>
            <a:r>
              <a:rPr lang="en-US" sz="1000" b="1" dirty="0">
                <a:highlight>
                  <a:srgbClr val="F5F5F5"/>
                </a:highlight>
                <a:sym typeface="Arial"/>
              </a:rPr>
              <a:t>Meryl Streep​</a:t>
            </a:r>
          </a:p>
          <a:p>
            <a:pPr marL="1168400" lvl="0" indent="-303019" defTabSz="457200">
              <a:lnSpc>
                <a:spcPct val="90000"/>
              </a:lnSpc>
              <a:spcBef>
                <a:spcPts val="1000"/>
              </a:spcBef>
              <a:buSzPct val="80000"/>
              <a:buFont typeface="Courier New" panose="02070309020205020404" pitchFamily="49" charset="0"/>
              <a:buChar char="o"/>
            </a:pPr>
            <a:r>
              <a:rPr lang="en-US" sz="1000" b="1" dirty="0">
                <a:highlight>
                  <a:srgbClr val="F5F5F5"/>
                </a:highlight>
                <a:sym typeface="Arial"/>
              </a:rPr>
              <a:t>Lady Gaga​</a:t>
            </a:r>
          </a:p>
          <a:p>
            <a:pPr marL="1168400" lvl="0" indent="-303019" defTabSz="457200">
              <a:lnSpc>
                <a:spcPct val="90000"/>
              </a:lnSpc>
              <a:spcBef>
                <a:spcPts val="1000"/>
              </a:spcBef>
              <a:buSzPct val="80000"/>
              <a:buFont typeface="Courier New" panose="02070309020205020404" pitchFamily="49" charset="0"/>
              <a:buChar char="o"/>
            </a:pPr>
            <a:r>
              <a:rPr lang="en-US" sz="1000" b="1" dirty="0">
                <a:highlight>
                  <a:srgbClr val="F5F5F5"/>
                </a:highlight>
                <a:sym typeface="Arial"/>
              </a:rPr>
              <a:t>Leonardo DiCaprio​</a:t>
            </a:r>
          </a:p>
          <a:p>
            <a:pPr marL="1168400" lvl="0" indent="-303019" defTabSz="457200">
              <a:lnSpc>
                <a:spcPct val="90000"/>
              </a:lnSpc>
              <a:spcBef>
                <a:spcPts val="1000"/>
              </a:spcBef>
              <a:buSzPct val="80000"/>
              <a:buFont typeface="Wingdings 3" charset="2"/>
              <a:buChar char=""/>
            </a:pPr>
            <a:r>
              <a:rPr lang="en-US" sz="1000" b="1" dirty="0">
                <a:highlight>
                  <a:srgbClr val="F5F5F5"/>
                </a:highlight>
                <a:sym typeface="Arial"/>
              </a:rPr>
              <a:t>Mariah Carey​</a:t>
            </a:r>
          </a:p>
          <a:p>
            <a:pPr marL="1168400" lvl="0" indent="-303019" defTabSz="457200">
              <a:lnSpc>
                <a:spcPct val="90000"/>
              </a:lnSpc>
              <a:spcBef>
                <a:spcPts val="1000"/>
              </a:spcBef>
              <a:buSzPct val="80000"/>
              <a:buFont typeface="Wingdings 3" charset="2"/>
              <a:buChar char=""/>
            </a:pPr>
            <a:r>
              <a:rPr lang="en-US" sz="1000" b="1" dirty="0">
                <a:highlight>
                  <a:srgbClr val="F5F5F5"/>
                </a:highlight>
                <a:sym typeface="Arial"/>
              </a:rPr>
              <a:t>Justin Timberlake​</a:t>
            </a:r>
          </a:p>
          <a:p>
            <a:pPr marL="1168400" lvl="0" indent="-303019" defTabSz="457200">
              <a:lnSpc>
                <a:spcPct val="90000"/>
              </a:lnSpc>
              <a:spcBef>
                <a:spcPts val="1000"/>
              </a:spcBef>
              <a:buSzPct val="80000"/>
              <a:buFont typeface="Wingdings 3" charset="2"/>
              <a:buChar char=""/>
            </a:pPr>
            <a:r>
              <a:rPr lang="en-US" sz="1000" b="1" dirty="0">
                <a:highlight>
                  <a:srgbClr val="F5F5F5"/>
                </a:highlight>
                <a:sym typeface="Arial"/>
              </a:rPr>
              <a:t>Will Smith​</a:t>
            </a:r>
          </a:p>
          <a:p>
            <a:pPr marL="723900" lvl="0" indent="-303019" defTabSz="457200">
              <a:lnSpc>
                <a:spcPct val="90000"/>
              </a:lnSpc>
              <a:spcBef>
                <a:spcPts val="1000"/>
              </a:spcBef>
              <a:buSzPct val="80000"/>
              <a:buFont typeface="Wingdings 3" charset="2"/>
              <a:buChar char=""/>
            </a:pPr>
            <a:r>
              <a:rPr lang="en-US" sz="1000" b="1" dirty="0">
                <a:highlight>
                  <a:srgbClr val="F5F5F5"/>
                </a:highlight>
                <a:sym typeface="Arial"/>
              </a:rPr>
              <a:t>James Dean has the highest average rating of movies among others​</a:t>
            </a:r>
          </a:p>
          <a:p>
            <a:pPr marL="723900" lvl="0" indent="-303019" defTabSz="457200">
              <a:lnSpc>
                <a:spcPct val="90000"/>
              </a:lnSpc>
              <a:spcBef>
                <a:spcPts val="1000"/>
              </a:spcBef>
              <a:buSzPct val="80000"/>
              <a:buFont typeface="Wingdings 3" charset="2"/>
              <a:buChar char=""/>
            </a:pPr>
            <a:r>
              <a:rPr lang="en-US" sz="1000" b="1" dirty="0">
                <a:highlight>
                  <a:srgbClr val="F5F5F5"/>
                </a:highlight>
                <a:sym typeface="Arial"/>
              </a:rPr>
              <a:t>Highest number of movies (55) released till date was on 1998​</a:t>
            </a:r>
          </a:p>
          <a:p>
            <a:pPr marL="723900" lvl="0" indent="-303019" defTabSz="457200">
              <a:lnSpc>
                <a:spcPct val="90000"/>
              </a:lnSpc>
              <a:spcBef>
                <a:spcPts val="1000"/>
              </a:spcBef>
              <a:buSzPct val="80000"/>
              <a:buFont typeface="Wingdings 3" charset="2"/>
              <a:buChar char=""/>
            </a:pPr>
            <a:r>
              <a:rPr lang="en-US" sz="1000" b="1" dirty="0">
                <a:highlight>
                  <a:srgbClr val="F5F5F5"/>
                </a:highlight>
                <a:sym typeface="Arial"/>
              </a:rPr>
              <a:t>Highest average rating of movies was on 1949​</a:t>
            </a:r>
          </a:p>
          <a:p>
            <a:pPr marL="723900" lvl="0" indent="-303019" defTabSz="457200">
              <a:lnSpc>
                <a:spcPct val="90000"/>
              </a:lnSpc>
              <a:spcBef>
                <a:spcPts val="1000"/>
              </a:spcBef>
              <a:buSzPct val="80000"/>
              <a:buFont typeface="Wingdings 3" charset="2"/>
              <a:buChar char=""/>
            </a:pPr>
            <a:r>
              <a:rPr lang="en-US" sz="1000" b="1" dirty="0">
                <a:highlight>
                  <a:srgbClr val="F5F5F5"/>
                </a:highlight>
                <a:sym typeface="Arial"/>
              </a:rPr>
              <a:t>Donald Sutherland acted in highest number of movies till date, which was 198 movies</a:t>
            </a:r>
          </a:p>
          <a:p>
            <a:pPr marL="723900" lvl="0" indent="-303019" defTabSz="457200">
              <a:lnSpc>
                <a:spcPct val="90000"/>
              </a:lnSpc>
              <a:spcBef>
                <a:spcPts val="1000"/>
              </a:spcBef>
              <a:buSzPct val="80000"/>
              <a:buFont typeface="Wingdings 3" charset="2"/>
              <a:buChar char=""/>
            </a:pPr>
            <a:r>
              <a:rPr lang="en-US" sz="1000" b="1" dirty="0">
                <a:highlight>
                  <a:srgbClr val="F5F5F5"/>
                </a:highlight>
                <a:sym typeface="Arial"/>
              </a:rPr>
              <a:t>​As it is a entertainer’s analysis project, based on the end user need they can consume a lot of insights from the dashboard.​</a:t>
            </a:r>
          </a:p>
          <a:p>
            <a:pPr marL="457200" lvl="0" indent="-303019" defTabSz="457200">
              <a:lnSpc>
                <a:spcPct val="90000"/>
              </a:lnSpc>
              <a:spcBef>
                <a:spcPts val="1000"/>
              </a:spcBef>
              <a:buSzPct val="80000"/>
              <a:buFont typeface="Wingdings 3" charset="2"/>
              <a:buChar char=""/>
            </a:pPr>
            <a:r>
              <a:rPr lang="en-US" sz="1000" b="1" dirty="0">
                <a:highlight>
                  <a:srgbClr val="F5F5F5"/>
                </a:highlight>
                <a:sym typeface="Arial"/>
              </a:rPr>
              <a:t>​For the filtering purpose based on the end user need, in entertainers analysis page, there is a drop down filter to select the particular entertainer.​</a:t>
            </a:r>
          </a:p>
          <a:p>
            <a:pPr marL="457200" lvl="0" indent="-303019" defTabSz="457200">
              <a:lnSpc>
                <a:spcPct val="90000"/>
              </a:lnSpc>
              <a:spcBef>
                <a:spcPts val="1000"/>
              </a:spcBef>
              <a:buSzPct val="80000"/>
              <a:buFont typeface="Wingdings 3" charset="2"/>
              <a:buChar char=""/>
            </a:pPr>
            <a:r>
              <a:rPr lang="en-US" sz="1000" b="1" dirty="0">
                <a:highlight>
                  <a:srgbClr val="F5F5F5"/>
                </a:highlight>
                <a:sym typeface="Arial"/>
              </a:rPr>
              <a:t>​In Movie analysis page, Included several filters like rating and year, so the end user can filter the data according to their interest </a:t>
            </a:r>
          </a:p>
          <a:p>
            <a:pPr marL="457200" lvl="0" indent="0" defTabSz="457200">
              <a:lnSpc>
                <a:spcPct val="90000"/>
              </a:lnSpc>
              <a:spcBef>
                <a:spcPts val="1000"/>
              </a:spcBef>
              <a:buSzPct val="80000"/>
              <a:buFont typeface="Wingdings 3" charset="2"/>
              <a:buChar char=""/>
            </a:pPr>
            <a:endParaRPr lang="en-US" sz="500" dirty="0">
              <a:highlight>
                <a:srgbClr val="F5F5F5"/>
              </a:highlight>
              <a:sym typeface="Arial"/>
            </a:endParaRPr>
          </a:p>
          <a:p>
            <a:pPr marL="0" lvl="0" indent="0" defTabSz="457200">
              <a:lnSpc>
                <a:spcPct val="90000"/>
              </a:lnSpc>
              <a:spcBef>
                <a:spcPts val="1000"/>
              </a:spcBef>
              <a:buSzPct val="80000"/>
              <a:buFont typeface="Wingdings 3" charset="2"/>
              <a:buChar char=""/>
            </a:pPr>
            <a:endParaRPr lang="en-US" sz="500"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92175"/>
            <a:ext cx="8520600" cy="657300"/>
          </a:xfrm>
          <a:prstGeom prst="rect">
            <a:avLst/>
          </a:prstGeom>
        </p:spPr>
        <p:txBody>
          <a:bodyPr spcFirstLastPara="1" wrap="square" lIns="91425" tIns="91425" rIns="91425" bIns="91425" anchor="t" anchorCtr="0">
            <a:normAutofit fontScale="90000"/>
          </a:bodyPr>
          <a:lstStyle/>
          <a:p>
            <a:pPr marL="0" lvl="0" indent="0" algn="ctr" rtl="0">
              <a:lnSpc>
                <a:spcPct val="90000"/>
              </a:lnSpc>
              <a:spcBef>
                <a:spcPts val="0"/>
              </a:spcBef>
              <a:spcAft>
                <a:spcPts val="0"/>
              </a:spcAft>
              <a:buClr>
                <a:schemeClr val="dk1"/>
              </a:buClr>
              <a:buSzPct val="28124"/>
              <a:buFont typeface="Arial"/>
              <a:buNone/>
            </a:pPr>
            <a:r>
              <a:rPr lang="en-GB" sz="3520" b="1"/>
              <a:t>My Design</a:t>
            </a:r>
            <a:endParaRPr sz="1720"/>
          </a:p>
        </p:txBody>
      </p:sp>
      <p:sp>
        <p:nvSpPr>
          <p:cNvPr id="103" name="Google Shape;103;p19"/>
          <p:cNvSpPr txBox="1">
            <a:spLocks noGrp="1"/>
          </p:cNvSpPr>
          <p:nvPr>
            <p:ph type="body" idx="1"/>
          </p:nvPr>
        </p:nvSpPr>
        <p:spPr>
          <a:xfrm>
            <a:off x="0" y="2358650"/>
            <a:ext cx="9086700" cy="430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9380CA8B-863D-A299-3B24-CD62A2C1D6C1}"/>
              </a:ext>
            </a:extLst>
          </p:cNvPr>
          <p:cNvPicPr>
            <a:picLocks noChangeAspect="1"/>
          </p:cNvPicPr>
          <p:nvPr/>
        </p:nvPicPr>
        <p:blipFill>
          <a:blip r:embed="rId3"/>
          <a:stretch>
            <a:fillRect/>
          </a:stretch>
        </p:blipFill>
        <p:spPr>
          <a:xfrm>
            <a:off x="57300" y="898388"/>
            <a:ext cx="4452237" cy="2571834"/>
          </a:xfrm>
          <a:prstGeom prst="rect">
            <a:avLst/>
          </a:prstGeom>
        </p:spPr>
      </p:pic>
      <p:pic>
        <p:nvPicPr>
          <p:cNvPr id="5" name="Picture 4">
            <a:extLst>
              <a:ext uri="{FF2B5EF4-FFF2-40B4-BE49-F238E27FC236}">
                <a16:creationId xmlns:a16="http://schemas.microsoft.com/office/drawing/2014/main" id="{9D55665E-E37C-6793-CD7D-09AEB4C2AF69}"/>
              </a:ext>
            </a:extLst>
          </p:cNvPr>
          <p:cNvPicPr>
            <a:picLocks noChangeAspect="1"/>
          </p:cNvPicPr>
          <p:nvPr/>
        </p:nvPicPr>
        <p:blipFill>
          <a:blip r:embed="rId4"/>
          <a:stretch>
            <a:fillRect/>
          </a:stretch>
        </p:blipFill>
        <p:spPr>
          <a:xfrm>
            <a:off x="4509537" y="2421848"/>
            <a:ext cx="4531179" cy="2571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172075" y="25397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200" b="0" dirty="0">
                <a:solidFill>
                  <a:schemeClr val="accent2"/>
                </a:solidFill>
                <a:highlight>
                  <a:srgbClr val="F5F5F5"/>
                </a:highlight>
              </a:rPr>
              <a:t>Benefits</a:t>
            </a:r>
            <a:r>
              <a:rPr lang="en-GB" sz="3200" b="0" dirty="0">
                <a:highlight>
                  <a:srgbClr val="F5F5F5"/>
                </a:highlight>
              </a:rPr>
              <a:t>​</a:t>
            </a:r>
            <a:endParaRPr dirty="0"/>
          </a:p>
        </p:txBody>
      </p:sp>
      <p:sp>
        <p:nvSpPr>
          <p:cNvPr id="111" name="Google Shape;111;p20"/>
          <p:cNvSpPr txBox="1">
            <a:spLocks noGrp="1"/>
          </p:cNvSpPr>
          <p:nvPr>
            <p:ph type="body" idx="1"/>
          </p:nvPr>
        </p:nvSpPr>
        <p:spPr>
          <a:xfrm>
            <a:off x="216200" y="1285875"/>
            <a:ext cx="8645400" cy="3776700"/>
          </a:xfrm>
          <a:prstGeom prst="rect">
            <a:avLst/>
          </a:prstGeom>
        </p:spPr>
        <p:txBody>
          <a:bodyPr spcFirstLastPara="1" wrap="square" lIns="91425" tIns="91425" rIns="91425" bIns="91425" anchor="t" anchorCtr="0">
            <a:noAutofit/>
          </a:bodyPr>
          <a:lstStyle/>
          <a:p>
            <a:pPr marL="723900" lvl="0" indent="-314325" algn="l" rtl="0">
              <a:spcBef>
                <a:spcPts val="0"/>
              </a:spcBef>
              <a:spcAft>
                <a:spcPts val="0"/>
              </a:spcAft>
              <a:buClr>
                <a:srgbClr val="000000"/>
              </a:buClr>
              <a:buSzPts val="1350"/>
              <a:buFont typeface="Arial"/>
              <a:buChar char="●"/>
            </a:pPr>
            <a:r>
              <a:rPr lang="en-GB" dirty="0">
                <a:solidFill>
                  <a:srgbClr val="000000"/>
                </a:solidFill>
                <a:highlight>
                  <a:srgbClr val="F5F5F5"/>
                </a:highlight>
                <a:latin typeface="Arial"/>
                <a:ea typeface="Arial"/>
                <a:cs typeface="Arial"/>
                <a:sym typeface="Arial"/>
              </a:rPr>
              <a:t>Entertainer’s filmography can be analysed with a click​</a:t>
            </a:r>
            <a:endParaRPr dirty="0">
              <a:solidFill>
                <a:srgbClr val="000000"/>
              </a:solidFill>
              <a:highlight>
                <a:srgbClr val="F5F5F5"/>
              </a:highlight>
              <a:latin typeface="Arial"/>
              <a:ea typeface="Arial"/>
              <a:cs typeface="Arial"/>
              <a:sym typeface="Arial"/>
            </a:endParaRPr>
          </a:p>
          <a:p>
            <a:pPr marL="723900" lvl="0" indent="-314325" algn="l" rtl="0">
              <a:spcBef>
                <a:spcPts val="0"/>
              </a:spcBef>
              <a:spcAft>
                <a:spcPts val="0"/>
              </a:spcAft>
              <a:buClr>
                <a:srgbClr val="000000"/>
              </a:buClr>
              <a:buSzPts val="1350"/>
              <a:buFont typeface="Arial"/>
              <a:buChar char="●"/>
            </a:pPr>
            <a:r>
              <a:rPr lang="en-GB" dirty="0">
                <a:solidFill>
                  <a:srgbClr val="000000"/>
                </a:solidFill>
                <a:highlight>
                  <a:srgbClr val="F5F5F5"/>
                </a:highlight>
                <a:latin typeface="Arial"/>
                <a:ea typeface="Arial"/>
                <a:cs typeface="Arial"/>
                <a:sym typeface="Arial"/>
              </a:rPr>
              <a:t>Awards of the entertainers can be consumed by the end user​</a:t>
            </a:r>
            <a:endParaRPr dirty="0">
              <a:solidFill>
                <a:srgbClr val="000000"/>
              </a:solidFill>
              <a:highlight>
                <a:srgbClr val="F5F5F5"/>
              </a:highlight>
              <a:latin typeface="Arial"/>
              <a:ea typeface="Arial"/>
              <a:cs typeface="Arial"/>
              <a:sym typeface="Arial"/>
            </a:endParaRPr>
          </a:p>
          <a:p>
            <a:pPr marL="723900" lvl="0" indent="-314325" algn="l" rtl="0">
              <a:spcBef>
                <a:spcPts val="0"/>
              </a:spcBef>
              <a:spcAft>
                <a:spcPts val="0"/>
              </a:spcAft>
              <a:buClr>
                <a:srgbClr val="000000"/>
              </a:buClr>
              <a:buSzPts val="1350"/>
              <a:buFont typeface="Arial"/>
              <a:buChar char="●"/>
            </a:pPr>
            <a:r>
              <a:rPr lang="en-GB" dirty="0">
                <a:solidFill>
                  <a:srgbClr val="000000"/>
                </a:solidFill>
                <a:highlight>
                  <a:srgbClr val="F5F5F5"/>
                </a:highlight>
                <a:latin typeface="Arial"/>
                <a:ea typeface="Arial"/>
                <a:cs typeface="Arial"/>
                <a:sym typeface="Arial"/>
              </a:rPr>
              <a:t>Different KPIs will indicate the main information about the entertainer​</a:t>
            </a:r>
            <a:endParaRPr dirty="0">
              <a:solidFill>
                <a:srgbClr val="000000"/>
              </a:solidFill>
              <a:highlight>
                <a:srgbClr val="F5F5F5"/>
              </a:highlight>
              <a:latin typeface="Arial"/>
              <a:ea typeface="Arial"/>
              <a:cs typeface="Arial"/>
              <a:sym typeface="Arial"/>
            </a:endParaRPr>
          </a:p>
          <a:p>
            <a:pPr marL="723900" lvl="0" indent="-314325" algn="l" rtl="0">
              <a:spcBef>
                <a:spcPts val="0"/>
              </a:spcBef>
              <a:spcAft>
                <a:spcPts val="0"/>
              </a:spcAft>
              <a:buClr>
                <a:srgbClr val="000000"/>
              </a:buClr>
              <a:buSzPts val="1350"/>
              <a:buFont typeface="Arial"/>
              <a:buChar char="●"/>
            </a:pPr>
            <a:r>
              <a:rPr lang="en-GB" dirty="0">
                <a:solidFill>
                  <a:srgbClr val="000000"/>
                </a:solidFill>
                <a:highlight>
                  <a:srgbClr val="F5F5F5"/>
                </a:highlight>
                <a:latin typeface="Arial"/>
                <a:ea typeface="Arial"/>
                <a:cs typeface="Arial"/>
                <a:sym typeface="Arial"/>
              </a:rPr>
              <a:t>Movie count trend or rating of the movies trend over the year can be consumed based on the filters applied </a:t>
            </a:r>
            <a:endParaRPr dirty="0">
              <a:solidFill>
                <a:srgbClr val="000000"/>
              </a:solidFill>
              <a:highlight>
                <a:srgbClr val="F5F5F5"/>
              </a:highlight>
              <a:latin typeface="Arial"/>
              <a:ea typeface="Arial"/>
              <a:cs typeface="Arial"/>
              <a:sym typeface="Arial"/>
            </a:endParaRPr>
          </a:p>
          <a:p>
            <a:pPr marL="0" lvl="0" indent="0" algn="l" rtl="0">
              <a:lnSpc>
                <a:spcPct val="95000"/>
              </a:lnSpc>
              <a:spcBef>
                <a:spcPts val="0"/>
              </a:spcBef>
              <a:spcAft>
                <a:spcPts val="1200"/>
              </a:spcAft>
              <a:buSzPts val="770"/>
              <a:buNone/>
            </a:pPr>
            <a:endParaRPr sz="1400" dirty="0">
              <a:solidFill>
                <a:srgbClr val="000000"/>
              </a:solidFill>
              <a:highlight>
                <a:srgbClr val="F5F5F5"/>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260275" y="1848450"/>
            <a:ext cx="8520600" cy="1032000"/>
          </a:xfrm>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6000"/>
              <a:buFont typeface="Arial"/>
              <a:buNone/>
            </a:pPr>
            <a:r>
              <a:rPr lang="en-GB" sz="6000" b="1"/>
              <a:t>Thank you</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580</Words>
  <Application>Microsoft Office PowerPoint</Application>
  <PresentationFormat>On-screen Show (16:9)</PresentationFormat>
  <Paragraphs>48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Wingdings 3</vt:lpstr>
      <vt:lpstr>Arial</vt:lpstr>
      <vt:lpstr>Century Gothic</vt:lpstr>
      <vt:lpstr>Courier New</vt:lpstr>
      <vt:lpstr>Ion</vt:lpstr>
      <vt:lpstr>Entertainer Data Analytics</vt:lpstr>
      <vt:lpstr>PowerPoint Presentation</vt:lpstr>
      <vt:lpstr>PowerPoint Presentation</vt:lpstr>
      <vt:lpstr>Dataset Information</vt:lpstr>
      <vt:lpstr>KPIs (Key Performance Indicators)​</vt:lpstr>
      <vt:lpstr>Insights​</vt:lpstr>
      <vt:lpstr>My Design</vt:lpstr>
      <vt:lpstr>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kunalsmore98</cp:lastModifiedBy>
  <cp:revision>1</cp:revision>
  <dcterms:modified xsi:type="dcterms:W3CDTF">2024-08-22T08:32:28Z</dcterms:modified>
</cp:coreProperties>
</file>