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79" r:id="rId2"/>
    <p:sldId id="257" r:id="rId3"/>
    <p:sldId id="258" r:id="rId4"/>
    <p:sldId id="259" r:id="rId5"/>
    <p:sldId id="261" r:id="rId6"/>
    <p:sldId id="262" r:id="rId7"/>
    <p:sldId id="263" r:id="rId8"/>
    <p:sldId id="265" r:id="rId9"/>
    <p:sldId id="266" r:id="rId10"/>
    <p:sldId id="267" r:id="rId11"/>
    <p:sldId id="268" r:id="rId12"/>
    <p:sldId id="270" r:id="rId13"/>
    <p:sldId id="27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3663F1-93EB-42D8-A2B3-2E3DF217642E}"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BC09E7BE-A372-4659-8A17-E38B942ED827}">
      <dgm:prSet/>
      <dgm:spPr/>
      <dgm:t>
        <a:bodyPr/>
        <a:lstStyle/>
        <a:p>
          <a:r>
            <a:rPr lang="en-US"/>
            <a:t>DETAILED PROJECT REPORT</a:t>
          </a:r>
        </a:p>
      </dgm:t>
    </dgm:pt>
    <dgm:pt modelId="{D053E8A6-137B-4D74-B0AE-00487141823E}" type="parTrans" cxnId="{9FFBE67F-2B5C-4328-83C1-1A448E06D21E}">
      <dgm:prSet/>
      <dgm:spPr/>
      <dgm:t>
        <a:bodyPr/>
        <a:lstStyle/>
        <a:p>
          <a:endParaRPr lang="en-US"/>
        </a:p>
      </dgm:t>
    </dgm:pt>
    <dgm:pt modelId="{C3136037-1C83-46D6-84C1-E2BA7914A6B4}" type="sibTrans" cxnId="{9FFBE67F-2B5C-4328-83C1-1A448E06D21E}">
      <dgm:prSet/>
      <dgm:spPr/>
      <dgm:t>
        <a:bodyPr/>
        <a:lstStyle/>
        <a:p>
          <a:endParaRPr lang="en-US"/>
        </a:p>
      </dgm:t>
    </dgm:pt>
    <dgm:pt modelId="{A84D6F2A-AFDB-4961-964D-CB4771F5E595}" type="pres">
      <dgm:prSet presAssocID="{863663F1-93EB-42D8-A2B3-2E3DF217642E}" presName="hierChild1" presStyleCnt="0">
        <dgm:presLayoutVars>
          <dgm:chPref val="1"/>
          <dgm:dir/>
          <dgm:animOne val="branch"/>
          <dgm:animLvl val="lvl"/>
          <dgm:resizeHandles/>
        </dgm:presLayoutVars>
      </dgm:prSet>
      <dgm:spPr/>
    </dgm:pt>
    <dgm:pt modelId="{BC86ECD9-CF67-4A1B-8E99-2E5C0CFAA21B}" type="pres">
      <dgm:prSet presAssocID="{BC09E7BE-A372-4659-8A17-E38B942ED827}" presName="hierRoot1" presStyleCnt="0"/>
      <dgm:spPr/>
    </dgm:pt>
    <dgm:pt modelId="{4F9C0A0B-D9AB-4E21-B341-9538E429E000}" type="pres">
      <dgm:prSet presAssocID="{BC09E7BE-A372-4659-8A17-E38B942ED827}" presName="composite" presStyleCnt="0"/>
      <dgm:spPr/>
    </dgm:pt>
    <dgm:pt modelId="{6B12FDA1-1035-461D-B72F-C1399C9626E0}" type="pres">
      <dgm:prSet presAssocID="{BC09E7BE-A372-4659-8A17-E38B942ED827}" presName="background" presStyleLbl="node0" presStyleIdx="0" presStyleCnt="1"/>
      <dgm:spPr/>
    </dgm:pt>
    <dgm:pt modelId="{77E54EB4-F98B-4C66-95D9-B223BBFA0C69}" type="pres">
      <dgm:prSet presAssocID="{BC09E7BE-A372-4659-8A17-E38B942ED827}" presName="text" presStyleLbl="fgAcc0" presStyleIdx="0" presStyleCnt="1">
        <dgm:presLayoutVars>
          <dgm:chPref val="3"/>
        </dgm:presLayoutVars>
      </dgm:prSet>
      <dgm:spPr/>
    </dgm:pt>
    <dgm:pt modelId="{716EF5DD-2B91-4FD4-8E7B-8BBF6E439ADA}" type="pres">
      <dgm:prSet presAssocID="{BC09E7BE-A372-4659-8A17-E38B942ED827}" presName="hierChild2" presStyleCnt="0"/>
      <dgm:spPr/>
    </dgm:pt>
  </dgm:ptLst>
  <dgm:cxnLst>
    <dgm:cxn modelId="{9030AD07-BB75-4285-BDCF-A60A509718BB}" type="presOf" srcId="{863663F1-93EB-42D8-A2B3-2E3DF217642E}" destId="{A84D6F2A-AFDB-4961-964D-CB4771F5E595}" srcOrd="0" destOrd="0" presId="urn:microsoft.com/office/officeart/2005/8/layout/hierarchy1"/>
    <dgm:cxn modelId="{2892E976-3185-404E-B172-49B901EE641E}" type="presOf" srcId="{BC09E7BE-A372-4659-8A17-E38B942ED827}" destId="{77E54EB4-F98B-4C66-95D9-B223BBFA0C69}" srcOrd="0" destOrd="0" presId="urn:microsoft.com/office/officeart/2005/8/layout/hierarchy1"/>
    <dgm:cxn modelId="{9FFBE67F-2B5C-4328-83C1-1A448E06D21E}" srcId="{863663F1-93EB-42D8-A2B3-2E3DF217642E}" destId="{BC09E7BE-A372-4659-8A17-E38B942ED827}" srcOrd="0" destOrd="0" parTransId="{D053E8A6-137B-4D74-B0AE-00487141823E}" sibTransId="{C3136037-1C83-46D6-84C1-E2BA7914A6B4}"/>
    <dgm:cxn modelId="{EB841015-0FA4-456C-ABCD-4AF131F9B563}" type="presParOf" srcId="{A84D6F2A-AFDB-4961-964D-CB4771F5E595}" destId="{BC86ECD9-CF67-4A1B-8E99-2E5C0CFAA21B}" srcOrd="0" destOrd="0" presId="urn:microsoft.com/office/officeart/2005/8/layout/hierarchy1"/>
    <dgm:cxn modelId="{9AE05946-B2C5-422F-8C0A-7DFD339F461F}" type="presParOf" srcId="{BC86ECD9-CF67-4A1B-8E99-2E5C0CFAA21B}" destId="{4F9C0A0B-D9AB-4E21-B341-9538E429E000}" srcOrd="0" destOrd="0" presId="urn:microsoft.com/office/officeart/2005/8/layout/hierarchy1"/>
    <dgm:cxn modelId="{56927185-1039-459E-BBB5-92B3F07D99F7}" type="presParOf" srcId="{4F9C0A0B-D9AB-4E21-B341-9538E429E000}" destId="{6B12FDA1-1035-461D-B72F-C1399C9626E0}" srcOrd="0" destOrd="0" presId="urn:microsoft.com/office/officeart/2005/8/layout/hierarchy1"/>
    <dgm:cxn modelId="{6E1FFFD3-16EE-4202-94A3-AC30FF3BDB26}" type="presParOf" srcId="{4F9C0A0B-D9AB-4E21-B341-9538E429E000}" destId="{77E54EB4-F98B-4C66-95D9-B223BBFA0C69}" srcOrd="1" destOrd="0" presId="urn:microsoft.com/office/officeart/2005/8/layout/hierarchy1"/>
    <dgm:cxn modelId="{306B5A27-23BC-4812-8D5B-B70B11A5E3C1}" type="presParOf" srcId="{BC86ECD9-CF67-4A1B-8E99-2E5C0CFAA21B}" destId="{716EF5DD-2B91-4FD4-8E7B-8BBF6E439AD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8C153E-42D7-45C1-AFBF-7EE6929EE02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E55AD9-D730-4EA1-A33C-7DA1F66417DA}">
      <dgm:prSet/>
      <dgm:spPr/>
      <dgm:t>
        <a:bodyPr/>
        <a:lstStyle/>
        <a:p>
          <a:r>
            <a:rPr lang="en-US"/>
            <a:t>Health is real wealth in the pandemic time we all realized the brute effects of covid-19 on all irrespective of any status. You are required to analyse this health and medical data for better future preparation. </a:t>
          </a:r>
        </a:p>
      </dgm:t>
    </dgm:pt>
    <dgm:pt modelId="{504D81A9-7F1F-4BAF-B3C6-D0BF09FAC6E3}" type="parTrans" cxnId="{9B7E73A8-DA9F-4D28-B543-944BC12FF7BA}">
      <dgm:prSet/>
      <dgm:spPr/>
      <dgm:t>
        <a:bodyPr/>
        <a:lstStyle/>
        <a:p>
          <a:endParaRPr lang="en-US"/>
        </a:p>
      </dgm:t>
    </dgm:pt>
    <dgm:pt modelId="{5044BEF1-3A35-44A5-9C36-47DF9EAFD678}" type="sibTrans" cxnId="{9B7E73A8-DA9F-4D28-B543-944BC12FF7BA}">
      <dgm:prSet/>
      <dgm:spPr/>
      <dgm:t>
        <a:bodyPr/>
        <a:lstStyle/>
        <a:p>
          <a:endParaRPr lang="en-US"/>
        </a:p>
      </dgm:t>
    </dgm:pt>
    <dgm:pt modelId="{E8FB51E5-9B64-4913-A19F-5DDEDEBAA91C}">
      <dgm:prSet/>
      <dgm:spPr/>
      <dgm:t>
        <a:bodyPr/>
        <a:lstStyle/>
        <a:p>
          <a:r>
            <a:rPr lang="en-US"/>
            <a:t>A dataset is formed by taking into consideration some of the information of 303 individuals.</a:t>
          </a:r>
        </a:p>
      </dgm:t>
    </dgm:pt>
    <dgm:pt modelId="{83DDC0E8-F05F-489E-A3DC-346CD8013989}" type="parTrans" cxnId="{5B41A38E-6E5F-49C2-BB91-391DA3F50A9A}">
      <dgm:prSet/>
      <dgm:spPr/>
      <dgm:t>
        <a:bodyPr/>
        <a:lstStyle/>
        <a:p>
          <a:endParaRPr lang="en-US"/>
        </a:p>
      </dgm:t>
    </dgm:pt>
    <dgm:pt modelId="{2F4E6902-B4E0-406C-8C07-BB2BB9D10B14}" type="sibTrans" cxnId="{5B41A38E-6E5F-49C2-BB91-391DA3F50A9A}">
      <dgm:prSet/>
      <dgm:spPr/>
      <dgm:t>
        <a:bodyPr/>
        <a:lstStyle/>
        <a:p>
          <a:endParaRPr lang="en-US"/>
        </a:p>
      </dgm:t>
    </dgm:pt>
    <dgm:pt modelId="{96EB0391-727D-442D-B00A-50C7E349C255}" type="pres">
      <dgm:prSet presAssocID="{788C153E-42D7-45C1-AFBF-7EE6929EE02F}" presName="root" presStyleCnt="0">
        <dgm:presLayoutVars>
          <dgm:dir/>
          <dgm:resizeHandles val="exact"/>
        </dgm:presLayoutVars>
      </dgm:prSet>
      <dgm:spPr/>
    </dgm:pt>
    <dgm:pt modelId="{98B0F45D-05DA-48D0-9519-A5D48D5BD395}" type="pres">
      <dgm:prSet presAssocID="{FCE55AD9-D730-4EA1-A33C-7DA1F66417DA}" presName="compNode" presStyleCnt="0"/>
      <dgm:spPr/>
    </dgm:pt>
    <dgm:pt modelId="{1789E63C-7A37-43A6-B6E5-CE61BF41D3CC}" type="pres">
      <dgm:prSet presAssocID="{FCE55AD9-D730-4EA1-A33C-7DA1F66417DA}" presName="bgRect" presStyleLbl="bgShp" presStyleIdx="0" presStyleCnt="2"/>
      <dgm:spPr/>
    </dgm:pt>
    <dgm:pt modelId="{E603D232-6569-4C69-8C07-11BECC8D453A}" type="pres">
      <dgm:prSet presAssocID="{FCE55AD9-D730-4EA1-A33C-7DA1F66417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35C19C9D-DC1B-475F-AB63-8A8C4E220BEC}" type="pres">
      <dgm:prSet presAssocID="{FCE55AD9-D730-4EA1-A33C-7DA1F66417DA}" presName="spaceRect" presStyleCnt="0"/>
      <dgm:spPr/>
    </dgm:pt>
    <dgm:pt modelId="{C844D5D4-0B98-4843-8941-AEE54E9853FC}" type="pres">
      <dgm:prSet presAssocID="{FCE55AD9-D730-4EA1-A33C-7DA1F66417DA}" presName="parTx" presStyleLbl="revTx" presStyleIdx="0" presStyleCnt="2">
        <dgm:presLayoutVars>
          <dgm:chMax val="0"/>
          <dgm:chPref val="0"/>
        </dgm:presLayoutVars>
      </dgm:prSet>
      <dgm:spPr/>
    </dgm:pt>
    <dgm:pt modelId="{FD14E244-D395-4BFC-B7A9-E17D32446A90}" type="pres">
      <dgm:prSet presAssocID="{5044BEF1-3A35-44A5-9C36-47DF9EAFD678}" presName="sibTrans" presStyleCnt="0"/>
      <dgm:spPr/>
    </dgm:pt>
    <dgm:pt modelId="{38007263-AB03-469C-B73D-ED79728CA301}" type="pres">
      <dgm:prSet presAssocID="{E8FB51E5-9B64-4913-A19F-5DDEDEBAA91C}" presName="compNode" presStyleCnt="0"/>
      <dgm:spPr/>
    </dgm:pt>
    <dgm:pt modelId="{A4398676-B3D6-48FD-BFEC-74B5DA911CE5}" type="pres">
      <dgm:prSet presAssocID="{E8FB51E5-9B64-4913-A19F-5DDEDEBAA91C}" presName="bgRect" presStyleLbl="bgShp" presStyleIdx="1" presStyleCnt="2"/>
      <dgm:spPr/>
    </dgm:pt>
    <dgm:pt modelId="{3A289AFF-C5BC-48BA-9EB8-6188FF77FBAC}" type="pres">
      <dgm:prSet presAssocID="{E8FB51E5-9B64-4913-A19F-5DDEDEBAA9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598AFB3-1FF6-4832-AEB3-D9E51EACC6F1}" type="pres">
      <dgm:prSet presAssocID="{E8FB51E5-9B64-4913-A19F-5DDEDEBAA91C}" presName="spaceRect" presStyleCnt="0"/>
      <dgm:spPr/>
    </dgm:pt>
    <dgm:pt modelId="{49DE0335-7E3C-4E0C-9C3E-209077D996FE}" type="pres">
      <dgm:prSet presAssocID="{E8FB51E5-9B64-4913-A19F-5DDEDEBAA91C}" presName="parTx" presStyleLbl="revTx" presStyleIdx="1" presStyleCnt="2">
        <dgm:presLayoutVars>
          <dgm:chMax val="0"/>
          <dgm:chPref val="0"/>
        </dgm:presLayoutVars>
      </dgm:prSet>
      <dgm:spPr/>
    </dgm:pt>
  </dgm:ptLst>
  <dgm:cxnLst>
    <dgm:cxn modelId="{637BA223-C525-43FF-9318-87E306BF724E}" type="presOf" srcId="{788C153E-42D7-45C1-AFBF-7EE6929EE02F}" destId="{96EB0391-727D-442D-B00A-50C7E349C255}" srcOrd="0" destOrd="0" presId="urn:microsoft.com/office/officeart/2018/2/layout/IconVerticalSolidList"/>
    <dgm:cxn modelId="{7402074F-71DE-46F9-A9C9-21A58C32A8DC}" type="presOf" srcId="{FCE55AD9-D730-4EA1-A33C-7DA1F66417DA}" destId="{C844D5D4-0B98-4843-8941-AEE54E9853FC}" srcOrd="0" destOrd="0" presId="urn:microsoft.com/office/officeart/2018/2/layout/IconVerticalSolidList"/>
    <dgm:cxn modelId="{5B41A38E-6E5F-49C2-BB91-391DA3F50A9A}" srcId="{788C153E-42D7-45C1-AFBF-7EE6929EE02F}" destId="{E8FB51E5-9B64-4913-A19F-5DDEDEBAA91C}" srcOrd="1" destOrd="0" parTransId="{83DDC0E8-F05F-489E-A3DC-346CD8013989}" sibTransId="{2F4E6902-B4E0-406C-8C07-BB2BB9D10B14}"/>
    <dgm:cxn modelId="{9B7E73A8-DA9F-4D28-B543-944BC12FF7BA}" srcId="{788C153E-42D7-45C1-AFBF-7EE6929EE02F}" destId="{FCE55AD9-D730-4EA1-A33C-7DA1F66417DA}" srcOrd="0" destOrd="0" parTransId="{504D81A9-7F1F-4BAF-B3C6-D0BF09FAC6E3}" sibTransId="{5044BEF1-3A35-44A5-9C36-47DF9EAFD678}"/>
    <dgm:cxn modelId="{DE447AD1-F2D5-4450-AE8C-94885936506D}" type="presOf" srcId="{E8FB51E5-9B64-4913-A19F-5DDEDEBAA91C}" destId="{49DE0335-7E3C-4E0C-9C3E-209077D996FE}" srcOrd="0" destOrd="0" presId="urn:microsoft.com/office/officeart/2018/2/layout/IconVerticalSolidList"/>
    <dgm:cxn modelId="{1BABA9DB-1A28-44F5-A42D-207EBD37A167}" type="presParOf" srcId="{96EB0391-727D-442D-B00A-50C7E349C255}" destId="{98B0F45D-05DA-48D0-9519-A5D48D5BD395}" srcOrd="0" destOrd="0" presId="urn:microsoft.com/office/officeart/2018/2/layout/IconVerticalSolidList"/>
    <dgm:cxn modelId="{1907202F-FEEE-462E-A514-0292435471E3}" type="presParOf" srcId="{98B0F45D-05DA-48D0-9519-A5D48D5BD395}" destId="{1789E63C-7A37-43A6-B6E5-CE61BF41D3CC}" srcOrd="0" destOrd="0" presId="urn:microsoft.com/office/officeart/2018/2/layout/IconVerticalSolidList"/>
    <dgm:cxn modelId="{E111E82F-AB48-46B1-9FD4-F25EAF364A14}" type="presParOf" srcId="{98B0F45D-05DA-48D0-9519-A5D48D5BD395}" destId="{E603D232-6569-4C69-8C07-11BECC8D453A}" srcOrd="1" destOrd="0" presId="urn:microsoft.com/office/officeart/2018/2/layout/IconVerticalSolidList"/>
    <dgm:cxn modelId="{9AF5BC91-2154-4277-8C84-45570F566C37}" type="presParOf" srcId="{98B0F45D-05DA-48D0-9519-A5D48D5BD395}" destId="{35C19C9D-DC1B-475F-AB63-8A8C4E220BEC}" srcOrd="2" destOrd="0" presId="urn:microsoft.com/office/officeart/2018/2/layout/IconVerticalSolidList"/>
    <dgm:cxn modelId="{BBD38DC6-5365-4106-9449-214CE749D7D7}" type="presParOf" srcId="{98B0F45D-05DA-48D0-9519-A5D48D5BD395}" destId="{C844D5D4-0B98-4843-8941-AEE54E9853FC}" srcOrd="3" destOrd="0" presId="urn:microsoft.com/office/officeart/2018/2/layout/IconVerticalSolidList"/>
    <dgm:cxn modelId="{9B13991F-019D-454B-A992-C925E83579E4}" type="presParOf" srcId="{96EB0391-727D-442D-B00A-50C7E349C255}" destId="{FD14E244-D395-4BFC-B7A9-E17D32446A90}" srcOrd="1" destOrd="0" presId="urn:microsoft.com/office/officeart/2018/2/layout/IconVerticalSolidList"/>
    <dgm:cxn modelId="{E00A8796-7B13-4998-A7C6-995ABDA2FC5E}" type="presParOf" srcId="{96EB0391-727D-442D-B00A-50C7E349C255}" destId="{38007263-AB03-469C-B73D-ED79728CA301}" srcOrd="2" destOrd="0" presId="urn:microsoft.com/office/officeart/2018/2/layout/IconVerticalSolidList"/>
    <dgm:cxn modelId="{A03E4AB8-FE2F-408E-8728-57B7ED926259}" type="presParOf" srcId="{38007263-AB03-469C-B73D-ED79728CA301}" destId="{A4398676-B3D6-48FD-BFEC-74B5DA911CE5}" srcOrd="0" destOrd="0" presId="urn:microsoft.com/office/officeart/2018/2/layout/IconVerticalSolidList"/>
    <dgm:cxn modelId="{F89E1557-1AB7-4BC0-9276-0338AA59573E}" type="presParOf" srcId="{38007263-AB03-469C-B73D-ED79728CA301}" destId="{3A289AFF-C5BC-48BA-9EB8-6188FF77FBAC}" srcOrd="1" destOrd="0" presId="urn:microsoft.com/office/officeart/2018/2/layout/IconVerticalSolidList"/>
    <dgm:cxn modelId="{5EC482B3-4F9D-45A8-A780-1A3E7C46A6C0}" type="presParOf" srcId="{38007263-AB03-469C-B73D-ED79728CA301}" destId="{7598AFB3-1FF6-4832-AEB3-D9E51EACC6F1}" srcOrd="2" destOrd="0" presId="urn:microsoft.com/office/officeart/2018/2/layout/IconVerticalSolidList"/>
    <dgm:cxn modelId="{3114EC8F-DCC1-40C6-A38F-C191B4191A5F}" type="presParOf" srcId="{38007263-AB03-469C-B73D-ED79728CA301}" destId="{49DE0335-7E3C-4E0C-9C3E-209077D996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55DE61-7DAD-4525-B18D-25EE74AD3A48}" type="doc">
      <dgm:prSet loTypeId="urn:microsoft.com/office/officeart/2005/8/layout/process1" loCatId="process" qsTypeId="urn:microsoft.com/office/officeart/2005/8/quickstyle/simple4" qsCatId="simple" csTypeId="urn:microsoft.com/office/officeart/2005/8/colors/colorful5" csCatId="colorful"/>
      <dgm:spPr/>
      <dgm:t>
        <a:bodyPr/>
        <a:lstStyle/>
        <a:p>
          <a:endParaRPr lang="en-US"/>
        </a:p>
      </dgm:t>
    </dgm:pt>
    <dgm:pt modelId="{E57913C3-B6A8-4729-9E37-82CF1B59A1CE}">
      <dgm:prSet/>
      <dgm:spPr/>
      <dgm:t>
        <a:bodyPr/>
        <a:lstStyle/>
        <a:p>
          <a:r>
            <a:rPr lang="en-US" b="1" dirty="0"/>
            <a:t>Age: </a:t>
          </a:r>
          <a:r>
            <a:rPr lang="en-US" dirty="0"/>
            <a:t>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dgm:t>
    </dgm:pt>
    <dgm:pt modelId="{AB2B1B38-D563-4B63-8A26-43D8E96DF68B}" type="parTrans" cxnId="{34046E47-BB46-4EF6-A4E2-7F054F0C2F75}">
      <dgm:prSet/>
      <dgm:spPr/>
      <dgm:t>
        <a:bodyPr/>
        <a:lstStyle/>
        <a:p>
          <a:endParaRPr lang="en-US"/>
        </a:p>
      </dgm:t>
    </dgm:pt>
    <dgm:pt modelId="{E41B70CA-2D71-4E50-A2C6-21A50D24C9CB}" type="sibTrans" cxnId="{34046E47-BB46-4EF6-A4E2-7F054F0C2F75}">
      <dgm:prSet/>
      <dgm:spPr/>
      <dgm:t>
        <a:bodyPr/>
        <a:lstStyle/>
        <a:p>
          <a:endParaRPr lang="en-US"/>
        </a:p>
      </dgm:t>
    </dgm:pt>
    <dgm:pt modelId="{DAE33F63-96D9-4F2A-8459-5132D9D66D9B}">
      <dgm:prSet/>
      <dgm:spPr/>
      <dgm:t>
        <a:bodyPr/>
        <a:lstStyle/>
        <a:p>
          <a:r>
            <a:rPr lang="en-US" b="1" dirty="0"/>
            <a:t>Sex:</a:t>
          </a:r>
          <a:r>
            <a:rPr lang="en-US" dirty="0"/>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 </a:t>
          </a:r>
        </a:p>
      </dgm:t>
    </dgm:pt>
    <dgm:pt modelId="{28666C05-6877-4C45-AF84-6161A990176A}" type="parTrans" cxnId="{43A5581A-CE1E-43EE-B31A-0AC6BC0BB494}">
      <dgm:prSet/>
      <dgm:spPr/>
      <dgm:t>
        <a:bodyPr/>
        <a:lstStyle/>
        <a:p>
          <a:endParaRPr lang="en-US"/>
        </a:p>
      </dgm:t>
    </dgm:pt>
    <dgm:pt modelId="{72FAAF96-ABB9-4E04-99AD-12889D8FAC8D}" type="sibTrans" cxnId="{43A5581A-CE1E-43EE-B31A-0AC6BC0BB494}">
      <dgm:prSet/>
      <dgm:spPr/>
      <dgm:t>
        <a:bodyPr/>
        <a:lstStyle/>
        <a:p>
          <a:endParaRPr lang="en-US"/>
        </a:p>
      </dgm:t>
    </dgm:pt>
    <dgm:pt modelId="{3EEEC40B-3F5B-4DA8-B420-42634DB5DE51}">
      <dgm:prSet/>
      <dgm:spPr/>
      <dgm:t>
        <a:bodyPr/>
        <a:lstStyle/>
        <a:p>
          <a:r>
            <a:rPr lang="en-US" b="1"/>
            <a:t>Resting Blood Pressure</a:t>
          </a:r>
          <a:r>
            <a:rPr lang="en-US"/>
            <a:t>: Over time, high blood pressure can damage arteries that feed your heart. High blood pressure that occurs with other conditions, such as obesity, high cholesterol or diabetes, increases your risk even more. Fasting Blood Sugar: Not producing enough of a hormone secreted by your pancreas (insulin) or not responding to insulin properly causes your body's blood sugar levels to rise, increasing your risk of heart attack. </a:t>
          </a:r>
        </a:p>
      </dgm:t>
    </dgm:pt>
    <dgm:pt modelId="{52D58DB7-ED92-454D-A5BC-D9DB5736EF50}" type="parTrans" cxnId="{FD04E28F-C786-4C6B-B506-E5BB109520D5}">
      <dgm:prSet/>
      <dgm:spPr/>
      <dgm:t>
        <a:bodyPr/>
        <a:lstStyle/>
        <a:p>
          <a:endParaRPr lang="en-US"/>
        </a:p>
      </dgm:t>
    </dgm:pt>
    <dgm:pt modelId="{4A279FB4-9E4A-4782-B376-DF21BCEAB5D0}" type="sibTrans" cxnId="{FD04E28F-C786-4C6B-B506-E5BB109520D5}">
      <dgm:prSet/>
      <dgm:spPr/>
      <dgm:t>
        <a:bodyPr/>
        <a:lstStyle/>
        <a:p>
          <a:endParaRPr lang="en-US"/>
        </a:p>
      </dgm:t>
    </dgm:pt>
    <dgm:pt modelId="{318C3EED-50A5-4A2E-8DBF-D107E6DFE5B7}">
      <dgm:prSet/>
      <dgm:spPr/>
      <dgm:t>
        <a:bodyPr/>
        <a:lstStyle/>
        <a:p>
          <a:r>
            <a:rPr lang="en-US" b="1"/>
            <a:t>Cholesterol:</a:t>
          </a:r>
          <a:r>
            <a:rPr lang="en-US"/>
            <a:t>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dgm:t>
    </dgm:pt>
    <dgm:pt modelId="{4239DB0C-3770-4A2F-98EE-6267E0C5AD78}" type="parTrans" cxnId="{E9D2E616-6C0B-4593-8843-1B144059CCED}">
      <dgm:prSet/>
      <dgm:spPr/>
      <dgm:t>
        <a:bodyPr/>
        <a:lstStyle/>
        <a:p>
          <a:endParaRPr lang="en-US"/>
        </a:p>
      </dgm:t>
    </dgm:pt>
    <dgm:pt modelId="{08ECF150-6BED-4FD0-A2E7-036748537B9A}" type="sibTrans" cxnId="{E9D2E616-6C0B-4593-8843-1B144059CCED}">
      <dgm:prSet/>
      <dgm:spPr/>
      <dgm:t>
        <a:bodyPr/>
        <a:lstStyle/>
        <a:p>
          <a:endParaRPr lang="en-US"/>
        </a:p>
      </dgm:t>
    </dgm:pt>
    <dgm:pt modelId="{07057BE8-1F02-40A2-AB78-B771AC2C6E9A}" type="pres">
      <dgm:prSet presAssocID="{CE55DE61-7DAD-4525-B18D-25EE74AD3A48}" presName="Name0" presStyleCnt="0">
        <dgm:presLayoutVars>
          <dgm:dir/>
          <dgm:resizeHandles val="exact"/>
        </dgm:presLayoutVars>
      </dgm:prSet>
      <dgm:spPr/>
    </dgm:pt>
    <dgm:pt modelId="{D1008007-62D6-448A-A250-170934315169}" type="pres">
      <dgm:prSet presAssocID="{E57913C3-B6A8-4729-9E37-82CF1B59A1CE}" presName="node" presStyleLbl="node1" presStyleIdx="0" presStyleCnt="4">
        <dgm:presLayoutVars>
          <dgm:bulletEnabled val="1"/>
        </dgm:presLayoutVars>
      </dgm:prSet>
      <dgm:spPr/>
    </dgm:pt>
    <dgm:pt modelId="{E4282BBA-CE7F-468F-96B6-C653EE9D3022}" type="pres">
      <dgm:prSet presAssocID="{E41B70CA-2D71-4E50-A2C6-21A50D24C9CB}" presName="sibTrans" presStyleLbl="sibTrans2D1" presStyleIdx="0" presStyleCnt="3"/>
      <dgm:spPr/>
    </dgm:pt>
    <dgm:pt modelId="{06322DEC-2D84-47F3-9F27-E0A149758F75}" type="pres">
      <dgm:prSet presAssocID="{E41B70CA-2D71-4E50-A2C6-21A50D24C9CB}" presName="connectorText" presStyleLbl="sibTrans2D1" presStyleIdx="0" presStyleCnt="3"/>
      <dgm:spPr/>
    </dgm:pt>
    <dgm:pt modelId="{4CDCD13A-7C68-4DBD-8380-3225FA500F98}" type="pres">
      <dgm:prSet presAssocID="{DAE33F63-96D9-4F2A-8459-5132D9D66D9B}" presName="node" presStyleLbl="node1" presStyleIdx="1" presStyleCnt="4">
        <dgm:presLayoutVars>
          <dgm:bulletEnabled val="1"/>
        </dgm:presLayoutVars>
      </dgm:prSet>
      <dgm:spPr/>
    </dgm:pt>
    <dgm:pt modelId="{DE36261C-5BFD-4CDA-A30D-9C07308F1F09}" type="pres">
      <dgm:prSet presAssocID="{72FAAF96-ABB9-4E04-99AD-12889D8FAC8D}" presName="sibTrans" presStyleLbl="sibTrans2D1" presStyleIdx="1" presStyleCnt="3"/>
      <dgm:spPr/>
    </dgm:pt>
    <dgm:pt modelId="{5FAD615D-28CD-4A58-93D6-A7E651844B0C}" type="pres">
      <dgm:prSet presAssocID="{72FAAF96-ABB9-4E04-99AD-12889D8FAC8D}" presName="connectorText" presStyleLbl="sibTrans2D1" presStyleIdx="1" presStyleCnt="3"/>
      <dgm:spPr/>
    </dgm:pt>
    <dgm:pt modelId="{D988E046-725D-4AAB-B91A-887CE7E78E98}" type="pres">
      <dgm:prSet presAssocID="{3EEEC40B-3F5B-4DA8-B420-42634DB5DE51}" presName="node" presStyleLbl="node1" presStyleIdx="2" presStyleCnt="4">
        <dgm:presLayoutVars>
          <dgm:bulletEnabled val="1"/>
        </dgm:presLayoutVars>
      </dgm:prSet>
      <dgm:spPr/>
    </dgm:pt>
    <dgm:pt modelId="{26F578DD-7CC6-4EAD-8C50-B926488DE3CE}" type="pres">
      <dgm:prSet presAssocID="{4A279FB4-9E4A-4782-B376-DF21BCEAB5D0}" presName="sibTrans" presStyleLbl="sibTrans2D1" presStyleIdx="2" presStyleCnt="3"/>
      <dgm:spPr/>
    </dgm:pt>
    <dgm:pt modelId="{0A92770A-970E-4074-BB01-01ED355A8A76}" type="pres">
      <dgm:prSet presAssocID="{4A279FB4-9E4A-4782-B376-DF21BCEAB5D0}" presName="connectorText" presStyleLbl="sibTrans2D1" presStyleIdx="2" presStyleCnt="3"/>
      <dgm:spPr/>
    </dgm:pt>
    <dgm:pt modelId="{72F5A2CA-61EB-4E1B-8A5D-F8D450EEC8C8}" type="pres">
      <dgm:prSet presAssocID="{318C3EED-50A5-4A2E-8DBF-D107E6DFE5B7}" presName="node" presStyleLbl="node1" presStyleIdx="3" presStyleCnt="4">
        <dgm:presLayoutVars>
          <dgm:bulletEnabled val="1"/>
        </dgm:presLayoutVars>
      </dgm:prSet>
      <dgm:spPr/>
    </dgm:pt>
  </dgm:ptLst>
  <dgm:cxnLst>
    <dgm:cxn modelId="{04386504-B91B-421C-993F-F4F610F9F133}" type="presOf" srcId="{CE55DE61-7DAD-4525-B18D-25EE74AD3A48}" destId="{07057BE8-1F02-40A2-AB78-B771AC2C6E9A}" srcOrd="0" destOrd="0" presId="urn:microsoft.com/office/officeart/2005/8/layout/process1"/>
    <dgm:cxn modelId="{E56DEC04-5A79-4AD3-8B19-2B7A5694EA9B}" type="presOf" srcId="{E57913C3-B6A8-4729-9E37-82CF1B59A1CE}" destId="{D1008007-62D6-448A-A250-170934315169}" srcOrd="0" destOrd="0" presId="urn:microsoft.com/office/officeart/2005/8/layout/process1"/>
    <dgm:cxn modelId="{E9D2E616-6C0B-4593-8843-1B144059CCED}" srcId="{CE55DE61-7DAD-4525-B18D-25EE74AD3A48}" destId="{318C3EED-50A5-4A2E-8DBF-D107E6DFE5B7}" srcOrd="3" destOrd="0" parTransId="{4239DB0C-3770-4A2F-98EE-6267E0C5AD78}" sibTransId="{08ECF150-6BED-4FD0-A2E7-036748537B9A}"/>
    <dgm:cxn modelId="{43A5581A-CE1E-43EE-B31A-0AC6BC0BB494}" srcId="{CE55DE61-7DAD-4525-B18D-25EE74AD3A48}" destId="{DAE33F63-96D9-4F2A-8459-5132D9D66D9B}" srcOrd="1" destOrd="0" parTransId="{28666C05-6877-4C45-AF84-6161A990176A}" sibTransId="{72FAAF96-ABB9-4E04-99AD-12889D8FAC8D}"/>
    <dgm:cxn modelId="{6118D01B-06C7-4D79-BA97-F5E49DFEAE55}" type="presOf" srcId="{318C3EED-50A5-4A2E-8DBF-D107E6DFE5B7}" destId="{72F5A2CA-61EB-4E1B-8A5D-F8D450EEC8C8}" srcOrd="0" destOrd="0" presId="urn:microsoft.com/office/officeart/2005/8/layout/process1"/>
    <dgm:cxn modelId="{AD9AFA1C-7D6E-4225-BA3E-A93D529D8856}" type="presOf" srcId="{DAE33F63-96D9-4F2A-8459-5132D9D66D9B}" destId="{4CDCD13A-7C68-4DBD-8380-3225FA500F98}" srcOrd="0" destOrd="0" presId="urn:microsoft.com/office/officeart/2005/8/layout/process1"/>
    <dgm:cxn modelId="{F2274327-20B5-4B0A-8245-864565C803DB}" type="presOf" srcId="{4A279FB4-9E4A-4782-B376-DF21BCEAB5D0}" destId="{0A92770A-970E-4074-BB01-01ED355A8A76}" srcOrd="1" destOrd="0" presId="urn:microsoft.com/office/officeart/2005/8/layout/process1"/>
    <dgm:cxn modelId="{E45A8D41-4EFA-42B9-9015-01CF5581D89A}" type="presOf" srcId="{E41B70CA-2D71-4E50-A2C6-21A50D24C9CB}" destId="{E4282BBA-CE7F-468F-96B6-C653EE9D3022}" srcOrd="0" destOrd="0" presId="urn:microsoft.com/office/officeart/2005/8/layout/process1"/>
    <dgm:cxn modelId="{34046E47-BB46-4EF6-A4E2-7F054F0C2F75}" srcId="{CE55DE61-7DAD-4525-B18D-25EE74AD3A48}" destId="{E57913C3-B6A8-4729-9E37-82CF1B59A1CE}" srcOrd="0" destOrd="0" parTransId="{AB2B1B38-D563-4B63-8A26-43D8E96DF68B}" sibTransId="{E41B70CA-2D71-4E50-A2C6-21A50D24C9CB}"/>
    <dgm:cxn modelId="{C2C84681-75E6-4417-8053-8F849383C477}" type="presOf" srcId="{E41B70CA-2D71-4E50-A2C6-21A50D24C9CB}" destId="{06322DEC-2D84-47F3-9F27-E0A149758F75}" srcOrd="1" destOrd="0" presId="urn:microsoft.com/office/officeart/2005/8/layout/process1"/>
    <dgm:cxn modelId="{FD04E28F-C786-4C6B-B506-E5BB109520D5}" srcId="{CE55DE61-7DAD-4525-B18D-25EE74AD3A48}" destId="{3EEEC40B-3F5B-4DA8-B420-42634DB5DE51}" srcOrd="2" destOrd="0" parTransId="{52D58DB7-ED92-454D-A5BC-D9DB5736EF50}" sibTransId="{4A279FB4-9E4A-4782-B376-DF21BCEAB5D0}"/>
    <dgm:cxn modelId="{D7D35493-1D38-4A87-BAD7-FBE720EFF864}" type="presOf" srcId="{72FAAF96-ABB9-4E04-99AD-12889D8FAC8D}" destId="{DE36261C-5BFD-4CDA-A30D-9C07308F1F09}" srcOrd="0" destOrd="0" presId="urn:microsoft.com/office/officeart/2005/8/layout/process1"/>
    <dgm:cxn modelId="{EDC45ACC-1E16-4680-ACF7-18F5011DA332}" type="presOf" srcId="{72FAAF96-ABB9-4E04-99AD-12889D8FAC8D}" destId="{5FAD615D-28CD-4A58-93D6-A7E651844B0C}" srcOrd="1" destOrd="0" presId="urn:microsoft.com/office/officeart/2005/8/layout/process1"/>
    <dgm:cxn modelId="{67A9A1D1-24F2-433D-B11D-EA696DE4D390}" type="presOf" srcId="{4A279FB4-9E4A-4782-B376-DF21BCEAB5D0}" destId="{26F578DD-7CC6-4EAD-8C50-B926488DE3CE}" srcOrd="0" destOrd="0" presId="urn:microsoft.com/office/officeart/2005/8/layout/process1"/>
    <dgm:cxn modelId="{3BE76AE9-F766-44FF-9472-30638DBA529B}" type="presOf" srcId="{3EEEC40B-3F5B-4DA8-B420-42634DB5DE51}" destId="{D988E046-725D-4AAB-B91A-887CE7E78E98}" srcOrd="0" destOrd="0" presId="urn:microsoft.com/office/officeart/2005/8/layout/process1"/>
    <dgm:cxn modelId="{9CE6A658-D1BF-4DAE-B2E5-8B2A44D7D2D0}" type="presParOf" srcId="{07057BE8-1F02-40A2-AB78-B771AC2C6E9A}" destId="{D1008007-62D6-448A-A250-170934315169}" srcOrd="0" destOrd="0" presId="urn:microsoft.com/office/officeart/2005/8/layout/process1"/>
    <dgm:cxn modelId="{4A097683-6140-4449-A870-F79682FBBC8B}" type="presParOf" srcId="{07057BE8-1F02-40A2-AB78-B771AC2C6E9A}" destId="{E4282BBA-CE7F-468F-96B6-C653EE9D3022}" srcOrd="1" destOrd="0" presId="urn:microsoft.com/office/officeart/2005/8/layout/process1"/>
    <dgm:cxn modelId="{9E5DEF17-BC6A-4E83-9EBF-280514806790}" type="presParOf" srcId="{E4282BBA-CE7F-468F-96B6-C653EE9D3022}" destId="{06322DEC-2D84-47F3-9F27-E0A149758F75}" srcOrd="0" destOrd="0" presId="urn:microsoft.com/office/officeart/2005/8/layout/process1"/>
    <dgm:cxn modelId="{4F17729B-8DA8-4DC1-81D5-E9B619B39607}" type="presParOf" srcId="{07057BE8-1F02-40A2-AB78-B771AC2C6E9A}" destId="{4CDCD13A-7C68-4DBD-8380-3225FA500F98}" srcOrd="2" destOrd="0" presId="urn:microsoft.com/office/officeart/2005/8/layout/process1"/>
    <dgm:cxn modelId="{D5F959F1-932C-4B41-841B-B69BA61969DF}" type="presParOf" srcId="{07057BE8-1F02-40A2-AB78-B771AC2C6E9A}" destId="{DE36261C-5BFD-4CDA-A30D-9C07308F1F09}" srcOrd="3" destOrd="0" presId="urn:microsoft.com/office/officeart/2005/8/layout/process1"/>
    <dgm:cxn modelId="{66EFC49E-E702-4441-A6E2-A07BA0E077F5}" type="presParOf" srcId="{DE36261C-5BFD-4CDA-A30D-9C07308F1F09}" destId="{5FAD615D-28CD-4A58-93D6-A7E651844B0C}" srcOrd="0" destOrd="0" presId="urn:microsoft.com/office/officeart/2005/8/layout/process1"/>
    <dgm:cxn modelId="{340647B9-6CE2-49D9-8CFD-39D78E3AECB9}" type="presParOf" srcId="{07057BE8-1F02-40A2-AB78-B771AC2C6E9A}" destId="{D988E046-725D-4AAB-B91A-887CE7E78E98}" srcOrd="4" destOrd="0" presId="urn:microsoft.com/office/officeart/2005/8/layout/process1"/>
    <dgm:cxn modelId="{D7E27468-3E24-40A8-9BFF-F4F348D39C78}" type="presParOf" srcId="{07057BE8-1F02-40A2-AB78-B771AC2C6E9A}" destId="{26F578DD-7CC6-4EAD-8C50-B926488DE3CE}" srcOrd="5" destOrd="0" presId="urn:microsoft.com/office/officeart/2005/8/layout/process1"/>
    <dgm:cxn modelId="{F4E2DB4E-8652-432E-8141-42512B6ACE61}" type="presParOf" srcId="{26F578DD-7CC6-4EAD-8C50-B926488DE3CE}" destId="{0A92770A-970E-4074-BB01-01ED355A8A76}" srcOrd="0" destOrd="0" presId="urn:microsoft.com/office/officeart/2005/8/layout/process1"/>
    <dgm:cxn modelId="{FDE6379E-2530-4938-B426-9C65831D6349}" type="presParOf" srcId="{07057BE8-1F02-40A2-AB78-B771AC2C6E9A}" destId="{72F5A2CA-61EB-4E1B-8A5D-F8D450EEC8C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E7E481-7A98-4C95-A89C-9FCA5704F4C6}"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94CF5C00-9D7A-4C1F-AE65-41C6A871088B}">
      <dgm:prSet/>
      <dgm:spPr/>
      <dgm:t>
        <a:bodyPr/>
        <a:lstStyle/>
        <a:p>
          <a:r>
            <a:rPr lang="en-US" b="1" dirty="0"/>
            <a:t>Resting ECG: </a:t>
          </a:r>
          <a:r>
            <a:rPr lang="en-US" dirty="0"/>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dgm:t>
    </dgm:pt>
    <dgm:pt modelId="{B310D410-36DB-434E-92E1-5ED77B715671}" type="parTrans" cxnId="{CFB8909B-F2CA-4830-A8D2-8184E5A16C03}">
      <dgm:prSet/>
      <dgm:spPr/>
      <dgm:t>
        <a:bodyPr/>
        <a:lstStyle/>
        <a:p>
          <a:endParaRPr lang="en-US"/>
        </a:p>
      </dgm:t>
    </dgm:pt>
    <dgm:pt modelId="{68A2707C-FF0C-457F-98F2-7A0F499809C5}" type="sibTrans" cxnId="{CFB8909B-F2CA-4830-A8D2-8184E5A16C03}">
      <dgm:prSet/>
      <dgm:spPr/>
      <dgm:t>
        <a:bodyPr/>
        <a:lstStyle/>
        <a:p>
          <a:endParaRPr lang="en-US"/>
        </a:p>
      </dgm:t>
    </dgm:pt>
    <dgm:pt modelId="{490B68E1-F8E7-433B-A0FB-29BE11305274}">
      <dgm:prSet/>
      <dgm:spPr/>
      <dgm:t>
        <a:bodyPr/>
        <a:lstStyle/>
        <a:p>
          <a:r>
            <a:rPr lang="en-US" b="1" dirty="0"/>
            <a:t>Max heart rate achieved</a:t>
          </a:r>
          <a:r>
            <a:rPr lang="en-US" dirty="0"/>
            <a:t>: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 </a:t>
          </a:r>
        </a:p>
      </dgm:t>
    </dgm:pt>
    <dgm:pt modelId="{A71795E4-4C1B-4FD0-BC41-A087B1A0B07E}" type="parTrans" cxnId="{A3A82CA1-67BF-4C11-95A1-7079B22F7E01}">
      <dgm:prSet/>
      <dgm:spPr/>
      <dgm:t>
        <a:bodyPr/>
        <a:lstStyle/>
        <a:p>
          <a:endParaRPr lang="en-US"/>
        </a:p>
      </dgm:t>
    </dgm:pt>
    <dgm:pt modelId="{80A22779-F517-4CDF-A5CD-192200987442}" type="sibTrans" cxnId="{A3A82CA1-67BF-4C11-95A1-7079B22F7E01}">
      <dgm:prSet/>
      <dgm:spPr/>
      <dgm:t>
        <a:bodyPr/>
        <a:lstStyle/>
        <a:p>
          <a:endParaRPr lang="en-US"/>
        </a:p>
      </dgm:t>
    </dgm:pt>
    <dgm:pt modelId="{272C1D1F-63E1-4698-A02D-B534426DDE8A}">
      <dgm:prSet/>
      <dgm:spPr/>
      <dgm:t>
        <a:bodyPr/>
        <a:lstStyle/>
        <a:p>
          <a:r>
            <a:rPr lang="en-US" b="1" dirty="0"/>
            <a:t>ST Depression</a:t>
          </a:r>
          <a:r>
            <a:rPr lang="en-US" dirty="0"/>
            <a:t>: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p>
      </dgm:t>
    </dgm:pt>
    <dgm:pt modelId="{897134B9-83CF-4025-9AEE-C4D19E49D5B4}" type="parTrans" cxnId="{D8DC0397-ED50-42FC-BAFA-986808C422F1}">
      <dgm:prSet/>
      <dgm:spPr/>
      <dgm:t>
        <a:bodyPr/>
        <a:lstStyle/>
        <a:p>
          <a:endParaRPr lang="en-US"/>
        </a:p>
      </dgm:t>
    </dgm:pt>
    <dgm:pt modelId="{55E7455F-30BD-4F65-AC75-0DF6B29429B9}" type="sibTrans" cxnId="{D8DC0397-ED50-42FC-BAFA-986808C422F1}">
      <dgm:prSet/>
      <dgm:spPr/>
      <dgm:t>
        <a:bodyPr/>
        <a:lstStyle/>
        <a:p>
          <a:endParaRPr lang="en-US"/>
        </a:p>
      </dgm:t>
    </dgm:pt>
    <dgm:pt modelId="{3D937E07-6E21-429C-BB68-4312BC3750AD}" type="pres">
      <dgm:prSet presAssocID="{5AE7E481-7A98-4C95-A89C-9FCA5704F4C6}" presName="vert0" presStyleCnt="0">
        <dgm:presLayoutVars>
          <dgm:dir/>
          <dgm:animOne val="branch"/>
          <dgm:animLvl val="lvl"/>
        </dgm:presLayoutVars>
      </dgm:prSet>
      <dgm:spPr/>
    </dgm:pt>
    <dgm:pt modelId="{034672EF-72A7-4EB8-BFCE-AACC5743324E}" type="pres">
      <dgm:prSet presAssocID="{94CF5C00-9D7A-4C1F-AE65-41C6A871088B}" presName="thickLine" presStyleLbl="alignNode1" presStyleIdx="0" presStyleCnt="3"/>
      <dgm:spPr/>
    </dgm:pt>
    <dgm:pt modelId="{7E0D7EF5-0896-492F-958B-06EF197BAB1D}" type="pres">
      <dgm:prSet presAssocID="{94CF5C00-9D7A-4C1F-AE65-41C6A871088B}" presName="horz1" presStyleCnt="0"/>
      <dgm:spPr/>
    </dgm:pt>
    <dgm:pt modelId="{9FCD3184-A27C-4091-AC5D-157A10F43BBC}" type="pres">
      <dgm:prSet presAssocID="{94CF5C00-9D7A-4C1F-AE65-41C6A871088B}" presName="tx1" presStyleLbl="revTx" presStyleIdx="0" presStyleCnt="3"/>
      <dgm:spPr/>
    </dgm:pt>
    <dgm:pt modelId="{9EF87C68-1F77-4640-B13F-CF4104EF7251}" type="pres">
      <dgm:prSet presAssocID="{94CF5C00-9D7A-4C1F-AE65-41C6A871088B}" presName="vert1" presStyleCnt="0"/>
      <dgm:spPr/>
    </dgm:pt>
    <dgm:pt modelId="{BA53139F-54E5-47E6-B833-93B2CA9D683D}" type="pres">
      <dgm:prSet presAssocID="{490B68E1-F8E7-433B-A0FB-29BE11305274}" presName="thickLine" presStyleLbl="alignNode1" presStyleIdx="1" presStyleCnt="3"/>
      <dgm:spPr/>
    </dgm:pt>
    <dgm:pt modelId="{21C491D9-A70C-462F-AE67-1FD46144A51A}" type="pres">
      <dgm:prSet presAssocID="{490B68E1-F8E7-433B-A0FB-29BE11305274}" presName="horz1" presStyleCnt="0"/>
      <dgm:spPr/>
    </dgm:pt>
    <dgm:pt modelId="{97264827-6E97-48F0-851F-CBF71BD87558}" type="pres">
      <dgm:prSet presAssocID="{490B68E1-F8E7-433B-A0FB-29BE11305274}" presName="tx1" presStyleLbl="revTx" presStyleIdx="1" presStyleCnt="3"/>
      <dgm:spPr/>
    </dgm:pt>
    <dgm:pt modelId="{596ED6C6-4E50-4C21-87E2-F28E7AC6230A}" type="pres">
      <dgm:prSet presAssocID="{490B68E1-F8E7-433B-A0FB-29BE11305274}" presName="vert1" presStyleCnt="0"/>
      <dgm:spPr/>
    </dgm:pt>
    <dgm:pt modelId="{68057A7E-DF92-4796-8959-4F606B0E37BC}" type="pres">
      <dgm:prSet presAssocID="{272C1D1F-63E1-4698-A02D-B534426DDE8A}" presName="thickLine" presStyleLbl="alignNode1" presStyleIdx="2" presStyleCnt="3"/>
      <dgm:spPr/>
    </dgm:pt>
    <dgm:pt modelId="{E7D0630B-A59B-433F-BC79-DDAAD36EB895}" type="pres">
      <dgm:prSet presAssocID="{272C1D1F-63E1-4698-A02D-B534426DDE8A}" presName="horz1" presStyleCnt="0"/>
      <dgm:spPr/>
    </dgm:pt>
    <dgm:pt modelId="{79A5F98C-760B-427C-BC2A-201BA3B694FE}" type="pres">
      <dgm:prSet presAssocID="{272C1D1F-63E1-4698-A02D-B534426DDE8A}" presName="tx1" presStyleLbl="revTx" presStyleIdx="2" presStyleCnt="3"/>
      <dgm:spPr/>
    </dgm:pt>
    <dgm:pt modelId="{11E49FAB-6360-4CBC-B36B-B780EAD9DA76}" type="pres">
      <dgm:prSet presAssocID="{272C1D1F-63E1-4698-A02D-B534426DDE8A}" presName="vert1" presStyleCnt="0"/>
      <dgm:spPr/>
    </dgm:pt>
  </dgm:ptLst>
  <dgm:cxnLst>
    <dgm:cxn modelId="{5800E710-CFAC-4B5F-8DCC-834B60FE67AC}" type="presOf" srcId="{94CF5C00-9D7A-4C1F-AE65-41C6A871088B}" destId="{9FCD3184-A27C-4091-AC5D-157A10F43BBC}" srcOrd="0" destOrd="0" presId="urn:microsoft.com/office/officeart/2008/layout/LinedList"/>
    <dgm:cxn modelId="{2B55092F-5D90-41F3-93C7-8EDBCD4E5AB3}" type="presOf" srcId="{5AE7E481-7A98-4C95-A89C-9FCA5704F4C6}" destId="{3D937E07-6E21-429C-BB68-4312BC3750AD}" srcOrd="0" destOrd="0" presId="urn:microsoft.com/office/officeart/2008/layout/LinedList"/>
    <dgm:cxn modelId="{D8DC0397-ED50-42FC-BAFA-986808C422F1}" srcId="{5AE7E481-7A98-4C95-A89C-9FCA5704F4C6}" destId="{272C1D1F-63E1-4698-A02D-B534426DDE8A}" srcOrd="2" destOrd="0" parTransId="{897134B9-83CF-4025-9AEE-C4D19E49D5B4}" sibTransId="{55E7455F-30BD-4F65-AC75-0DF6B29429B9}"/>
    <dgm:cxn modelId="{CFB8909B-F2CA-4830-A8D2-8184E5A16C03}" srcId="{5AE7E481-7A98-4C95-A89C-9FCA5704F4C6}" destId="{94CF5C00-9D7A-4C1F-AE65-41C6A871088B}" srcOrd="0" destOrd="0" parTransId="{B310D410-36DB-434E-92E1-5ED77B715671}" sibTransId="{68A2707C-FF0C-457F-98F2-7A0F499809C5}"/>
    <dgm:cxn modelId="{A3A82CA1-67BF-4C11-95A1-7079B22F7E01}" srcId="{5AE7E481-7A98-4C95-A89C-9FCA5704F4C6}" destId="{490B68E1-F8E7-433B-A0FB-29BE11305274}" srcOrd="1" destOrd="0" parTransId="{A71795E4-4C1B-4FD0-BC41-A087B1A0B07E}" sibTransId="{80A22779-F517-4CDF-A5CD-192200987442}"/>
    <dgm:cxn modelId="{69D453CA-6315-4BC3-AEAD-11E3F15F7606}" type="presOf" srcId="{272C1D1F-63E1-4698-A02D-B534426DDE8A}" destId="{79A5F98C-760B-427C-BC2A-201BA3B694FE}" srcOrd="0" destOrd="0" presId="urn:microsoft.com/office/officeart/2008/layout/LinedList"/>
    <dgm:cxn modelId="{9577A5DC-98A5-4805-B388-3534A694644B}" type="presOf" srcId="{490B68E1-F8E7-433B-A0FB-29BE11305274}" destId="{97264827-6E97-48F0-851F-CBF71BD87558}" srcOrd="0" destOrd="0" presId="urn:microsoft.com/office/officeart/2008/layout/LinedList"/>
    <dgm:cxn modelId="{9FD218DF-E7C1-4E27-99E3-99210FEDB6FF}" type="presParOf" srcId="{3D937E07-6E21-429C-BB68-4312BC3750AD}" destId="{034672EF-72A7-4EB8-BFCE-AACC5743324E}" srcOrd="0" destOrd="0" presId="urn:microsoft.com/office/officeart/2008/layout/LinedList"/>
    <dgm:cxn modelId="{54A24393-5D8A-4A76-A657-5D52EF70F663}" type="presParOf" srcId="{3D937E07-6E21-429C-BB68-4312BC3750AD}" destId="{7E0D7EF5-0896-492F-958B-06EF197BAB1D}" srcOrd="1" destOrd="0" presId="urn:microsoft.com/office/officeart/2008/layout/LinedList"/>
    <dgm:cxn modelId="{02CF8045-DB5D-47F9-ADDE-224E32CB2462}" type="presParOf" srcId="{7E0D7EF5-0896-492F-958B-06EF197BAB1D}" destId="{9FCD3184-A27C-4091-AC5D-157A10F43BBC}" srcOrd="0" destOrd="0" presId="urn:microsoft.com/office/officeart/2008/layout/LinedList"/>
    <dgm:cxn modelId="{A9ADC8DB-C9DA-4C5D-BAAA-6D61DA5CC856}" type="presParOf" srcId="{7E0D7EF5-0896-492F-958B-06EF197BAB1D}" destId="{9EF87C68-1F77-4640-B13F-CF4104EF7251}" srcOrd="1" destOrd="0" presId="urn:microsoft.com/office/officeart/2008/layout/LinedList"/>
    <dgm:cxn modelId="{F6E6946A-B4D5-453A-A8C6-3B0C98AE6DAC}" type="presParOf" srcId="{3D937E07-6E21-429C-BB68-4312BC3750AD}" destId="{BA53139F-54E5-47E6-B833-93B2CA9D683D}" srcOrd="2" destOrd="0" presId="urn:microsoft.com/office/officeart/2008/layout/LinedList"/>
    <dgm:cxn modelId="{19D98F92-7989-454F-9E16-E3CA68400ACF}" type="presParOf" srcId="{3D937E07-6E21-429C-BB68-4312BC3750AD}" destId="{21C491D9-A70C-462F-AE67-1FD46144A51A}" srcOrd="3" destOrd="0" presId="urn:microsoft.com/office/officeart/2008/layout/LinedList"/>
    <dgm:cxn modelId="{37A42CD9-E313-4FA2-8C0D-40F223035853}" type="presParOf" srcId="{21C491D9-A70C-462F-AE67-1FD46144A51A}" destId="{97264827-6E97-48F0-851F-CBF71BD87558}" srcOrd="0" destOrd="0" presId="urn:microsoft.com/office/officeart/2008/layout/LinedList"/>
    <dgm:cxn modelId="{D442327B-2285-4618-9858-E3FE08BE4805}" type="presParOf" srcId="{21C491D9-A70C-462F-AE67-1FD46144A51A}" destId="{596ED6C6-4E50-4C21-87E2-F28E7AC6230A}" srcOrd="1" destOrd="0" presId="urn:microsoft.com/office/officeart/2008/layout/LinedList"/>
    <dgm:cxn modelId="{B5C55D15-3ED1-45DC-8BBD-C8BDE9C9D66C}" type="presParOf" srcId="{3D937E07-6E21-429C-BB68-4312BC3750AD}" destId="{68057A7E-DF92-4796-8959-4F606B0E37BC}" srcOrd="4" destOrd="0" presId="urn:microsoft.com/office/officeart/2008/layout/LinedList"/>
    <dgm:cxn modelId="{2B78B2D6-AF70-43EB-B65D-2585C47566F8}" type="presParOf" srcId="{3D937E07-6E21-429C-BB68-4312BC3750AD}" destId="{E7D0630B-A59B-433F-BC79-DDAAD36EB895}" srcOrd="5" destOrd="0" presId="urn:microsoft.com/office/officeart/2008/layout/LinedList"/>
    <dgm:cxn modelId="{8F8CB28C-6C63-405D-9C39-23D214D89117}" type="presParOf" srcId="{E7D0630B-A59B-433F-BC79-DDAAD36EB895}" destId="{79A5F98C-760B-427C-BC2A-201BA3B694FE}" srcOrd="0" destOrd="0" presId="urn:microsoft.com/office/officeart/2008/layout/LinedList"/>
    <dgm:cxn modelId="{E9C7FE08-CFD4-4406-BE3A-B1D8B9C3B64F}" type="presParOf" srcId="{E7D0630B-A59B-433F-BC79-DDAAD36EB895}" destId="{11E49FAB-6360-4CBC-B36B-B780EAD9DA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175631-368C-4196-ACB1-16891448EC08}"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23E04802-64A2-4B1F-A253-7C3EAAA99221}">
      <dgm:prSet/>
      <dgm:spPr/>
      <dgm:t>
        <a:bodyPr/>
        <a:lstStyle/>
        <a:p>
          <a:r>
            <a:rPr lang="en-US" dirty="0"/>
            <a:t>➢ It seems people having asymptomatic chest pain have a higher chance of heart disease. </a:t>
          </a:r>
        </a:p>
      </dgm:t>
    </dgm:pt>
    <dgm:pt modelId="{27B28E63-6DA8-4B1A-96D7-8DEF0BC82AE6}" type="parTrans" cxnId="{9538FE44-5987-4F7B-9BB8-40DA5FA85D02}">
      <dgm:prSet/>
      <dgm:spPr/>
      <dgm:t>
        <a:bodyPr/>
        <a:lstStyle/>
        <a:p>
          <a:endParaRPr lang="en-US"/>
        </a:p>
      </dgm:t>
    </dgm:pt>
    <dgm:pt modelId="{00FAA1D4-AD57-4DB9-AAE2-7A220135A923}" type="sibTrans" cxnId="{9538FE44-5987-4F7B-9BB8-40DA5FA85D02}">
      <dgm:prSet/>
      <dgm:spPr/>
      <dgm:t>
        <a:bodyPr/>
        <a:lstStyle/>
        <a:p>
          <a:endParaRPr lang="en-US"/>
        </a:p>
      </dgm:t>
    </dgm:pt>
    <dgm:pt modelId="{93DAE88A-C213-40CD-8289-6AE6A89A7718}">
      <dgm:prSet/>
      <dgm:spPr/>
      <dgm:t>
        <a:bodyPr/>
        <a:lstStyle/>
        <a:p>
          <a:r>
            <a:rPr lang="en-US" dirty="0"/>
            <a:t>➢ We can see that a higher number of men are suffering from Asymptomatic type of Chest Pain Asymptomatic Chest pain means neither causing nor exhibiting symptoms of heart disease. </a:t>
          </a:r>
        </a:p>
      </dgm:t>
    </dgm:pt>
    <dgm:pt modelId="{45756694-4D36-464B-9622-792F3A481FBB}" type="parTrans" cxnId="{25E51DB7-E46F-4250-BF56-3F14508C7598}">
      <dgm:prSet/>
      <dgm:spPr/>
      <dgm:t>
        <a:bodyPr/>
        <a:lstStyle/>
        <a:p>
          <a:endParaRPr lang="en-US"/>
        </a:p>
      </dgm:t>
    </dgm:pt>
    <dgm:pt modelId="{50014E8D-BFF2-410D-A650-74579DBF1F94}" type="sibTrans" cxnId="{25E51DB7-E46F-4250-BF56-3F14508C7598}">
      <dgm:prSet/>
      <dgm:spPr/>
      <dgm:t>
        <a:bodyPr/>
        <a:lstStyle/>
        <a:p>
          <a:endParaRPr lang="en-US"/>
        </a:p>
      </dgm:t>
    </dgm:pt>
    <dgm:pt modelId="{55E9AE72-2DE8-45B5-AE14-069E8E00FC4A}">
      <dgm:prSet/>
      <dgm:spPr/>
      <dgm:t>
        <a:bodyPr/>
        <a:lstStyle/>
        <a:p>
          <a:r>
            <a:rPr lang="en-US"/>
            <a:t>➢ There is very high number of Asymptomatic Pain in Elderly age Category </a:t>
          </a:r>
        </a:p>
      </dgm:t>
    </dgm:pt>
    <dgm:pt modelId="{BE5B0C67-AD7F-41DB-B22C-9ABB7B450FD5}" type="parTrans" cxnId="{8E533581-8E50-4F5B-AA59-3E9A70320A83}">
      <dgm:prSet/>
      <dgm:spPr/>
      <dgm:t>
        <a:bodyPr/>
        <a:lstStyle/>
        <a:p>
          <a:endParaRPr lang="en-US"/>
        </a:p>
      </dgm:t>
    </dgm:pt>
    <dgm:pt modelId="{7D1F6830-65FD-4512-9CE8-3F1C9340FB51}" type="sibTrans" cxnId="{8E533581-8E50-4F5B-AA59-3E9A70320A83}">
      <dgm:prSet/>
      <dgm:spPr/>
      <dgm:t>
        <a:bodyPr/>
        <a:lstStyle/>
        <a:p>
          <a:endParaRPr lang="en-US"/>
        </a:p>
      </dgm:t>
    </dgm:pt>
    <dgm:pt modelId="{D41CAB48-92B8-40FD-9629-BCAB74DE3665}" type="pres">
      <dgm:prSet presAssocID="{CF175631-368C-4196-ACB1-16891448EC08}" presName="diagram" presStyleCnt="0">
        <dgm:presLayoutVars>
          <dgm:chPref val="1"/>
          <dgm:dir/>
          <dgm:animOne val="branch"/>
          <dgm:animLvl val="lvl"/>
          <dgm:resizeHandles/>
        </dgm:presLayoutVars>
      </dgm:prSet>
      <dgm:spPr/>
    </dgm:pt>
    <dgm:pt modelId="{FA89CDDB-4807-4D78-A2D4-76CDC253B122}" type="pres">
      <dgm:prSet presAssocID="{23E04802-64A2-4B1F-A253-7C3EAAA99221}" presName="root" presStyleCnt="0"/>
      <dgm:spPr/>
    </dgm:pt>
    <dgm:pt modelId="{9BC4177F-731F-4379-A37B-E8A8FBC01661}" type="pres">
      <dgm:prSet presAssocID="{23E04802-64A2-4B1F-A253-7C3EAAA99221}" presName="rootComposite" presStyleCnt="0"/>
      <dgm:spPr/>
    </dgm:pt>
    <dgm:pt modelId="{94AD7A79-5101-4353-9F31-6D45F675A287}" type="pres">
      <dgm:prSet presAssocID="{23E04802-64A2-4B1F-A253-7C3EAAA99221}" presName="rootText" presStyleLbl="node1" presStyleIdx="0" presStyleCnt="3" custLinFactNeighborX="521" custLinFactNeighborY="81867"/>
      <dgm:spPr/>
    </dgm:pt>
    <dgm:pt modelId="{2AA6B1FF-EC79-4B0E-8136-C0F4C64B52F0}" type="pres">
      <dgm:prSet presAssocID="{23E04802-64A2-4B1F-A253-7C3EAAA99221}" presName="rootConnector" presStyleLbl="node1" presStyleIdx="0" presStyleCnt="3"/>
      <dgm:spPr/>
    </dgm:pt>
    <dgm:pt modelId="{AA3AEAFE-A613-4E0C-A8BF-0984D0E27939}" type="pres">
      <dgm:prSet presAssocID="{23E04802-64A2-4B1F-A253-7C3EAAA99221}" presName="childShape" presStyleCnt="0"/>
      <dgm:spPr/>
    </dgm:pt>
    <dgm:pt modelId="{ED29FA07-A18C-4D5B-98A5-BCAD1286FDEF}" type="pres">
      <dgm:prSet presAssocID="{93DAE88A-C213-40CD-8289-6AE6A89A7718}" presName="root" presStyleCnt="0"/>
      <dgm:spPr/>
    </dgm:pt>
    <dgm:pt modelId="{B9461A9E-BE07-42FF-B6EF-ADED5A3FD1A3}" type="pres">
      <dgm:prSet presAssocID="{93DAE88A-C213-40CD-8289-6AE6A89A7718}" presName="rootComposite" presStyleCnt="0"/>
      <dgm:spPr/>
    </dgm:pt>
    <dgm:pt modelId="{1F535269-1052-4F48-9ED5-4B4C2FBB432F}" type="pres">
      <dgm:prSet presAssocID="{93DAE88A-C213-40CD-8289-6AE6A89A7718}" presName="rootText" presStyleLbl="node1" presStyleIdx="1" presStyleCnt="3" custLinFactNeighborX="-5923" custLinFactNeighborY="81867"/>
      <dgm:spPr/>
    </dgm:pt>
    <dgm:pt modelId="{EBD50C6E-3A5A-4362-84E3-A630108C9484}" type="pres">
      <dgm:prSet presAssocID="{93DAE88A-C213-40CD-8289-6AE6A89A7718}" presName="rootConnector" presStyleLbl="node1" presStyleIdx="1" presStyleCnt="3"/>
      <dgm:spPr/>
    </dgm:pt>
    <dgm:pt modelId="{E19D6F0A-757E-4768-A787-2BDDA294C2E4}" type="pres">
      <dgm:prSet presAssocID="{93DAE88A-C213-40CD-8289-6AE6A89A7718}" presName="childShape" presStyleCnt="0"/>
      <dgm:spPr/>
    </dgm:pt>
    <dgm:pt modelId="{FA6F1B40-BCF0-4C36-AF6B-42C32547D19F}" type="pres">
      <dgm:prSet presAssocID="{55E9AE72-2DE8-45B5-AE14-069E8E00FC4A}" presName="root" presStyleCnt="0"/>
      <dgm:spPr/>
    </dgm:pt>
    <dgm:pt modelId="{847F1FAD-ECF7-4A66-AEF3-A7700BA18334}" type="pres">
      <dgm:prSet presAssocID="{55E9AE72-2DE8-45B5-AE14-069E8E00FC4A}" presName="rootComposite" presStyleCnt="0"/>
      <dgm:spPr/>
    </dgm:pt>
    <dgm:pt modelId="{AAAE1782-25B5-432F-92CB-F3BA344F4FB6}" type="pres">
      <dgm:prSet presAssocID="{55E9AE72-2DE8-45B5-AE14-069E8E00FC4A}" presName="rootText" presStyleLbl="node1" presStyleIdx="2" presStyleCnt="3" custLinFactNeighborX="-15359" custLinFactNeighborY="81867"/>
      <dgm:spPr/>
    </dgm:pt>
    <dgm:pt modelId="{EA8C6A50-D6D4-4BFE-A67D-5E6E9391B9A7}" type="pres">
      <dgm:prSet presAssocID="{55E9AE72-2DE8-45B5-AE14-069E8E00FC4A}" presName="rootConnector" presStyleLbl="node1" presStyleIdx="2" presStyleCnt="3"/>
      <dgm:spPr/>
    </dgm:pt>
    <dgm:pt modelId="{70C9A62E-B8FB-4F29-B67E-21E411946EE4}" type="pres">
      <dgm:prSet presAssocID="{55E9AE72-2DE8-45B5-AE14-069E8E00FC4A}" presName="childShape" presStyleCnt="0"/>
      <dgm:spPr/>
    </dgm:pt>
  </dgm:ptLst>
  <dgm:cxnLst>
    <dgm:cxn modelId="{2E81F424-3C7C-4535-B62D-37737407CD1D}" type="presOf" srcId="{23E04802-64A2-4B1F-A253-7C3EAAA99221}" destId="{2AA6B1FF-EC79-4B0E-8136-C0F4C64B52F0}" srcOrd="1" destOrd="0" presId="urn:microsoft.com/office/officeart/2005/8/layout/hierarchy3"/>
    <dgm:cxn modelId="{AB892435-C866-47CD-85B4-269D356659DF}" type="presOf" srcId="{55E9AE72-2DE8-45B5-AE14-069E8E00FC4A}" destId="{AAAE1782-25B5-432F-92CB-F3BA344F4FB6}" srcOrd="0" destOrd="0" presId="urn:microsoft.com/office/officeart/2005/8/layout/hierarchy3"/>
    <dgm:cxn modelId="{9538FE44-5987-4F7B-9BB8-40DA5FA85D02}" srcId="{CF175631-368C-4196-ACB1-16891448EC08}" destId="{23E04802-64A2-4B1F-A253-7C3EAAA99221}" srcOrd="0" destOrd="0" parTransId="{27B28E63-6DA8-4B1A-96D7-8DEF0BC82AE6}" sibTransId="{00FAA1D4-AD57-4DB9-AAE2-7A220135A923}"/>
    <dgm:cxn modelId="{DC8C5045-ED26-4991-90BD-49CD39E5D4E0}" type="presOf" srcId="{CF175631-368C-4196-ACB1-16891448EC08}" destId="{D41CAB48-92B8-40FD-9629-BCAB74DE3665}" srcOrd="0" destOrd="0" presId="urn:microsoft.com/office/officeart/2005/8/layout/hierarchy3"/>
    <dgm:cxn modelId="{B621517C-AE88-448C-88D2-0B41A8E0F4A0}" type="presOf" srcId="{23E04802-64A2-4B1F-A253-7C3EAAA99221}" destId="{94AD7A79-5101-4353-9F31-6D45F675A287}" srcOrd="0" destOrd="0" presId="urn:microsoft.com/office/officeart/2005/8/layout/hierarchy3"/>
    <dgm:cxn modelId="{8E533581-8E50-4F5B-AA59-3E9A70320A83}" srcId="{CF175631-368C-4196-ACB1-16891448EC08}" destId="{55E9AE72-2DE8-45B5-AE14-069E8E00FC4A}" srcOrd="2" destOrd="0" parTransId="{BE5B0C67-AD7F-41DB-B22C-9ABB7B450FD5}" sibTransId="{7D1F6830-65FD-4512-9CE8-3F1C9340FB51}"/>
    <dgm:cxn modelId="{3C1C48AF-5184-4BDA-955F-9B61C5EFE520}" type="presOf" srcId="{55E9AE72-2DE8-45B5-AE14-069E8E00FC4A}" destId="{EA8C6A50-D6D4-4BFE-A67D-5E6E9391B9A7}" srcOrd="1" destOrd="0" presId="urn:microsoft.com/office/officeart/2005/8/layout/hierarchy3"/>
    <dgm:cxn modelId="{25E51DB7-E46F-4250-BF56-3F14508C7598}" srcId="{CF175631-368C-4196-ACB1-16891448EC08}" destId="{93DAE88A-C213-40CD-8289-6AE6A89A7718}" srcOrd="1" destOrd="0" parTransId="{45756694-4D36-464B-9622-792F3A481FBB}" sibTransId="{50014E8D-BFF2-410D-A650-74579DBF1F94}"/>
    <dgm:cxn modelId="{89011DC3-374B-4BFA-AA15-BE1230F2C43C}" type="presOf" srcId="{93DAE88A-C213-40CD-8289-6AE6A89A7718}" destId="{1F535269-1052-4F48-9ED5-4B4C2FBB432F}" srcOrd="0" destOrd="0" presId="urn:microsoft.com/office/officeart/2005/8/layout/hierarchy3"/>
    <dgm:cxn modelId="{A2F048DA-D38B-468B-8080-F0BA6A46C839}" type="presOf" srcId="{93DAE88A-C213-40CD-8289-6AE6A89A7718}" destId="{EBD50C6E-3A5A-4362-84E3-A630108C9484}" srcOrd="1" destOrd="0" presId="urn:microsoft.com/office/officeart/2005/8/layout/hierarchy3"/>
    <dgm:cxn modelId="{96FAF80B-CE02-42CC-BE34-FAB0A57BCB3D}" type="presParOf" srcId="{D41CAB48-92B8-40FD-9629-BCAB74DE3665}" destId="{FA89CDDB-4807-4D78-A2D4-76CDC253B122}" srcOrd="0" destOrd="0" presId="urn:microsoft.com/office/officeart/2005/8/layout/hierarchy3"/>
    <dgm:cxn modelId="{6CAB5A80-4006-4E28-AD87-BDBBF08F4719}" type="presParOf" srcId="{FA89CDDB-4807-4D78-A2D4-76CDC253B122}" destId="{9BC4177F-731F-4379-A37B-E8A8FBC01661}" srcOrd="0" destOrd="0" presId="urn:microsoft.com/office/officeart/2005/8/layout/hierarchy3"/>
    <dgm:cxn modelId="{C71AB9AD-DE93-4344-AD0E-397D36BE04D5}" type="presParOf" srcId="{9BC4177F-731F-4379-A37B-E8A8FBC01661}" destId="{94AD7A79-5101-4353-9F31-6D45F675A287}" srcOrd="0" destOrd="0" presId="urn:microsoft.com/office/officeart/2005/8/layout/hierarchy3"/>
    <dgm:cxn modelId="{319699DF-5F3C-4286-83D7-FF77A987DADC}" type="presParOf" srcId="{9BC4177F-731F-4379-A37B-E8A8FBC01661}" destId="{2AA6B1FF-EC79-4B0E-8136-C0F4C64B52F0}" srcOrd="1" destOrd="0" presId="urn:microsoft.com/office/officeart/2005/8/layout/hierarchy3"/>
    <dgm:cxn modelId="{B1B4099A-B5B9-4214-B7D4-C73B39A0EC29}" type="presParOf" srcId="{FA89CDDB-4807-4D78-A2D4-76CDC253B122}" destId="{AA3AEAFE-A613-4E0C-A8BF-0984D0E27939}" srcOrd="1" destOrd="0" presId="urn:microsoft.com/office/officeart/2005/8/layout/hierarchy3"/>
    <dgm:cxn modelId="{E30E7348-FBFA-48C0-AE8D-1C7C56295CF3}" type="presParOf" srcId="{D41CAB48-92B8-40FD-9629-BCAB74DE3665}" destId="{ED29FA07-A18C-4D5B-98A5-BCAD1286FDEF}" srcOrd="1" destOrd="0" presId="urn:microsoft.com/office/officeart/2005/8/layout/hierarchy3"/>
    <dgm:cxn modelId="{B9CB90D8-3E79-4E92-8D5F-695C715DD5A6}" type="presParOf" srcId="{ED29FA07-A18C-4D5B-98A5-BCAD1286FDEF}" destId="{B9461A9E-BE07-42FF-B6EF-ADED5A3FD1A3}" srcOrd="0" destOrd="0" presId="urn:microsoft.com/office/officeart/2005/8/layout/hierarchy3"/>
    <dgm:cxn modelId="{964BCF0E-CAF8-43EE-97F1-E3073C837A28}" type="presParOf" srcId="{B9461A9E-BE07-42FF-B6EF-ADED5A3FD1A3}" destId="{1F535269-1052-4F48-9ED5-4B4C2FBB432F}" srcOrd="0" destOrd="0" presId="urn:microsoft.com/office/officeart/2005/8/layout/hierarchy3"/>
    <dgm:cxn modelId="{A5A73C42-2F97-43DE-8CFA-5773407242CA}" type="presParOf" srcId="{B9461A9E-BE07-42FF-B6EF-ADED5A3FD1A3}" destId="{EBD50C6E-3A5A-4362-84E3-A630108C9484}" srcOrd="1" destOrd="0" presId="urn:microsoft.com/office/officeart/2005/8/layout/hierarchy3"/>
    <dgm:cxn modelId="{CFAFC739-75F7-40C4-8525-678525CAA8CC}" type="presParOf" srcId="{ED29FA07-A18C-4D5B-98A5-BCAD1286FDEF}" destId="{E19D6F0A-757E-4768-A787-2BDDA294C2E4}" srcOrd="1" destOrd="0" presId="urn:microsoft.com/office/officeart/2005/8/layout/hierarchy3"/>
    <dgm:cxn modelId="{BC6BEF2D-DFE0-4822-B111-70E905F4B90C}" type="presParOf" srcId="{D41CAB48-92B8-40FD-9629-BCAB74DE3665}" destId="{FA6F1B40-BCF0-4C36-AF6B-42C32547D19F}" srcOrd="2" destOrd="0" presId="urn:microsoft.com/office/officeart/2005/8/layout/hierarchy3"/>
    <dgm:cxn modelId="{98B319B3-018F-424B-B739-7CFD810FD4EC}" type="presParOf" srcId="{FA6F1B40-BCF0-4C36-AF6B-42C32547D19F}" destId="{847F1FAD-ECF7-4A66-AEF3-A7700BA18334}" srcOrd="0" destOrd="0" presId="urn:microsoft.com/office/officeart/2005/8/layout/hierarchy3"/>
    <dgm:cxn modelId="{A7BF6303-EE4F-4246-8157-9E688E64825B}" type="presParOf" srcId="{847F1FAD-ECF7-4A66-AEF3-A7700BA18334}" destId="{AAAE1782-25B5-432F-92CB-F3BA344F4FB6}" srcOrd="0" destOrd="0" presId="urn:microsoft.com/office/officeart/2005/8/layout/hierarchy3"/>
    <dgm:cxn modelId="{9B1C23D0-E631-4486-8830-786AC553F8A1}" type="presParOf" srcId="{847F1FAD-ECF7-4A66-AEF3-A7700BA18334}" destId="{EA8C6A50-D6D4-4BFE-A67D-5E6E9391B9A7}" srcOrd="1" destOrd="0" presId="urn:microsoft.com/office/officeart/2005/8/layout/hierarchy3"/>
    <dgm:cxn modelId="{382E71BA-C25E-481C-944B-199885FE6321}" type="presParOf" srcId="{FA6F1B40-BCF0-4C36-AF6B-42C32547D19F}" destId="{70C9A62E-B8FB-4F29-B67E-21E411946EE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F6B027-251A-4FA6-B904-62044F284B9A}"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29B3059C-8328-4055-B2E8-6EE89F3106E5}">
      <dgm:prSet/>
      <dgm:spPr/>
      <dgm:t>
        <a:bodyPr/>
        <a:lstStyle/>
        <a:p>
          <a:r>
            <a:rPr lang="en-US"/>
            <a:t>1. Percentage of People Having Heart Disease </a:t>
          </a:r>
        </a:p>
      </dgm:t>
    </dgm:pt>
    <dgm:pt modelId="{87B5FBEF-C1BA-4DFB-BEBA-BC72A2003D3A}" type="parTrans" cxnId="{D8014581-456C-4109-A3AA-11646FD90041}">
      <dgm:prSet/>
      <dgm:spPr/>
      <dgm:t>
        <a:bodyPr/>
        <a:lstStyle/>
        <a:p>
          <a:endParaRPr lang="en-US"/>
        </a:p>
      </dgm:t>
    </dgm:pt>
    <dgm:pt modelId="{536E7B84-9B91-4B24-A558-84AE779CEBCC}" type="sibTrans" cxnId="{D8014581-456C-4109-A3AA-11646FD90041}">
      <dgm:prSet/>
      <dgm:spPr/>
      <dgm:t>
        <a:bodyPr/>
        <a:lstStyle/>
        <a:p>
          <a:endParaRPr lang="en-US"/>
        </a:p>
      </dgm:t>
    </dgm:pt>
    <dgm:pt modelId="{0FB4C9F9-1F1A-4441-8F1C-B654B6880270}">
      <dgm:prSet/>
      <dgm:spPr/>
      <dgm:t>
        <a:bodyPr/>
        <a:lstStyle/>
        <a:p>
          <a:r>
            <a:rPr lang="en-US"/>
            <a:t>2. Age Distribution including Gender </a:t>
          </a:r>
        </a:p>
      </dgm:t>
    </dgm:pt>
    <dgm:pt modelId="{4428CF2D-ABD0-4ECD-8F4D-0758D176A593}" type="parTrans" cxnId="{43EC3A03-B254-4F9E-810E-F4E8E3DF9CC3}">
      <dgm:prSet/>
      <dgm:spPr/>
      <dgm:t>
        <a:bodyPr/>
        <a:lstStyle/>
        <a:p>
          <a:endParaRPr lang="en-US"/>
        </a:p>
      </dgm:t>
    </dgm:pt>
    <dgm:pt modelId="{EFB38C4F-AD25-452E-BB95-74315F5BFF0F}" type="sibTrans" cxnId="{43EC3A03-B254-4F9E-810E-F4E8E3DF9CC3}">
      <dgm:prSet/>
      <dgm:spPr/>
      <dgm:t>
        <a:bodyPr/>
        <a:lstStyle/>
        <a:p>
          <a:endParaRPr lang="en-US"/>
        </a:p>
      </dgm:t>
    </dgm:pt>
    <dgm:pt modelId="{B79B7D9A-DAC3-4B73-A473-FCAC57182ADD}">
      <dgm:prSet/>
      <dgm:spPr/>
      <dgm:t>
        <a:bodyPr/>
        <a:lstStyle/>
        <a:p>
          <a:r>
            <a:rPr lang="en-US"/>
            <a:t>3. Gender Distribution Based on Heart Disease </a:t>
          </a:r>
        </a:p>
      </dgm:t>
    </dgm:pt>
    <dgm:pt modelId="{CB05912A-18F0-441E-9CA7-9F4936143613}" type="parTrans" cxnId="{259C1EE4-F966-424D-8092-A6CF7EE64DA2}">
      <dgm:prSet/>
      <dgm:spPr/>
      <dgm:t>
        <a:bodyPr/>
        <a:lstStyle/>
        <a:p>
          <a:endParaRPr lang="en-US"/>
        </a:p>
      </dgm:t>
    </dgm:pt>
    <dgm:pt modelId="{59458B4C-CF4D-4BF0-957E-6C146A69CEB3}" type="sibTrans" cxnId="{259C1EE4-F966-424D-8092-A6CF7EE64DA2}">
      <dgm:prSet/>
      <dgm:spPr/>
      <dgm:t>
        <a:bodyPr/>
        <a:lstStyle/>
        <a:p>
          <a:endParaRPr lang="en-US"/>
        </a:p>
      </dgm:t>
    </dgm:pt>
    <dgm:pt modelId="{0E4B3DDB-9FCF-49C2-B0C4-591090C07124}">
      <dgm:prSet/>
      <dgm:spPr/>
      <dgm:t>
        <a:bodyPr/>
        <a:lstStyle/>
        <a:p>
          <a:r>
            <a:rPr lang="en-US"/>
            <a:t>4. Chest Pain Experienced by People Suffering from Heart Disease </a:t>
          </a:r>
        </a:p>
      </dgm:t>
    </dgm:pt>
    <dgm:pt modelId="{E151DDA4-2E75-4468-B293-F982119C5C1C}" type="parTrans" cxnId="{7519ADC7-C770-432D-8D74-88FA6CDD9E56}">
      <dgm:prSet/>
      <dgm:spPr/>
      <dgm:t>
        <a:bodyPr/>
        <a:lstStyle/>
        <a:p>
          <a:endParaRPr lang="en-US"/>
        </a:p>
      </dgm:t>
    </dgm:pt>
    <dgm:pt modelId="{0F0EB6A6-9C50-45C2-897F-B2E097C125B6}" type="sibTrans" cxnId="{7519ADC7-C770-432D-8D74-88FA6CDD9E56}">
      <dgm:prSet/>
      <dgm:spPr/>
      <dgm:t>
        <a:bodyPr/>
        <a:lstStyle/>
        <a:p>
          <a:endParaRPr lang="en-US"/>
        </a:p>
      </dgm:t>
    </dgm:pt>
    <dgm:pt modelId="{0A1CE950-85B2-4643-B59E-59D56D237139}">
      <dgm:prSet/>
      <dgm:spPr/>
      <dgm:t>
        <a:bodyPr/>
        <a:lstStyle/>
        <a:p>
          <a:r>
            <a:rPr lang="en-US"/>
            <a:t>5. Blood Pressure, Cholesterol Level and Maximum Heart Rate of People According to their Age and Heart Disease Patients. </a:t>
          </a:r>
        </a:p>
      </dgm:t>
    </dgm:pt>
    <dgm:pt modelId="{5DEE6410-BFBF-42A7-9A69-5DDF2C27CEB9}" type="parTrans" cxnId="{696AF915-6ECE-4E6C-9C26-A0E0F12E8AF0}">
      <dgm:prSet/>
      <dgm:spPr/>
      <dgm:t>
        <a:bodyPr/>
        <a:lstStyle/>
        <a:p>
          <a:endParaRPr lang="en-US"/>
        </a:p>
      </dgm:t>
    </dgm:pt>
    <dgm:pt modelId="{2716C866-173C-4B9C-B0BC-9D60DC2D20E7}" type="sibTrans" cxnId="{696AF915-6ECE-4E6C-9C26-A0E0F12E8AF0}">
      <dgm:prSet/>
      <dgm:spPr/>
      <dgm:t>
        <a:bodyPr/>
        <a:lstStyle/>
        <a:p>
          <a:endParaRPr lang="en-US"/>
        </a:p>
      </dgm:t>
    </dgm:pt>
    <dgm:pt modelId="{3D7F5C4B-E3D6-4733-A67A-27396E36431A}">
      <dgm:prSet/>
      <dgm:spPr/>
      <dgm:t>
        <a:bodyPr/>
        <a:lstStyle/>
        <a:p>
          <a:r>
            <a:rPr lang="en-US"/>
            <a:t>6. ST Depression Experienced by People According to their age and heart disease. </a:t>
          </a:r>
        </a:p>
      </dgm:t>
    </dgm:pt>
    <dgm:pt modelId="{B2F53135-C3E7-4056-A9D8-4C23DDBE34F8}" type="parTrans" cxnId="{21C45683-9A61-4497-AD9E-98B9EB376196}">
      <dgm:prSet/>
      <dgm:spPr/>
      <dgm:t>
        <a:bodyPr/>
        <a:lstStyle/>
        <a:p>
          <a:endParaRPr lang="en-US"/>
        </a:p>
      </dgm:t>
    </dgm:pt>
    <dgm:pt modelId="{4D6C522D-B0D2-4B48-9071-1B594C0B288A}" type="sibTrans" cxnId="{21C45683-9A61-4497-AD9E-98B9EB376196}">
      <dgm:prSet/>
      <dgm:spPr/>
      <dgm:t>
        <a:bodyPr/>
        <a:lstStyle/>
        <a:p>
          <a:endParaRPr lang="en-US"/>
        </a:p>
      </dgm:t>
    </dgm:pt>
    <dgm:pt modelId="{0C2DB5D9-9323-4720-A6EA-0887350D8901}" type="pres">
      <dgm:prSet presAssocID="{16F6B027-251A-4FA6-B904-62044F284B9A}" presName="Name0" presStyleCnt="0">
        <dgm:presLayoutVars>
          <dgm:dir/>
          <dgm:resizeHandles val="exact"/>
        </dgm:presLayoutVars>
      </dgm:prSet>
      <dgm:spPr/>
    </dgm:pt>
    <dgm:pt modelId="{49767893-BC86-4472-BDC9-C265AE0EEAC7}" type="pres">
      <dgm:prSet presAssocID="{29B3059C-8328-4055-B2E8-6EE89F3106E5}" presName="node" presStyleLbl="node1" presStyleIdx="0" presStyleCnt="6">
        <dgm:presLayoutVars>
          <dgm:bulletEnabled val="1"/>
        </dgm:presLayoutVars>
      </dgm:prSet>
      <dgm:spPr/>
    </dgm:pt>
    <dgm:pt modelId="{D9101115-6F43-46DF-8078-13DB9786BABF}" type="pres">
      <dgm:prSet presAssocID="{536E7B84-9B91-4B24-A558-84AE779CEBCC}" presName="sibTrans" presStyleLbl="sibTrans1D1" presStyleIdx="0" presStyleCnt="5"/>
      <dgm:spPr/>
    </dgm:pt>
    <dgm:pt modelId="{47DC3800-397A-4FE2-AC02-9E8501C71728}" type="pres">
      <dgm:prSet presAssocID="{536E7B84-9B91-4B24-A558-84AE779CEBCC}" presName="connectorText" presStyleLbl="sibTrans1D1" presStyleIdx="0" presStyleCnt="5"/>
      <dgm:spPr/>
    </dgm:pt>
    <dgm:pt modelId="{E72F0B22-80D7-4047-934B-54EF7925F6B4}" type="pres">
      <dgm:prSet presAssocID="{0FB4C9F9-1F1A-4441-8F1C-B654B6880270}" presName="node" presStyleLbl="node1" presStyleIdx="1" presStyleCnt="6">
        <dgm:presLayoutVars>
          <dgm:bulletEnabled val="1"/>
        </dgm:presLayoutVars>
      </dgm:prSet>
      <dgm:spPr/>
    </dgm:pt>
    <dgm:pt modelId="{274A36AF-12C1-4814-95ED-BAC9106C925B}" type="pres">
      <dgm:prSet presAssocID="{EFB38C4F-AD25-452E-BB95-74315F5BFF0F}" presName="sibTrans" presStyleLbl="sibTrans1D1" presStyleIdx="1" presStyleCnt="5"/>
      <dgm:spPr/>
    </dgm:pt>
    <dgm:pt modelId="{281E5008-160C-48C4-89C0-C6D08577BB9D}" type="pres">
      <dgm:prSet presAssocID="{EFB38C4F-AD25-452E-BB95-74315F5BFF0F}" presName="connectorText" presStyleLbl="sibTrans1D1" presStyleIdx="1" presStyleCnt="5"/>
      <dgm:spPr/>
    </dgm:pt>
    <dgm:pt modelId="{DEFD751B-FF93-42CA-8677-E6E675A87ECC}" type="pres">
      <dgm:prSet presAssocID="{B79B7D9A-DAC3-4B73-A473-FCAC57182ADD}" presName="node" presStyleLbl="node1" presStyleIdx="2" presStyleCnt="6">
        <dgm:presLayoutVars>
          <dgm:bulletEnabled val="1"/>
        </dgm:presLayoutVars>
      </dgm:prSet>
      <dgm:spPr/>
    </dgm:pt>
    <dgm:pt modelId="{EB1BE850-45F5-430F-A9A9-FCBDBD7B619B}" type="pres">
      <dgm:prSet presAssocID="{59458B4C-CF4D-4BF0-957E-6C146A69CEB3}" presName="sibTrans" presStyleLbl="sibTrans1D1" presStyleIdx="2" presStyleCnt="5"/>
      <dgm:spPr/>
    </dgm:pt>
    <dgm:pt modelId="{24FF9D72-FB02-4B2F-8E17-F66C91620E88}" type="pres">
      <dgm:prSet presAssocID="{59458B4C-CF4D-4BF0-957E-6C146A69CEB3}" presName="connectorText" presStyleLbl="sibTrans1D1" presStyleIdx="2" presStyleCnt="5"/>
      <dgm:spPr/>
    </dgm:pt>
    <dgm:pt modelId="{B151D249-9A76-4B3B-BD10-B38E143F9E66}" type="pres">
      <dgm:prSet presAssocID="{0E4B3DDB-9FCF-49C2-B0C4-591090C07124}" presName="node" presStyleLbl="node1" presStyleIdx="3" presStyleCnt="6">
        <dgm:presLayoutVars>
          <dgm:bulletEnabled val="1"/>
        </dgm:presLayoutVars>
      </dgm:prSet>
      <dgm:spPr/>
    </dgm:pt>
    <dgm:pt modelId="{4639D10D-A2B3-4CD8-9B0B-0545E6EDBF01}" type="pres">
      <dgm:prSet presAssocID="{0F0EB6A6-9C50-45C2-897F-B2E097C125B6}" presName="sibTrans" presStyleLbl="sibTrans1D1" presStyleIdx="3" presStyleCnt="5"/>
      <dgm:spPr/>
    </dgm:pt>
    <dgm:pt modelId="{000221AB-57F0-4C83-B97C-F6E2ABD7C39C}" type="pres">
      <dgm:prSet presAssocID="{0F0EB6A6-9C50-45C2-897F-B2E097C125B6}" presName="connectorText" presStyleLbl="sibTrans1D1" presStyleIdx="3" presStyleCnt="5"/>
      <dgm:spPr/>
    </dgm:pt>
    <dgm:pt modelId="{DEA77FC7-535A-4EED-A6A1-F0DB0AB0CCCA}" type="pres">
      <dgm:prSet presAssocID="{0A1CE950-85B2-4643-B59E-59D56D237139}" presName="node" presStyleLbl="node1" presStyleIdx="4" presStyleCnt="6">
        <dgm:presLayoutVars>
          <dgm:bulletEnabled val="1"/>
        </dgm:presLayoutVars>
      </dgm:prSet>
      <dgm:spPr/>
    </dgm:pt>
    <dgm:pt modelId="{AD473357-C546-4007-BB25-556972FDE06F}" type="pres">
      <dgm:prSet presAssocID="{2716C866-173C-4B9C-B0BC-9D60DC2D20E7}" presName="sibTrans" presStyleLbl="sibTrans1D1" presStyleIdx="4" presStyleCnt="5"/>
      <dgm:spPr/>
    </dgm:pt>
    <dgm:pt modelId="{A2E72428-370C-4FD9-ABC2-73BA8EDB42F2}" type="pres">
      <dgm:prSet presAssocID="{2716C866-173C-4B9C-B0BC-9D60DC2D20E7}" presName="connectorText" presStyleLbl="sibTrans1D1" presStyleIdx="4" presStyleCnt="5"/>
      <dgm:spPr/>
    </dgm:pt>
    <dgm:pt modelId="{FC93ABB4-EBD7-4E0D-96F5-B1C3FD7C7D80}" type="pres">
      <dgm:prSet presAssocID="{3D7F5C4B-E3D6-4733-A67A-27396E36431A}" presName="node" presStyleLbl="node1" presStyleIdx="5" presStyleCnt="6">
        <dgm:presLayoutVars>
          <dgm:bulletEnabled val="1"/>
        </dgm:presLayoutVars>
      </dgm:prSet>
      <dgm:spPr/>
    </dgm:pt>
  </dgm:ptLst>
  <dgm:cxnLst>
    <dgm:cxn modelId="{43EC3A03-B254-4F9E-810E-F4E8E3DF9CC3}" srcId="{16F6B027-251A-4FA6-B904-62044F284B9A}" destId="{0FB4C9F9-1F1A-4441-8F1C-B654B6880270}" srcOrd="1" destOrd="0" parTransId="{4428CF2D-ABD0-4ECD-8F4D-0758D176A593}" sibTransId="{EFB38C4F-AD25-452E-BB95-74315F5BFF0F}"/>
    <dgm:cxn modelId="{560C8C0B-6CE8-441A-B4AB-7D5F82795017}" type="presOf" srcId="{EFB38C4F-AD25-452E-BB95-74315F5BFF0F}" destId="{281E5008-160C-48C4-89C0-C6D08577BB9D}" srcOrd="1" destOrd="0" presId="urn:microsoft.com/office/officeart/2016/7/layout/RepeatingBendingProcessNew"/>
    <dgm:cxn modelId="{696AF915-6ECE-4E6C-9C26-A0E0F12E8AF0}" srcId="{16F6B027-251A-4FA6-B904-62044F284B9A}" destId="{0A1CE950-85B2-4643-B59E-59D56D237139}" srcOrd="4" destOrd="0" parTransId="{5DEE6410-BFBF-42A7-9A69-5DDF2C27CEB9}" sibTransId="{2716C866-173C-4B9C-B0BC-9D60DC2D20E7}"/>
    <dgm:cxn modelId="{1D793220-849F-484D-BDAD-226A8F84A3B6}" type="presOf" srcId="{536E7B84-9B91-4B24-A558-84AE779CEBCC}" destId="{D9101115-6F43-46DF-8078-13DB9786BABF}" srcOrd="0" destOrd="0" presId="urn:microsoft.com/office/officeart/2016/7/layout/RepeatingBendingProcessNew"/>
    <dgm:cxn modelId="{10BD7130-FE79-4E0B-9F46-06955791EC50}" type="presOf" srcId="{2716C866-173C-4B9C-B0BC-9D60DC2D20E7}" destId="{A2E72428-370C-4FD9-ABC2-73BA8EDB42F2}" srcOrd="1" destOrd="0" presId="urn:microsoft.com/office/officeart/2016/7/layout/RepeatingBendingProcessNew"/>
    <dgm:cxn modelId="{52ECD233-F29C-4D8C-B4E8-C18F18CA3EB8}" type="presOf" srcId="{B79B7D9A-DAC3-4B73-A473-FCAC57182ADD}" destId="{DEFD751B-FF93-42CA-8677-E6E675A87ECC}" srcOrd="0" destOrd="0" presId="urn:microsoft.com/office/officeart/2016/7/layout/RepeatingBendingProcessNew"/>
    <dgm:cxn modelId="{66F11660-6952-4C85-B1AB-F3CFEFD243C1}" type="presOf" srcId="{59458B4C-CF4D-4BF0-957E-6C146A69CEB3}" destId="{EB1BE850-45F5-430F-A9A9-FCBDBD7B619B}" srcOrd="0" destOrd="0" presId="urn:microsoft.com/office/officeart/2016/7/layout/RepeatingBendingProcessNew"/>
    <dgm:cxn modelId="{B4E37079-37CF-4428-B55F-A62DB6748E95}" type="presOf" srcId="{16F6B027-251A-4FA6-B904-62044F284B9A}" destId="{0C2DB5D9-9323-4720-A6EA-0887350D8901}" srcOrd="0" destOrd="0" presId="urn:microsoft.com/office/officeart/2016/7/layout/RepeatingBendingProcessNew"/>
    <dgm:cxn modelId="{D8014581-456C-4109-A3AA-11646FD90041}" srcId="{16F6B027-251A-4FA6-B904-62044F284B9A}" destId="{29B3059C-8328-4055-B2E8-6EE89F3106E5}" srcOrd="0" destOrd="0" parTransId="{87B5FBEF-C1BA-4DFB-BEBA-BC72A2003D3A}" sibTransId="{536E7B84-9B91-4B24-A558-84AE779CEBCC}"/>
    <dgm:cxn modelId="{AF6C4C81-08F3-461F-A407-480D75E56049}" type="presOf" srcId="{0F0EB6A6-9C50-45C2-897F-B2E097C125B6}" destId="{4639D10D-A2B3-4CD8-9B0B-0545E6EDBF01}" srcOrd="0" destOrd="0" presId="urn:microsoft.com/office/officeart/2016/7/layout/RepeatingBendingProcessNew"/>
    <dgm:cxn modelId="{21C45683-9A61-4497-AD9E-98B9EB376196}" srcId="{16F6B027-251A-4FA6-B904-62044F284B9A}" destId="{3D7F5C4B-E3D6-4733-A67A-27396E36431A}" srcOrd="5" destOrd="0" parTransId="{B2F53135-C3E7-4056-A9D8-4C23DDBE34F8}" sibTransId="{4D6C522D-B0D2-4B48-9071-1B594C0B288A}"/>
    <dgm:cxn modelId="{79A23796-87B4-4499-80AA-58BB64192847}" type="presOf" srcId="{0E4B3DDB-9FCF-49C2-B0C4-591090C07124}" destId="{B151D249-9A76-4B3B-BD10-B38E143F9E66}" srcOrd="0" destOrd="0" presId="urn:microsoft.com/office/officeart/2016/7/layout/RepeatingBendingProcessNew"/>
    <dgm:cxn modelId="{9C2E439B-52E6-43AF-96A7-6F50253D6EAA}" type="presOf" srcId="{0A1CE950-85B2-4643-B59E-59D56D237139}" destId="{DEA77FC7-535A-4EED-A6A1-F0DB0AB0CCCA}" srcOrd="0" destOrd="0" presId="urn:microsoft.com/office/officeart/2016/7/layout/RepeatingBendingProcessNew"/>
    <dgm:cxn modelId="{274B8BAB-44E5-4CA9-BA36-670E3BB144B6}" type="presOf" srcId="{29B3059C-8328-4055-B2E8-6EE89F3106E5}" destId="{49767893-BC86-4472-BDC9-C265AE0EEAC7}" srcOrd="0" destOrd="0" presId="urn:microsoft.com/office/officeart/2016/7/layout/RepeatingBendingProcessNew"/>
    <dgm:cxn modelId="{44DEC4B0-60F5-4512-A228-80E6EAF8619D}" type="presOf" srcId="{0FB4C9F9-1F1A-4441-8F1C-B654B6880270}" destId="{E72F0B22-80D7-4047-934B-54EF7925F6B4}" srcOrd="0" destOrd="0" presId="urn:microsoft.com/office/officeart/2016/7/layout/RepeatingBendingProcessNew"/>
    <dgm:cxn modelId="{6B58DAB8-41A8-4E68-B9FB-1520DC540130}" type="presOf" srcId="{3D7F5C4B-E3D6-4733-A67A-27396E36431A}" destId="{FC93ABB4-EBD7-4E0D-96F5-B1C3FD7C7D80}" srcOrd="0" destOrd="0" presId="urn:microsoft.com/office/officeart/2016/7/layout/RepeatingBendingProcessNew"/>
    <dgm:cxn modelId="{3EC4F2BC-60E7-49B1-AFD2-751AB61C36AD}" type="presOf" srcId="{0F0EB6A6-9C50-45C2-897F-B2E097C125B6}" destId="{000221AB-57F0-4C83-B97C-F6E2ABD7C39C}" srcOrd="1" destOrd="0" presId="urn:microsoft.com/office/officeart/2016/7/layout/RepeatingBendingProcessNew"/>
    <dgm:cxn modelId="{4FA8F8C3-E619-49F2-84DC-2F1E2975ED7A}" type="presOf" srcId="{536E7B84-9B91-4B24-A558-84AE779CEBCC}" destId="{47DC3800-397A-4FE2-AC02-9E8501C71728}" srcOrd="1" destOrd="0" presId="urn:microsoft.com/office/officeart/2016/7/layout/RepeatingBendingProcessNew"/>
    <dgm:cxn modelId="{7519ADC7-C770-432D-8D74-88FA6CDD9E56}" srcId="{16F6B027-251A-4FA6-B904-62044F284B9A}" destId="{0E4B3DDB-9FCF-49C2-B0C4-591090C07124}" srcOrd="3" destOrd="0" parTransId="{E151DDA4-2E75-4468-B293-F982119C5C1C}" sibTransId="{0F0EB6A6-9C50-45C2-897F-B2E097C125B6}"/>
    <dgm:cxn modelId="{6C441BD2-CA26-4F95-BE1C-1F446D07EAF5}" type="presOf" srcId="{59458B4C-CF4D-4BF0-957E-6C146A69CEB3}" destId="{24FF9D72-FB02-4B2F-8E17-F66C91620E88}" srcOrd="1" destOrd="0" presId="urn:microsoft.com/office/officeart/2016/7/layout/RepeatingBendingProcessNew"/>
    <dgm:cxn modelId="{988C55D6-76AC-497B-974C-C115ACD64332}" type="presOf" srcId="{2716C866-173C-4B9C-B0BC-9D60DC2D20E7}" destId="{AD473357-C546-4007-BB25-556972FDE06F}" srcOrd="0" destOrd="0" presId="urn:microsoft.com/office/officeart/2016/7/layout/RepeatingBendingProcessNew"/>
    <dgm:cxn modelId="{259C1EE4-F966-424D-8092-A6CF7EE64DA2}" srcId="{16F6B027-251A-4FA6-B904-62044F284B9A}" destId="{B79B7D9A-DAC3-4B73-A473-FCAC57182ADD}" srcOrd="2" destOrd="0" parTransId="{CB05912A-18F0-441E-9CA7-9F4936143613}" sibTransId="{59458B4C-CF4D-4BF0-957E-6C146A69CEB3}"/>
    <dgm:cxn modelId="{DB00E9F3-B5B1-42F8-B225-D658F6F24760}" type="presOf" srcId="{EFB38C4F-AD25-452E-BB95-74315F5BFF0F}" destId="{274A36AF-12C1-4814-95ED-BAC9106C925B}" srcOrd="0" destOrd="0" presId="urn:microsoft.com/office/officeart/2016/7/layout/RepeatingBendingProcessNew"/>
    <dgm:cxn modelId="{F177FF15-93C4-48BC-B0DF-C19AA6601D10}" type="presParOf" srcId="{0C2DB5D9-9323-4720-A6EA-0887350D8901}" destId="{49767893-BC86-4472-BDC9-C265AE0EEAC7}" srcOrd="0" destOrd="0" presId="urn:microsoft.com/office/officeart/2016/7/layout/RepeatingBendingProcessNew"/>
    <dgm:cxn modelId="{CC982C90-09A4-40F4-864C-AA8DFF0CD3E0}" type="presParOf" srcId="{0C2DB5D9-9323-4720-A6EA-0887350D8901}" destId="{D9101115-6F43-46DF-8078-13DB9786BABF}" srcOrd="1" destOrd="0" presId="urn:microsoft.com/office/officeart/2016/7/layout/RepeatingBendingProcessNew"/>
    <dgm:cxn modelId="{AF99C9A5-5FEE-4720-A0D5-7A33A4016D21}" type="presParOf" srcId="{D9101115-6F43-46DF-8078-13DB9786BABF}" destId="{47DC3800-397A-4FE2-AC02-9E8501C71728}" srcOrd="0" destOrd="0" presId="urn:microsoft.com/office/officeart/2016/7/layout/RepeatingBendingProcessNew"/>
    <dgm:cxn modelId="{C455AC74-4C8A-489B-9DD6-1B4B205484C3}" type="presParOf" srcId="{0C2DB5D9-9323-4720-A6EA-0887350D8901}" destId="{E72F0B22-80D7-4047-934B-54EF7925F6B4}" srcOrd="2" destOrd="0" presId="urn:microsoft.com/office/officeart/2016/7/layout/RepeatingBendingProcessNew"/>
    <dgm:cxn modelId="{DD3891B3-6FC5-45A8-9CA8-E5630D28887D}" type="presParOf" srcId="{0C2DB5D9-9323-4720-A6EA-0887350D8901}" destId="{274A36AF-12C1-4814-95ED-BAC9106C925B}" srcOrd="3" destOrd="0" presId="urn:microsoft.com/office/officeart/2016/7/layout/RepeatingBendingProcessNew"/>
    <dgm:cxn modelId="{D5CCDCD3-6992-4F29-986C-B48F92F2EDEF}" type="presParOf" srcId="{274A36AF-12C1-4814-95ED-BAC9106C925B}" destId="{281E5008-160C-48C4-89C0-C6D08577BB9D}" srcOrd="0" destOrd="0" presId="urn:microsoft.com/office/officeart/2016/7/layout/RepeatingBendingProcessNew"/>
    <dgm:cxn modelId="{9248D76F-1B0C-485C-A6DD-2130F7B02B9E}" type="presParOf" srcId="{0C2DB5D9-9323-4720-A6EA-0887350D8901}" destId="{DEFD751B-FF93-42CA-8677-E6E675A87ECC}" srcOrd="4" destOrd="0" presId="urn:microsoft.com/office/officeart/2016/7/layout/RepeatingBendingProcessNew"/>
    <dgm:cxn modelId="{E132B642-2906-41BE-8142-ADA20C24F147}" type="presParOf" srcId="{0C2DB5D9-9323-4720-A6EA-0887350D8901}" destId="{EB1BE850-45F5-430F-A9A9-FCBDBD7B619B}" srcOrd="5" destOrd="0" presId="urn:microsoft.com/office/officeart/2016/7/layout/RepeatingBendingProcessNew"/>
    <dgm:cxn modelId="{985FBB02-41C7-4828-B6CF-5981893A1D0C}" type="presParOf" srcId="{EB1BE850-45F5-430F-A9A9-FCBDBD7B619B}" destId="{24FF9D72-FB02-4B2F-8E17-F66C91620E88}" srcOrd="0" destOrd="0" presId="urn:microsoft.com/office/officeart/2016/7/layout/RepeatingBendingProcessNew"/>
    <dgm:cxn modelId="{5D7FB00F-8A44-4B5E-BADF-B71CDE243D66}" type="presParOf" srcId="{0C2DB5D9-9323-4720-A6EA-0887350D8901}" destId="{B151D249-9A76-4B3B-BD10-B38E143F9E66}" srcOrd="6" destOrd="0" presId="urn:microsoft.com/office/officeart/2016/7/layout/RepeatingBendingProcessNew"/>
    <dgm:cxn modelId="{5F4D987E-6C2E-44A9-A3AB-0932466B1713}" type="presParOf" srcId="{0C2DB5D9-9323-4720-A6EA-0887350D8901}" destId="{4639D10D-A2B3-4CD8-9B0B-0545E6EDBF01}" srcOrd="7" destOrd="0" presId="urn:microsoft.com/office/officeart/2016/7/layout/RepeatingBendingProcessNew"/>
    <dgm:cxn modelId="{ECE39C53-4E11-41C2-8928-B4F53604409B}" type="presParOf" srcId="{4639D10D-A2B3-4CD8-9B0B-0545E6EDBF01}" destId="{000221AB-57F0-4C83-B97C-F6E2ABD7C39C}" srcOrd="0" destOrd="0" presId="urn:microsoft.com/office/officeart/2016/7/layout/RepeatingBendingProcessNew"/>
    <dgm:cxn modelId="{58978363-EC74-4C4B-8AD4-A420814F3DB5}" type="presParOf" srcId="{0C2DB5D9-9323-4720-A6EA-0887350D8901}" destId="{DEA77FC7-535A-4EED-A6A1-F0DB0AB0CCCA}" srcOrd="8" destOrd="0" presId="urn:microsoft.com/office/officeart/2016/7/layout/RepeatingBendingProcessNew"/>
    <dgm:cxn modelId="{8B879F45-1871-401C-B372-43A49AC11BCE}" type="presParOf" srcId="{0C2DB5D9-9323-4720-A6EA-0887350D8901}" destId="{AD473357-C546-4007-BB25-556972FDE06F}" srcOrd="9" destOrd="0" presId="urn:microsoft.com/office/officeart/2016/7/layout/RepeatingBendingProcessNew"/>
    <dgm:cxn modelId="{F7A206E2-2137-464D-A464-31469A4342F9}" type="presParOf" srcId="{AD473357-C546-4007-BB25-556972FDE06F}" destId="{A2E72428-370C-4FD9-ABC2-73BA8EDB42F2}" srcOrd="0" destOrd="0" presId="urn:microsoft.com/office/officeart/2016/7/layout/RepeatingBendingProcessNew"/>
    <dgm:cxn modelId="{5AF2FA58-D285-4E0B-83C1-583B779F4994}" type="presParOf" srcId="{0C2DB5D9-9323-4720-A6EA-0887350D8901}" destId="{FC93ABB4-EBD7-4E0D-96F5-B1C3FD7C7D8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64F5D5-BA24-4B5F-849D-2D9639E94A5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0A4165B-9517-41DD-819D-7EC42FBD96B1}">
      <dgm:prSet/>
      <dgm:spPr/>
      <dgm:t>
        <a:bodyPr/>
        <a:lstStyle/>
        <a:p>
          <a:r>
            <a:rPr lang="en-US"/>
            <a:t>➢ 45.87% People suffering from heart disease. </a:t>
          </a:r>
        </a:p>
      </dgm:t>
    </dgm:pt>
    <dgm:pt modelId="{AC721C57-C155-434C-AB05-0A90740BA4EE}" type="parTrans" cxnId="{825E1C5E-843E-44E0-99F5-309D326EB8F2}">
      <dgm:prSet/>
      <dgm:spPr/>
      <dgm:t>
        <a:bodyPr/>
        <a:lstStyle/>
        <a:p>
          <a:endParaRPr lang="en-US"/>
        </a:p>
      </dgm:t>
    </dgm:pt>
    <dgm:pt modelId="{FD508C7D-5A0F-4C34-9D2F-4E452D98C8A1}" type="sibTrans" cxnId="{825E1C5E-843E-44E0-99F5-309D326EB8F2}">
      <dgm:prSet/>
      <dgm:spPr/>
      <dgm:t>
        <a:bodyPr/>
        <a:lstStyle/>
        <a:p>
          <a:endParaRPr lang="en-US"/>
        </a:p>
      </dgm:t>
    </dgm:pt>
    <dgm:pt modelId="{D95FD1A3-02FB-4898-BA93-F7B49A3C1B3C}">
      <dgm:prSet/>
      <dgm:spPr/>
      <dgm:t>
        <a:bodyPr/>
        <a:lstStyle/>
        <a:p>
          <a:r>
            <a:rPr lang="en-US"/>
            <a:t>➢ Elderly Aged Men are more (50 to 60 Years) and Females are more in 55 to 65 Years Category </a:t>
          </a:r>
        </a:p>
      </dgm:t>
    </dgm:pt>
    <dgm:pt modelId="{BC858BD7-A162-43F9-9E15-AF8D4C8F9599}" type="parTrans" cxnId="{2D487EF7-E288-4F39-A288-9682132CA823}">
      <dgm:prSet/>
      <dgm:spPr/>
      <dgm:t>
        <a:bodyPr/>
        <a:lstStyle/>
        <a:p>
          <a:endParaRPr lang="en-US"/>
        </a:p>
      </dgm:t>
    </dgm:pt>
    <dgm:pt modelId="{509E9F96-EC28-453D-B694-048CAE2B4687}" type="sibTrans" cxnId="{2D487EF7-E288-4F39-A288-9682132CA823}">
      <dgm:prSet/>
      <dgm:spPr/>
      <dgm:t>
        <a:bodyPr/>
        <a:lstStyle/>
        <a:p>
          <a:endParaRPr lang="en-US"/>
        </a:p>
      </dgm:t>
    </dgm:pt>
    <dgm:pt modelId="{6B4F69FB-317E-416D-A5A8-511C4B3A13C0}">
      <dgm:prSet/>
      <dgm:spPr/>
      <dgm:t>
        <a:bodyPr/>
        <a:lstStyle/>
        <a:p>
          <a:r>
            <a:rPr lang="en-US"/>
            <a:t>➢ Males are more prone to heart disease. </a:t>
          </a:r>
        </a:p>
      </dgm:t>
    </dgm:pt>
    <dgm:pt modelId="{6EF5D02F-293C-42DD-86B2-BFA01F5867D2}" type="parTrans" cxnId="{1BC9C7D7-0AB7-4946-BFD0-391D65DEDF2B}">
      <dgm:prSet/>
      <dgm:spPr/>
      <dgm:t>
        <a:bodyPr/>
        <a:lstStyle/>
        <a:p>
          <a:endParaRPr lang="en-US"/>
        </a:p>
      </dgm:t>
    </dgm:pt>
    <dgm:pt modelId="{671F47A1-8853-4F7C-BCA4-CC8EA63142A8}" type="sibTrans" cxnId="{1BC9C7D7-0AB7-4946-BFD0-391D65DEDF2B}">
      <dgm:prSet/>
      <dgm:spPr/>
      <dgm:t>
        <a:bodyPr/>
        <a:lstStyle/>
        <a:p>
          <a:endParaRPr lang="en-US"/>
        </a:p>
      </dgm:t>
    </dgm:pt>
    <dgm:pt modelId="{05314882-1069-4A1A-AA87-34663FF1A7AD}">
      <dgm:prSet/>
      <dgm:spPr/>
      <dgm:t>
        <a:bodyPr/>
        <a:lstStyle/>
        <a:p>
          <a:r>
            <a:rPr lang="en-US"/>
            <a:t>➢ Elderly Aged People are more prone to heart disease. </a:t>
          </a:r>
        </a:p>
      </dgm:t>
    </dgm:pt>
    <dgm:pt modelId="{54B995BA-A21D-459E-8D13-EE3E435A1EC0}" type="parTrans" cxnId="{A88139A1-64A7-4A8B-B981-86BD04BBE161}">
      <dgm:prSet/>
      <dgm:spPr/>
      <dgm:t>
        <a:bodyPr/>
        <a:lstStyle/>
        <a:p>
          <a:endParaRPr lang="en-US"/>
        </a:p>
      </dgm:t>
    </dgm:pt>
    <dgm:pt modelId="{6EE8133B-E96F-43BC-85C7-11415EEFE255}" type="sibTrans" cxnId="{A88139A1-64A7-4A8B-B981-86BD04BBE161}">
      <dgm:prSet/>
      <dgm:spPr/>
      <dgm:t>
        <a:bodyPr/>
        <a:lstStyle/>
        <a:p>
          <a:endParaRPr lang="en-US"/>
        </a:p>
      </dgm:t>
    </dgm:pt>
    <dgm:pt modelId="{249EB05E-CC41-4B64-AA0B-FC4F08EA2C7C}">
      <dgm:prSet/>
      <dgm:spPr/>
      <dgm:t>
        <a:bodyPr/>
        <a:lstStyle/>
        <a:p>
          <a:r>
            <a:rPr lang="en-US"/>
            <a:t>➢ People having asymptomatic chest pain have a higher chance of heart disease. </a:t>
          </a:r>
        </a:p>
      </dgm:t>
    </dgm:pt>
    <dgm:pt modelId="{A2A236DA-1BFB-4D63-B1FE-82DC5CCAB88B}" type="parTrans" cxnId="{7BDA1048-2D0B-4600-9D2E-C03408B41B02}">
      <dgm:prSet/>
      <dgm:spPr/>
      <dgm:t>
        <a:bodyPr/>
        <a:lstStyle/>
        <a:p>
          <a:endParaRPr lang="en-US"/>
        </a:p>
      </dgm:t>
    </dgm:pt>
    <dgm:pt modelId="{DA8E38B9-4933-4CC9-A10D-38EC35C886C2}" type="sibTrans" cxnId="{7BDA1048-2D0B-4600-9D2E-C03408B41B02}">
      <dgm:prSet/>
      <dgm:spPr/>
      <dgm:t>
        <a:bodyPr/>
        <a:lstStyle/>
        <a:p>
          <a:endParaRPr lang="en-US"/>
        </a:p>
      </dgm:t>
    </dgm:pt>
    <dgm:pt modelId="{145C2CDA-4664-417D-97C1-8F7F42A7B6AE}">
      <dgm:prSet/>
      <dgm:spPr/>
      <dgm:t>
        <a:bodyPr/>
        <a:lstStyle/>
        <a:p>
          <a:r>
            <a:rPr lang="en-US"/>
            <a:t>➢ High number of cholesterol level in people having heart disease. </a:t>
          </a:r>
        </a:p>
      </dgm:t>
    </dgm:pt>
    <dgm:pt modelId="{7C2B41D7-5189-4FE4-BBE5-34DA6E257E99}" type="parTrans" cxnId="{AFB20F9F-4237-4342-9D8A-815913BFCBD1}">
      <dgm:prSet/>
      <dgm:spPr/>
      <dgm:t>
        <a:bodyPr/>
        <a:lstStyle/>
        <a:p>
          <a:endParaRPr lang="en-US"/>
        </a:p>
      </dgm:t>
    </dgm:pt>
    <dgm:pt modelId="{3BC7F257-C60A-455A-9D49-4D76D6A2D5F7}" type="sibTrans" cxnId="{AFB20F9F-4237-4342-9D8A-815913BFCBD1}">
      <dgm:prSet/>
      <dgm:spPr/>
      <dgm:t>
        <a:bodyPr/>
        <a:lstStyle/>
        <a:p>
          <a:endParaRPr lang="en-US"/>
        </a:p>
      </dgm:t>
    </dgm:pt>
    <dgm:pt modelId="{ABD71062-2D19-4908-AD20-895B413650B4}">
      <dgm:prSet/>
      <dgm:spPr/>
      <dgm:t>
        <a:bodyPr/>
        <a:lstStyle/>
        <a:p>
          <a:r>
            <a:rPr lang="en-US"/>
            <a:t>➢ Blood Pressure increases between age of 50 to 60 and somehow continue till 70. </a:t>
          </a:r>
        </a:p>
      </dgm:t>
    </dgm:pt>
    <dgm:pt modelId="{F6B07BFE-55B3-4B08-91B9-9BE1F10CF36B}" type="parTrans" cxnId="{90DC8F8F-DBAE-4169-B6D9-818C0D6051E1}">
      <dgm:prSet/>
      <dgm:spPr/>
      <dgm:t>
        <a:bodyPr/>
        <a:lstStyle/>
        <a:p>
          <a:endParaRPr lang="en-US"/>
        </a:p>
      </dgm:t>
    </dgm:pt>
    <dgm:pt modelId="{F2E5142E-0FDD-48FF-AB05-577FEABE8B7A}" type="sibTrans" cxnId="{90DC8F8F-DBAE-4169-B6D9-818C0D6051E1}">
      <dgm:prSet/>
      <dgm:spPr/>
      <dgm:t>
        <a:bodyPr/>
        <a:lstStyle/>
        <a:p>
          <a:endParaRPr lang="en-US"/>
        </a:p>
      </dgm:t>
    </dgm:pt>
    <dgm:pt modelId="{C10053CB-A491-4DC5-9BF2-64A976D141CA}">
      <dgm:prSet/>
      <dgm:spPr/>
      <dgm:t>
        <a:bodyPr/>
        <a:lstStyle/>
        <a:p>
          <a:r>
            <a:rPr lang="en-US"/>
            <a:t>➢ Cholesterol and maximum heart rate Increasing in the age group of 50-60. ➢ ST depression mostly increases between the age group of 30-40. </a:t>
          </a:r>
        </a:p>
      </dgm:t>
    </dgm:pt>
    <dgm:pt modelId="{41339B29-9F07-4C25-BBC0-92A4D45383E4}" type="parTrans" cxnId="{843245F0-BB8C-4884-81B4-D65571069036}">
      <dgm:prSet/>
      <dgm:spPr/>
      <dgm:t>
        <a:bodyPr/>
        <a:lstStyle/>
        <a:p>
          <a:endParaRPr lang="en-US"/>
        </a:p>
      </dgm:t>
    </dgm:pt>
    <dgm:pt modelId="{B4E5D7AD-03ED-40F8-9780-85DC7C89AF4E}" type="sibTrans" cxnId="{843245F0-BB8C-4884-81B4-D65571069036}">
      <dgm:prSet/>
      <dgm:spPr/>
      <dgm:t>
        <a:bodyPr/>
        <a:lstStyle/>
        <a:p>
          <a:endParaRPr lang="en-US"/>
        </a:p>
      </dgm:t>
    </dgm:pt>
    <dgm:pt modelId="{725319CA-F871-4C75-B30B-9F785AE3CE11}" type="pres">
      <dgm:prSet presAssocID="{C864F5D5-BA24-4B5F-849D-2D9639E94A53}" presName="linear" presStyleCnt="0">
        <dgm:presLayoutVars>
          <dgm:animLvl val="lvl"/>
          <dgm:resizeHandles val="exact"/>
        </dgm:presLayoutVars>
      </dgm:prSet>
      <dgm:spPr/>
    </dgm:pt>
    <dgm:pt modelId="{9DBE6B2A-46A2-4FDD-AB64-ADF9C38F1B59}" type="pres">
      <dgm:prSet presAssocID="{A0A4165B-9517-41DD-819D-7EC42FBD96B1}" presName="parentText" presStyleLbl="node1" presStyleIdx="0" presStyleCnt="8">
        <dgm:presLayoutVars>
          <dgm:chMax val="0"/>
          <dgm:bulletEnabled val="1"/>
        </dgm:presLayoutVars>
      </dgm:prSet>
      <dgm:spPr/>
    </dgm:pt>
    <dgm:pt modelId="{A6A66050-9683-4193-B816-2FDB8E464536}" type="pres">
      <dgm:prSet presAssocID="{FD508C7D-5A0F-4C34-9D2F-4E452D98C8A1}" presName="spacer" presStyleCnt="0"/>
      <dgm:spPr/>
    </dgm:pt>
    <dgm:pt modelId="{5F63D4CD-2A51-49C0-953D-07401CFBCEED}" type="pres">
      <dgm:prSet presAssocID="{D95FD1A3-02FB-4898-BA93-F7B49A3C1B3C}" presName="parentText" presStyleLbl="node1" presStyleIdx="1" presStyleCnt="8">
        <dgm:presLayoutVars>
          <dgm:chMax val="0"/>
          <dgm:bulletEnabled val="1"/>
        </dgm:presLayoutVars>
      </dgm:prSet>
      <dgm:spPr/>
    </dgm:pt>
    <dgm:pt modelId="{45BD5541-453C-4CA4-9589-1AF23A014662}" type="pres">
      <dgm:prSet presAssocID="{509E9F96-EC28-453D-B694-048CAE2B4687}" presName="spacer" presStyleCnt="0"/>
      <dgm:spPr/>
    </dgm:pt>
    <dgm:pt modelId="{CDDEF514-945A-4C87-9C3E-5A70AFF322FE}" type="pres">
      <dgm:prSet presAssocID="{6B4F69FB-317E-416D-A5A8-511C4B3A13C0}" presName="parentText" presStyleLbl="node1" presStyleIdx="2" presStyleCnt="8">
        <dgm:presLayoutVars>
          <dgm:chMax val="0"/>
          <dgm:bulletEnabled val="1"/>
        </dgm:presLayoutVars>
      </dgm:prSet>
      <dgm:spPr/>
    </dgm:pt>
    <dgm:pt modelId="{4DF0FD7E-387C-4380-BF71-ABCDF87A6389}" type="pres">
      <dgm:prSet presAssocID="{671F47A1-8853-4F7C-BCA4-CC8EA63142A8}" presName="spacer" presStyleCnt="0"/>
      <dgm:spPr/>
    </dgm:pt>
    <dgm:pt modelId="{A32621C6-63F1-410E-93F7-B6857FDF7091}" type="pres">
      <dgm:prSet presAssocID="{05314882-1069-4A1A-AA87-34663FF1A7AD}" presName="parentText" presStyleLbl="node1" presStyleIdx="3" presStyleCnt="8">
        <dgm:presLayoutVars>
          <dgm:chMax val="0"/>
          <dgm:bulletEnabled val="1"/>
        </dgm:presLayoutVars>
      </dgm:prSet>
      <dgm:spPr/>
    </dgm:pt>
    <dgm:pt modelId="{C64E4530-6719-496F-8E8B-79B02569C301}" type="pres">
      <dgm:prSet presAssocID="{6EE8133B-E96F-43BC-85C7-11415EEFE255}" presName="spacer" presStyleCnt="0"/>
      <dgm:spPr/>
    </dgm:pt>
    <dgm:pt modelId="{C28AA18E-AA0E-4BAE-A2D4-F007820D1954}" type="pres">
      <dgm:prSet presAssocID="{249EB05E-CC41-4B64-AA0B-FC4F08EA2C7C}" presName="parentText" presStyleLbl="node1" presStyleIdx="4" presStyleCnt="8">
        <dgm:presLayoutVars>
          <dgm:chMax val="0"/>
          <dgm:bulletEnabled val="1"/>
        </dgm:presLayoutVars>
      </dgm:prSet>
      <dgm:spPr/>
    </dgm:pt>
    <dgm:pt modelId="{699BFBCA-873D-48C5-82C8-85EDA632263E}" type="pres">
      <dgm:prSet presAssocID="{DA8E38B9-4933-4CC9-A10D-38EC35C886C2}" presName="spacer" presStyleCnt="0"/>
      <dgm:spPr/>
    </dgm:pt>
    <dgm:pt modelId="{BF7A3DE0-596F-40DB-9C4E-83989E9B6651}" type="pres">
      <dgm:prSet presAssocID="{145C2CDA-4664-417D-97C1-8F7F42A7B6AE}" presName="parentText" presStyleLbl="node1" presStyleIdx="5" presStyleCnt="8">
        <dgm:presLayoutVars>
          <dgm:chMax val="0"/>
          <dgm:bulletEnabled val="1"/>
        </dgm:presLayoutVars>
      </dgm:prSet>
      <dgm:spPr/>
    </dgm:pt>
    <dgm:pt modelId="{8F38FA01-4FAF-4310-BDB1-84511A20AE56}" type="pres">
      <dgm:prSet presAssocID="{3BC7F257-C60A-455A-9D49-4D76D6A2D5F7}" presName="spacer" presStyleCnt="0"/>
      <dgm:spPr/>
    </dgm:pt>
    <dgm:pt modelId="{E31443C3-A745-4F92-8618-083D80D4C8F1}" type="pres">
      <dgm:prSet presAssocID="{ABD71062-2D19-4908-AD20-895B413650B4}" presName="parentText" presStyleLbl="node1" presStyleIdx="6" presStyleCnt="8">
        <dgm:presLayoutVars>
          <dgm:chMax val="0"/>
          <dgm:bulletEnabled val="1"/>
        </dgm:presLayoutVars>
      </dgm:prSet>
      <dgm:spPr/>
    </dgm:pt>
    <dgm:pt modelId="{A99AEA77-42CA-46DA-B88C-DBDF08216CCF}" type="pres">
      <dgm:prSet presAssocID="{F2E5142E-0FDD-48FF-AB05-577FEABE8B7A}" presName="spacer" presStyleCnt="0"/>
      <dgm:spPr/>
    </dgm:pt>
    <dgm:pt modelId="{3966510C-CB00-4DDD-B525-749932EBF821}" type="pres">
      <dgm:prSet presAssocID="{C10053CB-A491-4DC5-9BF2-64A976D141CA}" presName="parentText" presStyleLbl="node1" presStyleIdx="7" presStyleCnt="8">
        <dgm:presLayoutVars>
          <dgm:chMax val="0"/>
          <dgm:bulletEnabled val="1"/>
        </dgm:presLayoutVars>
      </dgm:prSet>
      <dgm:spPr/>
    </dgm:pt>
  </dgm:ptLst>
  <dgm:cxnLst>
    <dgm:cxn modelId="{FDD3230E-525C-45C0-8980-930AF7027427}" type="presOf" srcId="{A0A4165B-9517-41DD-819D-7EC42FBD96B1}" destId="{9DBE6B2A-46A2-4FDD-AB64-ADF9C38F1B59}" srcOrd="0" destOrd="0" presId="urn:microsoft.com/office/officeart/2005/8/layout/vList2"/>
    <dgm:cxn modelId="{D953C81C-B8CF-4FD1-8421-BCE119CC4203}" type="presOf" srcId="{145C2CDA-4664-417D-97C1-8F7F42A7B6AE}" destId="{BF7A3DE0-596F-40DB-9C4E-83989E9B6651}" srcOrd="0" destOrd="0" presId="urn:microsoft.com/office/officeart/2005/8/layout/vList2"/>
    <dgm:cxn modelId="{6CF70032-BB25-4778-8896-D466558C3BBD}" type="presOf" srcId="{D95FD1A3-02FB-4898-BA93-F7B49A3C1B3C}" destId="{5F63D4CD-2A51-49C0-953D-07401CFBCEED}" srcOrd="0" destOrd="0" presId="urn:microsoft.com/office/officeart/2005/8/layout/vList2"/>
    <dgm:cxn modelId="{825E1C5E-843E-44E0-99F5-309D326EB8F2}" srcId="{C864F5D5-BA24-4B5F-849D-2D9639E94A53}" destId="{A0A4165B-9517-41DD-819D-7EC42FBD96B1}" srcOrd="0" destOrd="0" parTransId="{AC721C57-C155-434C-AB05-0A90740BA4EE}" sibTransId="{FD508C7D-5A0F-4C34-9D2F-4E452D98C8A1}"/>
    <dgm:cxn modelId="{7BDA1048-2D0B-4600-9D2E-C03408B41B02}" srcId="{C864F5D5-BA24-4B5F-849D-2D9639E94A53}" destId="{249EB05E-CC41-4B64-AA0B-FC4F08EA2C7C}" srcOrd="4" destOrd="0" parTransId="{A2A236DA-1BFB-4D63-B1FE-82DC5CCAB88B}" sibTransId="{DA8E38B9-4933-4CC9-A10D-38EC35C886C2}"/>
    <dgm:cxn modelId="{43679972-9850-4EDE-8113-CD2FDAFB3D7C}" type="presOf" srcId="{05314882-1069-4A1A-AA87-34663FF1A7AD}" destId="{A32621C6-63F1-410E-93F7-B6857FDF7091}" srcOrd="0" destOrd="0" presId="urn:microsoft.com/office/officeart/2005/8/layout/vList2"/>
    <dgm:cxn modelId="{80815D7B-EC36-47A8-959A-C6BFD2239925}" type="presOf" srcId="{249EB05E-CC41-4B64-AA0B-FC4F08EA2C7C}" destId="{C28AA18E-AA0E-4BAE-A2D4-F007820D1954}" srcOrd="0" destOrd="0" presId="urn:microsoft.com/office/officeart/2005/8/layout/vList2"/>
    <dgm:cxn modelId="{48E2CA8A-75A8-4861-ADEE-8AE8E2E4AC5E}" type="presOf" srcId="{ABD71062-2D19-4908-AD20-895B413650B4}" destId="{E31443C3-A745-4F92-8618-083D80D4C8F1}" srcOrd="0" destOrd="0" presId="urn:microsoft.com/office/officeart/2005/8/layout/vList2"/>
    <dgm:cxn modelId="{90DC8F8F-DBAE-4169-B6D9-818C0D6051E1}" srcId="{C864F5D5-BA24-4B5F-849D-2D9639E94A53}" destId="{ABD71062-2D19-4908-AD20-895B413650B4}" srcOrd="6" destOrd="0" parTransId="{F6B07BFE-55B3-4B08-91B9-9BE1F10CF36B}" sibTransId="{F2E5142E-0FDD-48FF-AB05-577FEABE8B7A}"/>
    <dgm:cxn modelId="{AFB20F9F-4237-4342-9D8A-815913BFCBD1}" srcId="{C864F5D5-BA24-4B5F-849D-2D9639E94A53}" destId="{145C2CDA-4664-417D-97C1-8F7F42A7B6AE}" srcOrd="5" destOrd="0" parTransId="{7C2B41D7-5189-4FE4-BBE5-34DA6E257E99}" sibTransId="{3BC7F257-C60A-455A-9D49-4D76D6A2D5F7}"/>
    <dgm:cxn modelId="{A88139A1-64A7-4A8B-B981-86BD04BBE161}" srcId="{C864F5D5-BA24-4B5F-849D-2D9639E94A53}" destId="{05314882-1069-4A1A-AA87-34663FF1A7AD}" srcOrd="3" destOrd="0" parTransId="{54B995BA-A21D-459E-8D13-EE3E435A1EC0}" sibTransId="{6EE8133B-E96F-43BC-85C7-11415EEFE255}"/>
    <dgm:cxn modelId="{CD467EB6-D8E6-4489-B6D2-A418E978CFBD}" type="presOf" srcId="{6B4F69FB-317E-416D-A5A8-511C4B3A13C0}" destId="{CDDEF514-945A-4C87-9C3E-5A70AFF322FE}" srcOrd="0" destOrd="0" presId="urn:microsoft.com/office/officeart/2005/8/layout/vList2"/>
    <dgm:cxn modelId="{1BC9C7D7-0AB7-4946-BFD0-391D65DEDF2B}" srcId="{C864F5D5-BA24-4B5F-849D-2D9639E94A53}" destId="{6B4F69FB-317E-416D-A5A8-511C4B3A13C0}" srcOrd="2" destOrd="0" parTransId="{6EF5D02F-293C-42DD-86B2-BFA01F5867D2}" sibTransId="{671F47A1-8853-4F7C-BCA4-CC8EA63142A8}"/>
    <dgm:cxn modelId="{EBA660ED-B34D-4510-BFEA-90F9B1F3F5CD}" type="presOf" srcId="{C864F5D5-BA24-4B5F-849D-2D9639E94A53}" destId="{725319CA-F871-4C75-B30B-9F785AE3CE11}" srcOrd="0" destOrd="0" presId="urn:microsoft.com/office/officeart/2005/8/layout/vList2"/>
    <dgm:cxn modelId="{843245F0-BB8C-4884-81B4-D65571069036}" srcId="{C864F5D5-BA24-4B5F-849D-2D9639E94A53}" destId="{C10053CB-A491-4DC5-9BF2-64A976D141CA}" srcOrd="7" destOrd="0" parTransId="{41339B29-9F07-4C25-BBC0-92A4D45383E4}" sibTransId="{B4E5D7AD-03ED-40F8-9780-85DC7C89AF4E}"/>
    <dgm:cxn modelId="{2D487EF7-E288-4F39-A288-9682132CA823}" srcId="{C864F5D5-BA24-4B5F-849D-2D9639E94A53}" destId="{D95FD1A3-02FB-4898-BA93-F7B49A3C1B3C}" srcOrd="1" destOrd="0" parTransId="{BC858BD7-A162-43F9-9E15-AF8D4C8F9599}" sibTransId="{509E9F96-EC28-453D-B694-048CAE2B4687}"/>
    <dgm:cxn modelId="{B3D8E4FF-86DB-4C78-AAEC-4D425AF977E2}" type="presOf" srcId="{C10053CB-A491-4DC5-9BF2-64A976D141CA}" destId="{3966510C-CB00-4DDD-B525-749932EBF821}" srcOrd="0" destOrd="0" presId="urn:microsoft.com/office/officeart/2005/8/layout/vList2"/>
    <dgm:cxn modelId="{9E72A578-9A1C-469D-88AD-DA7A975BF05F}" type="presParOf" srcId="{725319CA-F871-4C75-B30B-9F785AE3CE11}" destId="{9DBE6B2A-46A2-4FDD-AB64-ADF9C38F1B59}" srcOrd="0" destOrd="0" presId="urn:microsoft.com/office/officeart/2005/8/layout/vList2"/>
    <dgm:cxn modelId="{BAF2BC25-4EE8-44A2-A03C-6AC782538D1F}" type="presParOf" srcId="{725319CA-F871-4C75-B30B-9F785AE3CE11}" destId="{A6A66050-9683-4193-B816-2FDB8E464536}" srcOrd="1" destOrd="0" presId="urn:microsoft.com/office/officeart/2005/8/layout/vList2"/>
    <dgm:cxn modelId="{0F342455-BCC4-4728-9876-2E06092B697E}" type="presParOf" srcId="{725319CA-F871-4C75-B30B-9F785AE3CE11}" destId="{5F63D4CD-2A51-49C0-953D-07401CFBCEED}" srcOrd="2" destOrd="0" presId="urn:microsoft.com/office/officeart/2005/8/layout/vList2"/>
    <dgm:cxn modelId="{4898F1F8-5C1D-4E7B-A6BD-9215640FFD97}" type="presParOf" srcId="{725319CA-F871-4C75-B30B-9F785AE3CE11}" destId="{45BD5541-453C-4CA4-9589-1AF23A014662}" srcOrd="3" destOrd="0" presId="urn:microsoft.com/office/officeart/2005/8/layout/vList2"/>
    <dgm:cxn modelId="{338EF314-254F-4C64-9072-01388415FE4E}" type="presParOf" srcId="{725319CA-F871-4C75-B30B-9F785AE3CE11}" destId="{CDDEF514-945A-4C87-9C3E-5A70AFF322FE}" srcOrd="4" destOrd="0" presId="urn:microsoft.com/office/officeart/2005/8/layout/vList2"/>
    <dgm:cxn modelId="{77BF8A0F-936D-4E58-A779-1F3F1C86A5DE}" type="presParOf" srcId="{725319CA-F871-4C75-B30B-9F785AE3CE11}" destId="{4DF0FD7E-387C-4380-BF71-ABCDF87A6389}" srcOrd="5" destOrd="0" presId="urn:microsoft.com/office/officeart/2005/8/layout/vList2"/>
    <dgm:cxn modelId="{403C6101-A506-4386-B4A1-330FCA9C8F1D}" type="presParOf" srcId="{725319CA-F871-4C75-B30B-9F785AE3CE11}" destId="{A32621C6-63F1-410E-93F7-B6857FDF7091}" srcOrd="6" destOrd="0" presId="urn:microsoft.com/office/officeart/2005/8/layout/vList2"/>
    <dgm:cxn modelId="{F02B2F11-CCEA-4214-B05F-65C4394785D8}" type="presParOf" srcId="{725319CA-F871-4C75-B30B-9F785AE3CE11}" destId="{C64E4530-6719-496F-8E8B-79B02569C301}" srcOrd="7" destOrd="0" presId="urn:microsoft.com/office/officeart/2005/8/layout/vList2"/>
    <dgm:cxn modelId="{C373D22A-1EBE-4EB2-A2BD-A6A1CEB0A0D5}" type="presParOf" srcId="{725319CA-F871-4C75-B30B-9F785AE3CE11}" destId="{C28AA18E-AA0E-4BAE-A2D4-F007820D1954}" srcOrd="8" destOrd="0" presId="urn:microsoft.com/office/officeart/2005/8/layout/vList2"/>
    <dgm:cxn modelId="{17530781-CFDE-438F-9C8D-68DF15085F1D}" type="presParOf" srcId="{725319CA-F871-4C75-B30B-9F785AE3CE11}" destId="{699BFBCA-873D-48C5-82C8-85EDA632263E}" srcOrd="9" destOrd="0" presId="urn:microsoft.com/office/officeart/2005/8/layout/vList2"/>
    <dgm:cxn modelId="{BB461A67-C46D-4748-A7BC-F0F462DD621C}" type="presParOf" srcId="{725319CA-F871-4C75-B30B-9F785AE3CE11}" destId="{BF7A3DE0-596F-40DB-9C4E-83989E9B6651}" srcOrd="10" destOrd="0" presId="urn:microsoft.com/office/officeart/2005/8/layout/vList2"/>
    <dgm:cxn modelId="{AD92580B-5866-41EB-B08F-3CBEBEAC1F87}" type="presParOf" srcId="{725319CA-F871-4C75-B30B-9F785AE3CE11}" destId="{8F38FA01-4FAF-4310-BDB1-84511A20AE56}" srcOrd="11" destOrd="0" presId="urn:microsoft.com/office/officeart/2005/8/layout/vList2"/>
    <dgm:cxn modelId="{E465D580-B1C5-49C9-BCD6-5B1A222D54E3}" type="presParOf" srcId="{725319CA-F871-4C75-B30B-9F785AE3CE11}" destId="{E31443C3-A745-4F92-8618-083D80D4C8F1}" srcOrd="12" destOrd="0" presId="urn:microsoft.com/office/officeart/2005/8/layout/vList2"/>
    <dgm:cxn modelId="{C7BA5AEB-8C34-4624-82FD-638D66869D51}" type="presParOf" srcId="{725319CA-F871-4C75-B30B-9F785AE3CE11}" destId="{A99AEA77-42CA-46DA-B88C-DBDF08216CCF}" srcOrd="13" destOrd="0" presId="urn:microsoft.com/office/officeart/2005/8/layout/vList2"/>
    <dgm:cxn modelId="{BFC16135-C919-4604-BC33-3D4F41DEB4A5}" type="presParOf" srcId="{725319CA-F871-4C75-B30B-9F785AE3CE11}" destId="{3966510C-CB00-4DDD-B525-749932EBF82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2FDA1-1035-461D-B72F-C1399C9626E0}">
      <dsp:nvSpPr>
        <dsp:cNvPr id="0" name=""/>
        <dsp:cNvSpPr/>
      </dsp:nvSpPr>
      <dsp:spPr>
        <a:xfrm>
          <a:off x="2268512" y="3214"/>
          <a:ext cx="4832076" cy="306836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E54EB4-F98B-4C66-95D9-B223BBFA0C69}">
      <dsp:nvSpPr>
        <dsp:cNvPr id="0" name=""/>
        <dsp:cNvSpPr/>
      </dsp:nvSpPr>
      <dsp:spPr>
        <a:xfrm>
          <a:off x="2805409" y="513266"/>
          <a:ext cx="4832076" cy="30683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DETAILED PROJECT REPORT</a:t>
          </a:r>
        </a:p>
      </dsp:txBody>
      <dsp:txXfrm>
        <a:off x="2895278" y="603135"/>
        <a:ext cx="4652338" cy="2888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9E63C-7A37-43A6-B6E5-CE61BF41D3CC}">
      <dsp:nvSpPr>
        <dsp:cNvPr id="0" name=""/>
        <dsp:cNvSpPr/>
      </dsp:nvSpPr>
      <dsp:spPr>
        <a:xfrm>
          <a:off x="0" y="582538"/>
          <a:ext cx="9905999" cy="10754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D232-6569-4C69-8C07-11BECC8D453A}">
      <dsp:nvSpPr>
        <dsp:cNvPr id="0" name=""/>
        <dsp:cNvSpPr/>
      </dsp:nvSpPr>
      <dsp:spPr>
        <a:xfrm>
          <a:off x="325325" y="824515"/>
          <a:ext cx="591500" cy="591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44D5D4-0B98-4843-8941-AEE54E9853FC}">
      <dsp:nvSpPr>
        <dsp:cNvPr id="0" name=""/>
        <dsp:cNvSpPr/>
      </dsp:nvSpPr>
      <dsp:spPr>
        <a:xfrm>
          <a:off x="1242150" y="582538"/>
          <a:ext cx="8663848" cy="107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19" tIns="113819" rIns="113819" bIns="113819" numCol="1" spcCol="1270" anchor="ctr" anchorCtr="0">
          <a:noAutofit/>
        </a:bodyPr>
        <a:lstStyle/>
        <a:p>
          <a:pPr marL="0" lvl="0" indent="0" algn="l" defTabSz="977900">
            <a:lnSpc>
              <a:spcPct val="90000"/>
            </a:lnSpc>
            <a:spcBef>
              <a:spcPct val="0"/>
            </a:spcBef>
            <a:spcAft>
              <a:spcPct val="35000"/>
            </a:spcAft>
            <a:buNone/>
          </a:pPr>
          <a:r>
            <a:rPr lang="en-US" sz="2200" kern="1200"/>
            <a:t>Health is real wealth in the pandemic time we all realized the brute effects of covid-19 on all irrespective of any status. You are required to analyse this health and medical data for better future preparation. </a:t>
          </a:r>
        </a:p>
      </dsp:txBody>
      <dsp:txXfrm>
        <a:off x="1242150" y="582538"/>
        <a:ext cx="8663848" cy="1075455"/>
      </dsp:txXfrm>
    </dsp:sp>
    <dsp:sp modelId="{A4398676-B3D6-48FD-BFEC-74B5DA911CE5}">
      <dsp:nvSpPr>
        <dsp:cNvPr id="0" name=""/>
        <dsp:cNvSpPr/>
      </dsp:nvSpPr>
      <dsp:spPr>
        <a:xfrm>
          <a:off x="0" y="1926856"/>
          <a:ext cx="9905999" cy="1075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89AFF-C5BC-48BA-9EB8-6188FF77FBAC}">
      <dsp:nvSpPr>
        <dsp:cNvPr id="0" name=""/>
        <dsp:cNvSpPr/>
      </dsp:nvSpPr>
      <dsp:spPr>
        <a:xfrm>
          <a:off x="325325" y="2168834"/>
          <a:ext cx="591500" cy="591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DE0335-7E3C-4E0C-9C3E-209077D996FE}">
      <dsp:nvSpPr>
        <dsp:cNvPr id="0" name=""/>
        <dsp:cNvSpPr/>
      </dsp:nvSpPr>
      <dsp:spPr>
        <a:xfrm>
          <a:off x="1242150" y="1926856"/>
          <a:ext cx="8663848" cy="1075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19" tIns="113819" rIns="113819" bIns="113819" numCol="1" spcCol="1270" anchor="ctr" anchorCtr="0">
          <a:noAutofit/>
        </a:bodyPr>
        <a:lstStyle/>
        <a:p>
          <a:pPr marL="0" lvl="0" indent="0" algn="l" defTabSz="977900">
            <a:lnSpc>
              <a:spcPct val="90000"/>
            </a:lnSpc>
            <a:spcBef>
              <a:spcPct val="0"/>
            </a:spcBef>
            <a:spcAft>
              <a:spcPct val="35000"/>
            </a:spcAft>
            <a:buNone/>
          </a:pPr>
          <a:r>
            <a:rPr lang="en-US" sz="2200" kern="1200"/>
            <a:t>A dataset is formed by taking into consideration some of the information of 303 individuals.</a:t>
          </a:r>
        </a:p>
      </dsp:txBody>
      <dsp:txXfrm>
        <a:off x="1242150" y="1926856"/>
        <a:ext cx="8663848" cy="1075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08007-62D6-448A-A250-170934315169}">
      <dsp:nvSpPr>
        <dsp:cNvPr id="0" name=""/>
        <dsp:cNvSpPr/>
      </dsp:nvSpPr>
      <dsp:spPr>
        <a:xfrm>
          <a:off x="4943" y="1204946"/>
          <a:ext cx="2161372" cy="3139478"/>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Age: </a:t>
          </a:r>
          <a:r>
            <a:rPr lang="en-US" sz="1300" kern="1200" dirty="0"/>
            <a:t>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dsp:txBody>
      <dsp:txXfrm>
        <a:off x="68247" y="1268250"/>
        <a:ext cx="2034764" cy="3012870"/>
      </dsp:txXfrm>
    </dsp:sp>
    <dsp:sp modelId="{E4282BBA-CE7F-468F-96B6-C653EE9D3022}">
      <dsp:nvSpPr>
        <dsp:cNvPr id="0" name=""/>
        <dsp:cNvSpPr/>
      </dsp:nvSpPr>
      <dsp:spPr>
        <a:xfrm>
          <a:off x="2382453" y="2506675"/>
          <a:ext cx="458211" cy="536020"/>
        </a:xfrm>
        <a:prstGeom prst="rightArrow">
          <a:avLst>
            <a:gd name="adj1" fmla="val 60000"/>
            <a:gd name="adj2" fmla="val 5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82453" y="2613879"/>
        <a:ext cx="320748" cy="321612"/>
      </dsp:txXfrm>
    </dsp:sp>
    <dsp:sp modelId="{4CDCD13A-7C68-4DBD-8380-3225FA500F98}">
      <dsp:nvSpPr>
        <dsp:cNvPr id="0" name=""/>
        <dsp:cNvSpPr/>
      </dsp:nvSpPr>
      <dsp:spPr>
        <a:xfrm>
          <a:off x="3030865" y="1204946"/>
          <a:ext cx="2161372" cy="3139478"/>
        </a:xfrm>
        <a:prstGeom prst="roundRect">
          <a:avLst>
            <a:gd name="adj" fmla="val 10000"/>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Sex:</a:t>
          </a:r>
          <a:r>
            <a:rPr lang="en-US" sz="1300" kern="1200" dirty="0"/>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 </a:t>
          </a:r>
        </a:p>
      </dsp:txBody>
      <dsp:txXfrm>
        <a:off x="3094169" y="1268250"/>
        <a:ext cx="2034764" cy="3012870"/>
      </dsp:txXfrm>
    </dsp:sp>
    <dsp:sp modelId="{DE36261C-5BFD-4CDA-A30D-9C07308F1F09}">
      <dsp:nvSpPr>
        <dsp:cNvPr id="0" name=""/>
        <dsp:cNvSpPr/>
      </dsp:nvSpPr>
      <dsp:spPr>
        <a:xfrm>
          <a:off x="5408375" y="2506675"/>
          <a:ext cx="458211" cy="536020"/>
        </a:xfrm>
        <a:prstGeom prst="rightArrow">
          <a:avLst>
            <a:gd name="adj1" fmla="val 60000"/>
            <a:gd name="adj2" fmla="val 50000"/>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408375" y="2613879"/>
        <a:ext cx="320748" cy="321612"/>
      </dsp:txXfrm>
    </dsp:sp>
    <dsp:sp modelId="{D988E046-725D-4AAB-B91A-887CE7E78E98}">
      <dsp:nvSpPr>
        <dsp:cNvPr id="0" name=""/>
        <dsp:cNvSpPr/>
      </dsp:nvSpPr>
      <dsp:spPr>
        <a:xfrm>
          <a:off x="6056787" y="1204946"/>
          <a:ext cx="2161372" cy="3139478"/>
        </a:xfrm>
        <a:prstGeom prst="roundRect">
          <a:avLst>
            <a:gd name="adj" fmla="val 10000"/>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Resting Blood Pressure</a:t>
          </a:r>
          <a:r>
            <a:rPr lang="en-US" sz="1300" kern="1200"/>
            <a:t>: Over time, high blood pressure can damage arteries that feed your heart. High blood pressure that occurs with other conditions, such as obesity, high cholesterol or diabetes, increases your risk even more. Fasting Blood Sugar: Not producing enough of a hormone secreted by your pancreas (insulin) or not responding to insulin properly causes your body's blood sugar levels to rise, increasing your risk of heart attack. </a:t>
          </a:r>
        </a:p>
      </dsp:txBody>
      <dsp:txXfrm>
        <a:off x="6120091" y="1268250"/>
        <a:ext cx="2034764" cy="3012870"/>
      </dsp:txXfrm>
    </dsp:sp>
    <dsp:sp modelId="{26F578DD-7CC6-4EAD-8C50-B926488DE3CE}">
      <dsp:nvSpPr>
        <dsp:cNvPr id="0" name=""/>
        <dsp:cNvSpPr/>
      </dsp:nvSpPr>
      <dsp:spPr>
        <a:xfrm>
          <a:off x="8434297" y="2506675"/>
          <a:ext cx="458211" cy="536020"/>
        </a:xfrm>
        <a:prstGeom prst="rightArrow">
          <a:avLst>
            <a:gd name="adj1" fmla="val 60000"/>
            <a:gd name="adj2" fmla="val 50000"/>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434297" y="2613879"/>
        <a:ext cx="320748" cy="321612"/>
      </dsp:txXfrm>
    </dsp:sp>
    <dsp:sp modelId="{72F5A2CA-61EB-4E1B-8A5D-F8D450EEC8C8}">
      <dsp:nvSpPr>
        <dsp:cNvPr id="0" name=""/>
        <dsp:cNvSpPr/>
      </dsp:nvSpPr>
      <dsp:spPr>
        <a:xfrm>
          <a:off x="9082708" y="1204946"/>
          <a:ext cx="2161372" cy="3139478"/>
        </a:xfrm>
        <a:prstGeom prst="roundRect">
          <a:avLst>
            <a:gd name="adj" fmla="val 10000"/>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Cholesterol:</a:t>
          </a:r>
          <a:r>
            <a:rPr lang="en-US" sz="1300" kern="1200"/>
            <a:t>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dsp:txBody>
      <dsp:txXfrm>
        <a:off x="9146012" y="1268250"/>
        <a:ext cx="2034764" cy="30128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672EF-72A7-4EB8-BFCE-AACC5743324E}">
      <dsp:nvSpPr>
        <dsp:cNvPr id="0" name=""/>
        <dsp:cNvSpPr/>
      </dsp:nvSpPr>
      <dsp:spPr>
        <a:xfrm>
          <a:off x="0" y="1750"/>
          <a:ext cx="9905999" cy="0"/>
        </a:xfrm>
        <a:prstGeom prst="lin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FCD3184-A27C-4091-AC5D-157A10F43BBC}">
      <dsp:nvSpPr>
        <dsp:cNvPr id="0" name=""/>
        <dsp:cNvSpPr/>
      </dsp:nvSpPr>
      <dsp:spPr>
        <a:xfrm>
          <a:off x="0" y="1750"/>
          <a:ext cx="9905999" cy="1193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Resting ECG: </a:t>
          </a:r>
          <a:r>
            <a:rPr lang="en-US" sz="1700" kern="1200" dirty="0"/>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dsp:txBody>
      <dsp:txXfrm>
        <a:off x="0" y="1750"/>
        <a:ext cx="9905999" cy="1193783"/>
      </dsp:txXfrm>
    </dsp:sp>
    <dsp:sp modelId="{BA53139F-54E5-47E6-B833-93B2CA9D683D}">
      <dsp:nvSpPr>
        <dsp:cNvPr id="0" name=""/>
        <dsp:cNvSpPr/>
      </dsp:nvSpPr>
      <dsp:spPr>
        <a:xfrm>
          <a:off x="0" y="1195533"/>
          <a:ext cx="9905999" cy="0"/>
        </a:xfrm>
        <a:prstGeom prst="line">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w="9525" cap="flat" cmpd="sng" algn="ctr">
          <a:solidFill>
            <a:schemeClr val="accent5">
              <a:hueOff val="-1654278"/>
              <a:satOff val="-8885"/>
              <a:lumOff val="303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7264827-6E97-48F0-851F-CBF71BD87558}">
      <dsp:nvSpPr>
        <dsp:cNvPr id="0" name=""/>
        <dsp:cNvSpPr/>
      </dsp:nvSpPr>
      <dsp:spPr>
        <a:xfrm>
          <a:off x="0" y="1195533"/>
          <a:ext cx="9905999" cy="1193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Max heart rate achieved</a:t>
          </a:r>
          <a:r>
            <a:rPr lang="en-US" sz="1700" kern="1200" dirty="0"/>
            <a:t>: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 </a:t>
          </a:r>
        </a:p>
      </dsp:txBody>
      <dsp:txXfrm>
        <a:off x="0" y="1195533"/>
        <a:ext cx="9905999" cy="1193783"/>
      </dsp:txXfrm>
    </dsp:sp>
    <dsp:sp modelId="{68057A7E-DF92-4796-8959-4F606B0E37BC}">
      <dsp:nvSpPr>
        <dsp:cNvPr id="0" name=""/>
        <dsp:cNvSpPr/>
      </dsp:nvSpPr>
      <dsp:spPr>
        <a:xfrm>
          <a:off x="0" y="2389316"/>
          <a:ext cx="9905999" cy="0"/>
        </a:xfrm>
        <a:prstGeom prst="line">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w="9525" cap="flat" cmpd="sng" algn="ctr">
          <a:solidFill>
            <a:schemeClr val="accent5">
              <a:hueOff val="-3308557"/>
              <a:satOff val="-17770"/>
              <a:lumOff val="607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9A5F98C-760B-427C-BC2A-201BA3B694FE}">
      <dsp:nvSpPr>
        <dsp:cNvPr id="0" name=""/>
        <dsp:cNvSpPr/>
      </dsp:nvSpPr>
      <dsp:spPr>
        <a:xfrm>
          <a:off x="0" y="2389316"/>
          <a:ext cx="9905999" cy="1193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ST Depression</a:t>
          </a:r>
          <a:r>
            <a:rPr lang="en-US" sz="1700" kern="1200" dirty="0"/>
            <a:t>: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p>
      </dsp:txBody>
      <dsp:txXfrm>
        <a:off x="0" y="2389316"/>
        <a:ext cx="9905999" cy="11937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D7A79-5101-4353-9F31-6D45F675A287}">
      <dsp:nvSpPr>
        <dsp:cNvPr id="0" name=""/>
        <dsp:cNvSpPr/>
      </dsp:nvSpPr>
      <dsp:spPr>
        <a:xfrm>
          <a:off x="19056" y="3348072"/>
          <a:ext cx="3380372" cy="1690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 It seems people having asymptomatic chest pain have a higher chance of heart disease. </a:t>
          </a:r>
        </a:p>
      </dsp:txBody>
      <dsp:txXfrm>
        <a:off x="68560" y="3397576"/>
        <a:ext cx="3281364" cy="1591178"/>
      </dsp:txXfrm>
    </dsp:sp>
    <dsp:sp modelId="{1F535269-1052-4F48-9ED5-4B4C2FBB432F}">
      <dsp:nvSpPr>
        <dsp:cNvPr id="0" name=""/>
        <dsp:cNvSpPr/>
      </dsp:nvSpPr>
      <dsp:spPr>
        <a:xfrm>
          <a:off x="4026690" y="3348072"/>
          <a:ext cx="3380372" cy="1690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 We can see that a higher number of men are suffering from Asymptomatic type of Chest Pain Asymptomatic Chest pain means neither causing nor exhibiting symptoms of heart disease. </a:t>
          </a:r>
        </a:p>
      </dsp:txBody>
      <dsp:txXfrm>
        <a:off x="4076194" y="3397576"/>
        <a:ext cx="3281364" cy="1591178"/>
      </dsp:txXfrm>
    </dsp:sp>
    <dsp:sp modelId="{AAAE1782-25B5-432F-92CB-F3BA344F4FB6}">
      <dsp:nvSpPr>
        <dsp:cNvPr id="0" name=""/>
        <dsp:cNvSpPr/>
      </dsp:nvSpPr>
      <dsp:spPr>
        <a:xfrm>
          <a:off x="7933183" y="3348072"/>
          <a:ext cx="3380372" cy="1690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 There is very high number of Asymptomatic Pain in Elderly age Category </a:t>
          </a:r>
        </a:p>
      </dsp:txBody>
      <dsp:txXfrm>
        <a:off x="7982687" y="3397576"/>
        <a:ext cx="3281364" cy="1591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01115-6F43-46DF-8078-13DB9786BABF}">
      <dsp:nvSpPr>
        <dsp:cNvPr id="0" name=""/>
        <dsp:cNvSpPr/>
      </dsp:nvSpPr>
      <dsp:spPr>
        <a:xfrm>
          <a:off x="3122169" y="706913"/>
          <a:ext cx="545669" cy="91440"/>
        </a:xfrm>
        <a:custGeom>
          <a:avLst/>
          <a:gdLst/>
          <a:ahLst/>
          <a:cxnLst/>
          <a:rect l="0" t="0" r="0" b="0"/>
          <a:pathLst>
            <a:path>
              <a:moveTo>
                <a:pt x="0" y="45720"/>
              </a:moveTo>
              <a:lnTo>
                <a:pt x="54566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0597" y="749752"/>
        <a:ext cx="28813" cy="5762"/>
      </dsp:txXfrm>
    </dsp:sp>
    <dsp:sp modelId="{49767893-BC86-4472-BDC9-C265AE0EEAC7}">
      <dsp:nvSpPr>
        <dsp:cNvPr id="0" name=""/>
        <dsp:cNvSpPr/>
      </dsp:nvSpPr>
      <dsp:spPr>
        <a:xfrm>
          <a:off x="618447" y="977"/>
          <a:ext cx="2505521" cy="150331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1. Percentage of People Having Heart Disease </a:t>
          </a:r>
        </a:p>
      </dsp:txBody>
      <dsp:txXfrm>
        <a:off x="618447" y="977"/>
        <a:ext cx="2505521" cy="1503312"/>
      </dsp:txXfrm>
    </dsp:sp>
    <dsp:sp modelId="{274A36AF-12C1-4814-95ED-BAC9106C925B}">
      <dsp:nvSpPr>
        <dsp:cNvPr id="0" name=""/>
        <dsp:cNvSpPr/>
      </dsp:nvSpPr>
      <dsp:spPr>
        <a:xfrm>
          <a:off x="6203960" y="706913"/>
          <a:ext cx="545669" cy="91440"/>
        </a:xfrm>
        <a:custGeom>
          <a:avLst/>
          <a:gdLst/>
          <a:ahLst/>
          <a:cxnLst/>
          <a:rect l="0" t="0" r="0" b="0"/>
          <a:pathLst>
            <a:path>
              <a:moveTo>
                <a:pt x="0" y="45720"/>
              </a:moveTo>
              <a:lnTo>
                <a:pt x="545669" y="45720"/>
              </a:lnTo>
            </a:path>
          </a:pathLst>
        </a:custGeom>
        <a:noFill/>
        <a:ln w="9525" cap="flat" cmpd="sng" algn="ctr">
          <a:solidFill>
            <a:schemeClr val="accent2">
              <a:hueOff val="-367258"/>
              <a:satOff val="-8124"/>
              <a:lumOff val="-16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2388" y="749752"/>
        <a:ext cx="28813" cy="5762"/>
      </dsp:txXfrm>
    </dsp:sp>
    <dsp:sp modelId="{E72F0B22-80D7-4047-934B-54EF7925F6B4}">
      <dsp:nvSpPr>
        <dsp:cNvPr id="0" name=""/>
        <dsp:cNvSpPr/>
      </dsp:nvSpPr>
      <dsp:spPr>
        <a:xfrm>
          <a:off x="3700238" y="977"/>
          <a:ext cx="2505521" cy="1503312"/>
        </a:xfrm>
        <a:prstGeom prst="rect">
          <a:avLst/>
        </a:prstGeom>
        <a:gradFill rotWithShape="0">
          <a:gsLst>
            <a:gs pos="0">
              <a:schemeClr val="accent2">
                <a:hueOff val="-293806"/>
                <a:satOff val="-6499"/>
                <a:lumOff val="-1294"/>
                <a:alphaOff val="0"/>
                <a:tint val="94000"/>
                <a:satMod val="105000"/>
                <a:lumMod val="102000"/>
              </a:schemeClr>
            </a:gs>
            <a:gs pos="100000">
              <a:schemeClr val="accent2">
                <a:hueOff val="-293806"/>
                <a:satOff val="-6499"/>
                <a:lumOff val="-129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2. Age Distribution including Gender </a:t>
          </a:r>
        </a:p>
      </dsp:txBody>
      <dsp:txXfrm>
        <a:off x="3700238" y="977"/>
        <a:ext cx="2505521" cy="1503312"/>
      </dsp:txXfrm>
    </dsp:sp>
    <dsp:sp modelId="{EB1BE850-45F5-430F-A9A9-FCBDBD7B619B}">
      <dsp:nvSpPr>
        <dsp:cNvPr id="0" name=""/>
        <dsp:cNvSpPr/>
      </dsp:nvSpPr>
      <dsp:spPr>
        <a:xfrm>
          <a:off x="1871208" y="1502490"/>
          <a:ext cx="6163582" cy="545669"/>
        </a:xfrm>
        <a:custGeom>
          <a:avLst/>
          <a:gdLst/>
          <a:ahLst/>
          <a:cxnLst/>
          <a:rect l="0" t="0" r="0" b="0"/>
          <a:pathLst>
            <a:path>
              <a:moveTo>
                <a:pt x="6163582" y="0"/>
              </a:moveTo>
              <a:lnTo>
                <a:pt x="6163582" y="289934"/>
              </a:lnTo>
              <a:lnTo>
                <a:pt x="0" y="289934"/>
              </a:lnTo>
              <a:lnTo>
                <a:pt x="0" y="545669"/>
              </a:lnTo>
            </a:path>
          </a:pathLst>
        </a:custGeom>
        <a:noFill/>
        <a:ln w="9525" cap="flat" cmpd="sng" algn="ctr">
          <a:solidFill>
            <a:schemeClr val="accent2">
              <a:hueOff val="-734515"/>
              <a:satOff val="-16247"/>
              <a:lumOff val="-32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8237" y="1772443"/>
        <a:ext cx="309523" cy="5762"/>
      </dsp:txXfrm>
    </dsp:sp>
    <dsp:sp modelId="{DEFD751B-FF93-42CA-8677-E6E675A87ECC}">
      <dsp:nvSpPr>
        <dsp:cNvPr id="0" name=""/>
        <dsp:cNvSpPr/>
      </dsp:nvSpPr>
      <dsp:spPr>
        <a:xfrm>
          <a:off x="6782029" y="977"/>
          <a:ext cx="2505521" cy="1503312"/>
        </a:xfrm>
        <a:prstGeom prst="rect">
          <a:avLst/>
        </a:prstGeom>
        <a:gradFill rotWithShape="0">
          <a:gsLst>
            <a:gs pos="0">
              <a:schemeClr val="accent2">
                <a:hueOff val="-587612"/>
                <a:satOff val="-12998"/>
                <a:lumOff val="-2588"/>
                <a:alphaOff val="0"/>
                <a:tint val="94000"/>
                <a:satMod val="105000"/>
                <a:lumMod val="102000"/>
              </a:schemeClr>
            </a:gs>
            <a:gs pos="100000">
              <a:schemeClr val="accent2">
                <a:hueOff val="-587612"/>
                <a:satOff val="-12998"/>
                <a:lumOff val="-258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3. Gender Distribution Based on Heart Disease </a:t>
          </a:r>
        </a:p>
      </dsp:txBody>
      <dsp:txXfrm>
        <a:off x="6782029" y="977"/>
        <a:ext cx="2505521" cy="1503312"/>
      </dsp:txXfrm>
    </dsp:sp>
    <dsp:sp modelId="{4639D10D-A2B3-4CD8-9B0B-0545E6EDBF01}">
      <dsp:nvSpPr>
        <dsp:cNvPr id="0" name=""/>
        <dsp:cNvSpPr/>
      </dsp:nvSpPr>
      <dsp:spPr>
        <a:xfrm>
          <a:off x="3122169" y="2786496"/>
          <a:ext cx="545669" cy="91440"/>
        </a:xfrm>
        <a:custGeom>
          <a:avLst/>
          <a:gdLst/>
          <a:ahLst/>
          <a:cxnLst/>
          <a:rect l="0" t="0" r="0" b="0"/>
          <a:pathLst>
            <a:path>
              <a:moveTo>
                <a:pt x="0" y="45720"/>
              </a:moveTo>
              <a:lnTo>
                <a:pt x="545669" y="45720"/>
              </a:lnTo>
            </a:path>
          </a:pathLst>
        </a:custGeom>
        <a:noFill/>
        <a:ln w="9525" cap="flat" cmpd="sng" algn="ctr">
          <a:solidFill>
            <a:schemeClr val="accent2">
              <a:hueOff val="-1101773"/>
              <a:satOff val="-24371"/>
              <a:lumOff val="-48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0597" y="2829334"/>
        <a:ext cx="28813" cy="5762"/>
      </dsp:txXfrm>
    </dsp:sp>
    <dsp:sp modelId="{B151D249-9A76-4B3B-BD10-B38E143F9E66}">
      <dsp:nvSpPr>
        <dsp:cNvPr id="0" name=""/>
        <dsp:cNvSpPr/>
      </dsp:nvSpPr>
      <dsp:spPr>
        <a:xfrm>
          <a:off x="618447" y="2080559"/>
          <a:ext cx="2505521" cy="1503312"/>
        </a:xfrm>
        <a:prstGeom prst="rect">
          <a:avLst/>
        </a:prstGeom>
        <a:gradFill rotWithShape="0">
          <a:gsLst>
            <a:gs pos="0">
              <a:schemeClr val="accent2">
                <a:hueOff val="-881419"/>
                <a:satOff val="-19497"/>
                <a:lumOff val="-3882"/>
                <a:alphaOff val="0"/>
                <a:tint val="94000"/>
                <a:satMod val="105000"/>
                <a:lumMod val="102000"/>
              </a:schemeClr>
            </a:gs>
            <a:gs pos="100000">
              <a:schemeClr val="accent2">
                <a:hueOff val="-881419"/>
                <a:satOff val="-19497"/>
                <a:lumOff val="-388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4. Chest Pain Experienced by People Suffering from Heart Disease </a:t>
          </a:r>
        </a:p>
      </dsp:txBody>
      <dsp:txXfrm>
        <a:off x="618447" y="2080559"/>
        <a:ext cx="2505521" cy="1503312"/>
      </dsp:txXfrm>
    </dsp:sp>
    <dsp:sp modelId="{AD473357-C546-4007-BB25-556972FDE06F}">
      <dsp:nvSpPr>
        <dsp:cNvPr id="0" name=""/>
        <dsp:cNvSpPr/>
      </dsp:nvSpPr>
      <dsp:spPr>
        <a:xfrm>
          <a:off x="6203960" y="2786496"/>
          <a:ext cx="545669" cy="91440"/>
        </a:xfrm>
        <a:custGeom>
          <a:avLst/>
          <a:gdLst/>
          <a:ahLst/>
          <a:cxnLst/>
          <a:rect l="0" t="0" r="0" b="0"/>
          <a:pathLst>
            <a:path>
              <a:moveTo>
                <a:pt x="0" y="45720"/>
              </a:moveTo>
              <a:lnTo>
                <a:pt x="545669" y="45720"/>
              </a:lnTo>
            </a:path>
          </a:pathLst>
        </a:custGeom>
        <a:noFill/>
        <a:ln w="9525" cap="flat" cmpd="sng" algn="ctr">
          <a:solidFill>
            <a:schemeClr val="accent2">
              <a:hueOff val="-1469031"/>
              <a:satOff val="-32495"/>
              <a:lumOff val="-64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2388" y="2829334"/>
        <a:ext cx="28813" cy="5762"/>
      </dsp:txXfrm>
    </dsp:sp>
    <dsp:sp modelId="{DEA77FC7-535A-4EED-A6A1-F0DB0AB0CCCA}">
      <dsp:nvSpPr>
        <dsp:cNvPr id="0" name=""/>
        <dsp:cNvSpPr/>
      </dsp:nvSpPr>
      <dsp:spPr>
        <a:xfrm>
          <a:off x="3700238" y="2080559"/>
          <a:ext cx="2505521" cy="1503312"/>
        </a:xfrm>
        <a:prstGeom prst="rect">
          <a:avLst/>
        </a:prstGeom>
        <a:gradFill rotWithShape="0">
          <a:gsLst>
            <a:gs pos="0">
              <a:schemeClr val="accent2">
                <a:hueOff val="-1175225"/>
                <a:satOff val="-25996"/>
                <a:lumOff val="-5176"/>
                <a:alphaOff val="0"/>
                <a:tint val="94000"/>
                <a:satMod val="105000"/>
                <a:lumMod val="102000"/>
              </a:schemeClr>
            </a:gs>
            <a:gs pos="100000">
              <a:schemeClr val="accent2">
                <a:hueOff val="-1175225"/>
                <a:satOff val="-25996"/>
                <a:lumOff val="-517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5. Blood Pressure, Cholesterol Level and Maximum Heart Rate of People According to their Age and Heart Disease Patients. </a:t>
          </a:r>
        </a:p>
      </dsp:txBody>
      <dsp:txXfrm>
        <a:off x="3700238" y="2080559"/>
        <a:ext cx="2505521" cy="1503312"/>
      </dsp:txXfrm>
    </dsp:sp>
    <dsp:sp modelId="{FC93ABB4-EBD7-4E0D-96F5-B1C3FD7C7D80}">
      <dsp:nvSpPr>
        <dsp:cNvPr id="0" name=""/>
        <dsp:cNvSpPr/>
      </dsp:nvSpPr>
      <dsp:spPr>
        <a:xfrm>
          <a:off x="6782029" y="2080559"/>
          <a:ext cx="2505521" cy="1503312"/>
        </a:xfrm>
        <a:prstGeom prst="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6. ST Depression Experienced by People According to their age and heart disease. </a:t>
          </a:r>
        </a:p>
      </dsp:txBody>
      <dsp:txXfrm>
        <a:off x="6782029" y="2080559"/>
        <a:ext cx="2505521" cy="15033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E6B2A-46A2-4FDD-AB64-ADF9C38F1B59}">
      <dsp:nvSpPr>
        <dsp:cNvPr id="0" name=""/>
        <dsp:cNvSpPr/>
      </dsp:nvSpPr>
      <dsp:spPr>
        <a:xfrm>
          <a:off x="0" y="322904"/>
          <a:ext cx="9905999" cy="33462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45.87% People suffering from heart disease. </a:t>
          </a:r>
        </a:p>
      </dsp:txBody>
      <dsp:txXfrm>
        <a:off x="16335" y="339239"/>
        <a:ext cx="9873329" cy="301950"/>
      </dsp:txXfrm>
    </dsp:sp>
    <dsp:sp modelId="{5F63D4CD-2A51-49C0-953D-07401CFBCEED}">
      <dsp:nvSpPr>
        <dsp:cNvPr id="0" name=""/>
        <dsp:cNvSpPr/>
      </dsp:nvSpPr>
      <dsp:spPr>
        <a:xfrm>
          <a:off x="0" y="694964"/>
          <a:ext cx="9905999" cy="334620"/>
        </a:xfrm>
        <a:prstGeom prst="roundRect">
          <a:avLst/>
        </a:prstGeom>
        <a:gradFill rotWithShape="0">
          <a:gsLst>
            <a:gs pos="0">
              <a:schemeClr val="accent5">
                <a:hueOff val="-472651"/>
                <a:satOff val="-2539"/>
                <a:lumOff val="868"/>
                <a:alphaOff val="0"/>
                <a:tint val="94000"/>
                <a:satMod val="105000"/>
                <a:lumMod val="102000"/>
              </a:schemeClr>
            </a:gs>
            <a:gs pos="100000">
              <a:schemeClr val="accent5">
                <a:hueOff val="-472651"/>
                <a:satOff val="-2539"/>
                <a:lumOff val="86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Elderly Aged Men are more (50 to 60 Years) and Females are more in 55 to 65 Years Category </a:t>
          </a:r>
        </a:p>
      </dsp:txBody>
      <dsp:txXfrm>
        <a:off x="16335" y="711299"/>
        <a:ext cx="9873329" cy="301950"/>
      </dsp:txXfrm>
    </dsp:sp>
    <dsp:sp modelId="{CDDEF514-945A-4C87-9C3E-5A70AFF322FE}">
      <dsp:nvSpPr>
        <dsp:cNvPr id="0" name=""/>
        <dsp:cNvSpPr/>
      </dsp:nvSpPr>
      <dsp:spPr>
        <a:xfrm>
          <a:off x="0" y="1067024"/>
          <a:ext cx="9905999" cy="334620"/>
        </a:xfrm>
        <a:prstGeom prst="roundRect">
          <a:avLst/>
        </a:prstGeom>
        <a:gradFill rotWithShape="0">
          <a:gsLst>
            <a:gs pos="0">
              <a:schemeClr val="accent5">
                <a:hueOff val="-945302"/>
                <a:satOff val="-5077"/>
                <a:lumOff val="1737"/>
                <a:alphaOff val="0"/>
                <a:tint val="94000"/>
                <a:satMod val="105000"/>
                <a:lumMod val="102000"/>
              </a:schemeClr>
            </a:gs>
            <a:gs pos="100000">
              <a:schemeClr val="accent5">
                <a:hueOff val="-945302"/>
                <a:satOff val="-5077"/>
                <a:lumOff val="173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Males are more prone to heart disease. </a:t>
          </a:r>
        </a:p>
      </dsp:txBody>
      <dsp:txXfrm>
        <a:off x="16335" y="1083359"/>
        <a:ext cx="9873329" cy="301950"/>
      </dsp:txXfrm>
    </dsp:sp>
    <dsp:sp modelId="{A32621C6-63F1-410E-93F7-B6857FDF7091}">
      <dsp:nvSpPr>
        <dsp:cNvPr id="0" name=""/>
        <dsp:cNvSpPr/>
      </dsp:nvSpPr>
      <dsp:spPr>
        <a:xfrm>
          <a:off x="0" y="1439084"/>
          <a:ext cx="9905999" cy="334620"/>
        </a:xfrm>
        <a:prstGeom prst="roundRect">
          <a:avLst/>
        </a:prstGeom>
        <a:gradFill rotWithShape="0">
          <a:gsLst>
            <a:gs pos="0">
              <a:schemeClr val="accent5">
                <a:hueOff val="-1417953"/>
                <a:satOff val="-7616"/>
                <a:lumOff val="2605"/>
                <a:alphaOff val="0"/>
                <a:tint val="94000"/>
                <a:satMod val="105000"/>
                <a:lumMod val="102000"/>
              </a:schemeClr>
            </a:gs>
            <a:gs pos="100000">
              <a:schemeClr val="accent5">
                <a:hueOff val="-1417953"/>
                <a:satOff val="-7616"/>
                <a:lumOff val="260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Elderly Aged People are more prone to heart disease. </a:t>
          </a:r>
        </a:p>
      </dsp:txBody>
      <dsp:txXfrm>
        <a:off x="16335" y="1455419"/>
        <a:ext cx="9873329" cy="301950"/>
      </dsp:txXfrm>
    </dsp:sp>
    <dsp:sp modelId="{C28AA18E-AA0E-4BAE-A2D4-F007820D1954}">
      <dsp:nvSpPr>
        <dsp:cNvPr id="0" name=""/>
        <dsp:cNvSpPr/>
      </dsp:nvSpPr>
      <dsp:spPr>
        <a:xfrm>
          <a:off x="0" y="1811145"/>
          <a:ext cx="9905999" cy="334620"/>
        </a:xfrm>
        <a:prstGeom prst="roundRect">
          <a:avLst/>
        </a:prstGeom>
        <a:gradFill rotWithShape="0">
          <a:gsLst>
            <a:gs pos="0">
              <a:schemeClr val="accent5">
                <a:hueOff val="-1890604"/>
                <a:satOff val="-10154"/>
                <a:lumOff val="3473"/>
                <a:alphaOff val="0"/>
                <a:tint val="94000"/>
                <a:satMod val="105000"/>
                <a:lumMod val="102000"/>
              </a:schemeClr>
            </a:gs>
            <a:gs pos="100000">
              <a:schemeClr val="accent5">
                <a:hueOff val="-1890604"/>
                <a:satOff val="-10154"/>
                <a:lumOff val="34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People having asymptomatic chest pain have a higher chance of heart disease. </a:t>
          </a:r>
        </a:p>
      </dsp:txBody>
      <dsp:txXfrm>
        <a:off x="16335" y="1827480"/>
        <a:ext cx="9873329" cy="301950"/>
      </dsp:txXfrm>
    </dsp:sp>
    <dsp:sp modelId="{BF7A3DE0-596F-40DB-9C4E-83989E9B6651}">
      <dsp:nvSpPr>
        <dsp:cNvPr id="0" name=""/>
        <dsp:cNvSpPr/>
      </dsp:nvSpPr>
      <dsp:spPr>
        <a:xfrm>
          <a:off x="0" y="2183205"/>
          <a:ext cx="9905999" cy="334620"/>
        </a:xfrm>
        <a:prstGeom prst="roundRect">
          <a:avLst/>
        </a:prstGeom>
        <a:gradFill rotWithShape="0">
          <a:gsLst>
            <a:gs pos="0">
              <a:schemeClr val="accent5">
                <a:hueOff val="-2363255"/>
                <a:satOff val="-12693"/>
                <a:lumOff val="4341"/>
                <a:alphaOff val="0"/>
                <a:tint val="94000"/>
                <a:satMod val="105000"/>
                <a:lumMod val="102000"/>
              </a:schemeClr>
            </a:gs>
            <a:gs pos="100000">
              <a:schemeClr val="accent5">
                <a:hueOff val="-2363255"/>
                <a:satOff val="-12693"/>
                <a:lumOff val="434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High number of cholesterol level in people having heart disease. </a:t>
          </a:r>
        </a:p>
      </dsp:txBody>
      <dsp:txXfrm>
        <a:off x="16335" y="2199540"/>
        <a:ext cx="9873329" cy="301950"/>
      </dsp:txXfrm>
    </dsp:sp>
    <dsp:sp modelId="{E31443C3-A745-4F92-8618-083D80D4C8F1}">
      <dsp:nvSpPr>
        <dsp:cNvPr id="0" name=""/>
        <dsp:cNvSpPr/>
      </dsp:nvSpPr>
      <dsp:spPr>
        <a:xfrm>
          <a:off x="0" y="2555264"/>
          <a:ext cx="9905999" cy="334620"/>
        </a:xfrm>
        <a:prstGeom prst="roundRect">
          <a:avLst/>
        </a:prstGeom>
        <a:gradFill rotWithShape="0">
          <a:gsLst>
            <a:gs pos="0">
              <a:schemeClr val="accent5">
                <a:hueOff val="-2835906"/>
                <a:satOff val="-15231"/>
                <a:lumOff val="5210"/>
                <a:alphaOff val="0"/>
                <a:tint val="94000"/>
                <a:satMod val="105000"/>
                <a:lumMod val="102000"/>
              </a:schemeClr>
            </a:gs>
            <a:gs pos="100000">
              <a:schemeClr val="accent5">
                <a:hueOff val="-2835906"/>
                <a:satOff val="-15231"/>
                <a:lumOff val="521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Blood Pressure increases between age of 50 to 60 and somehow continue till 70. </a:t>
          </a:r>
        </a:p>
      </dsp:txBody>
      <dsp:txXfrm>
        <a:off x="16335" y="2571599"/>
        <a:ext cx="9873329" cy="301950"/>
      </dsp:txXfrm>
    </dsp:sp>
    <dsp:sp modelId="{3966510C-CB00-4DDD-B525-749932EBF821}">
      <dsp:nvSpPr>
        <dsp:cNvPr id="0" name=""/>
        <dsp:cNvSpPr/>
      </dsp:nvSpPr>
      <dsp:spPr>
        <a:xfrm>
          <a:off x="0" y="2927325"/>
          <a:ext cx="9905999" cy="334620"/>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Cholesterol and maximum heart rate Increasing in the age group of 50-60. ➢ ST depression mostly increases between the age group of 30-40. </a:t>
          </a:r>
        </a:p>
      </dsp:txBody>
      <dsp:txXfrm>
        <a:off x="16335" y="2943660"/>
        <a:ext cx="9873329"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A4C809-35A9-4240-9289-4A0E6C16267F}" type="datetimeFigureOut">
              <a:rPr lang="en-US" smtClean="0"/>
              <a:t>8/22/2024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7330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33645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63461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595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24050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4C809-35A9-4240-9289-4A0E6C16267F}"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70799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4C809-35A9-4240-9289-4A0E6C16267F}"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719344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840415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87319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4C809-35A9-4240-9289-4A0E6C16267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0239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4C809-35A9-4240-9289-4A0E6C16267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16634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96404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4C809-35A9-4240-9289-4A0E6C16267F}"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83316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4C809-35A9-4240-9289-4A0E6C16267F}"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89234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4C809-35A9-4240-9289-4A0E6C16267F}"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120730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323003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4C809-35A9-4240-9289-4A0E6C16267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344FD-C7C7-439A-A752-D7AA4E5C116F}" type="slidenum">
              <a:rPr lang="en-US" smtClean="0"/>
              <a:t>‹#›</a:t>
            </a:fld>
            <a:endParaRPr lang="en-US"/>
          </a:p>
        </p:txBody>
      </p:sp>
    </p:spTree>
    <p:extLst>
      <p:ext uri="{BB962C8B-B14F-4D97-AF65-F5344CB8AC3E}">
        <p14:creationId xmlns:p14="http://schemas.microsoft.com/office/powerpoint/2010/main" val="201338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A4C809-35A9-4240-9289-4A0E6C16267F}" type="datetimeFigureOut">
              <a:rPr lang="en-US" smtClean="0"/>
              <a:t>8/22/2024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C344FD-C7C7-439A-A752-D7AA4E5C116F}" type="slidenum">
              <a:rPr lang="en-US" smtClean="0"/>
              <a:t>‹#›</a:t>
            </a:fld>
            <a:endParaRPr lang="en-US"/>
          </a:p>
        </p:txBody>
      </p:sp>
    </p:spTree>
    <p:extLst>
      <p:ext uri="{BB962C8B-B14F-4D97-AF65-F5344CB8AC3E}">
        <p14:creationId xmlns:p14="http://schemas.microsoft.com/office/powerpoint/2010/main" val="339740889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5.xml"/><Relationship Id="rId7"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618518"/>
            <a:ext cx="9905998" cy="1478570"/>
          </a:xfrm>
        </p:spPr>
        <p:txBody>
          <a:bodyPr>
            <a:normAutofit/>
          </a:bodyPr>
          <a:lstStyle/>
          <a:p>
            <a:r>
              <a:rPr lang="en-US"/>
              <a:t>    HEART DISEASE DIAGNOSTIC-ANALYSIS</a:t>
            </a:r>
          </a:p>
        </p:txBody>
      </p:sp>
      <p:graphicFrame>
        <p:nvGraphicFramePr>
          <p:cNvPr id="5" name="Content Placeholder 2">
            <a:extLst>
              <a:ext uri="{FF2B5EF4-FFF2-40B4-BE49-F238E27FC236}">
                <a16:creationId xmlns:a16="http://schemas.microsoft.com/office/drawing/2014/main" id="{1A23B787-8363-9785-BC16-F5E911169269}"/>
              </a:ext>
            </a:extLst>
          </p:cNvPr>
          <p:cNvGraphicFramePr>
            <a:graphicFrameLocks noGrp="1"/>
          </p:cNvGraphicFramePr>
          <p:nvPr>
            <p:ph idx="1"/>
            <p:extLst>
              <p:ext uri="{D42A27DB-BD31-4B8C-83A1-F6EECF244321}">
                <p14:modId xmlns:p14="http://schemas.microsoft.com/office/powerpoint/2010/main" val="125436141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25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23"/>
            <a:ext cx="10515600" cy="1086677"/>
          </a:xfrm>
        </p:spPr>
        <p:txBody>
          <a:bodyPr>
            <a:normAutofit/>
          </a:bodyPr>
          <a:lstStyle/>
          <a:p>
            <a:r>
              <a:rPr lang="en-US" sz="3600">
                <a:latin typeface="Arial Black" panose="020B0A04020102020204" pitchFamily="34" charset="0"/>
              </a:rPr>
              <a:t>Chest Pain Experienced By Patients ?</a:t>
            </a:r>
            <a:endParaRPr lang="en-US" sz="3600" dirty="0">
              <a:latin typeface="Arial Black" panose="020B0A04020102020204" pitchFamily="34" charset="0"/>
            </a:endParaRPr>
          </a:p>
        </p:txBody>
      </p:sp>
      <p:graphicFrame>
        <p:nvGraphicFramePr>
          <p:cNvPr id="3080" name="Content Placeholder 2">
            <a:extLst>
              <a:ext uri="{FF2B5EF4-FFF2-40B4-BE49-F238E27FC236}">
                <a16:creationId xmlns:a16="http://schemas.microsoft.com/office/drawing/2014/main" id="{F8B8B5D3-20E0-4F99-DE66-1166D6A17950}"/>
              </a:ext>
            </a:extLst>
          </p:cNvPr>
          <p:cNvGraphicFramePr>
            <a:graphicFrameLocks noGrp="1"/>
          </p:cNvGraphicFramePr>
          <p:nvPr>
            <p:ph sz="half" idx="1"/>
            <p:extLst>
              <p:ext uri="{D42A27DB-BD31-4B8C-83A1-F6EECF244321}">
                <p14:modId xmlns:p14="http://schemas.microsoft.com/office/powerpoint/2010/main" val="4131601768"/>
              </p:ext>
            </p:extLst>
          </p:nvPr>
        </p:nvGraphicFramePr>
        <p:xfrm>
          <a:off x="251791" y="1060174"/>
          <a:ext cx="11834192" cy="5618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A graph of heart disease&#10;&#10;Description automatically generated">
            <a:extLst>
              <a:ext uri="{FF2B5EF4-FFF2-40B4-BE49-F238E27FC236}">
                <a16:creationId xmlns:a16="http://schemas.microsoft.com/office/drawing/2014/main" id="{A4E235ED-7112-57D2-80DF-2435E96B0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839" y="1712669"/>
            <a:ext cx="3624886" cy="2695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graph of different colored bars&#10;&#10;Description automatically generated">
            <a:extLst>
              <a:ext uri="{FF2B5EF4-FFF2-40B4-BE49-F238E27FC236}">
                <a16:creationId xmlns:a16="http://schemas.microsoft.com/office/drawing/2014/main" id="{9A54E9E2-4515-2EE0-1492-781BBA6271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6516" y="1712669"/>
            <a:ext cx="3724275" cy="26955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graph of pain in age category&#10;&#10;Description automatically generated">
            <a:extLst>
              <a:ext uri="{FF2B5EF4-FFF2-40B4-BE49-F238E27FC236}">
                <a16:creationId xmlns:a16="http://schemas.microsoft.com/office/drawing/2014/main" id="{CFAC5954-8717-8A1C-4DD1-494F3B9BFF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1583" y="1712669"/>
            <a:ext cx="3667125" cy="273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0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035" y="145775"/>
            <a:ext cx="5807765" cy="6546574"/>
          </a:xfrm>
        </p:spPr>
        <p:txBody>
          <a:bodyPr>
            <a:normAutofit/>
          </a:bodyPr>
          <a:lstStyle/>
          <a:p>
            <a:pPr algn="ctr"/>
            <a:r>
              <a:rPr lang="en-US" sz="2800">
                <a:latin typeface="Arial Black" panose="020B0A04020102020204" pitchFamily="34" charset="0"/>
              </a:rPr>
              <a:t>Other symptoms people experience in heart disease</a:t>
            </a:r>
            <a:br>
              <a:rPr lang="en-US" sz="2800">
                <a:latin typeface="Arial Black" panose="020B0A04020102020204" pitchFamily="34" charset="0"/>
              </a:rPr>
            </a:br>
            <a:br>
              <a:rPr lang="en-US" sz="2800">
                <a:latin typeface="Arial Black" panose="020B0A04020102020204" pitchFamily="34" charset="0"/>
              </a:rPr>
            </a:br>
            <a:r>
              <a:rPr lang="en-US" sz="2400"/>
              <a:t>➢ Here we can observe that Blood Pressure increases between age of 50 to 60 and somehow continue the pattern till 70. </a:t>
            </a:r>
            <a:br>
              <a:rPr lang="en-US" sz="2400"/>
            </a:br>
            <a:br>
              <a:rPr lang="en-US" sz="2400"/>
            </a:br>
            <a:r>
              <a:rPr lang="en-US" sz="2400"/>
              <a:t>➢ Similarly, Cholesterol and maximum heart rate Increasing in the age group of 50-60</a:t>
            </a:r>
            <a:r>
              <a:rPr lang="en-US" sz="2800"/>
              <a:t>. </a:t>
            </a:r>
            <a:br>
              <a:rPr lang="en-US" sz="2800"/>
            </a:br>
            <a:br>
              <a:rPr lang="en-US" sz="2800"/>
            </a:br>
            <a:br>
              <a:rPr lang="en-US" sz="2800"/>
            </a:br>
            <a:br>
              <a:rPr lang="en-US" sz="2800"/>
            </a:br>
            <a:r>
              <a:rPr lang="en-US" sz="2400"/>
              <a:t>➢ we can observe from here that ST depression mostly increases between the age group of 30-40.</a:t>
            </a:r>
            <a:endParaRPr lang="en-US" sz="2400" dirty="0">
              <a:latin typeface="Arial Black" panose="020B0A04020102020204" pitchFamily="34" charset="0"/>
            </a:endParaRPr>
          </a:p>
        </p:txBody>
      </p:sp>
      <p:pic>
        <p:nvPicPr>
          <p:cNvPr id="5" name="Content Placeholder 4"/>
          <p:cNvPicPr>
            <a:picLocks noGrp="1" noChangeAspect="1"/>
          </p:cNvPicPr>
          <p:nvPr>
            <p:ph sz="half" idx="1"/>
          </p:nvPr>
        </p:nvPicPr>
        <p:blipFill>
          <a:blip r:embed="rId2"/>
          <a:stretch>
            <a:fillRect/>
          </a:stretch>
        </p:blipFill>
        <p:spPr>
          <a:xfrm>
            <a:off x="6172199" y="145776"/>
            <a:ext cx="5741503" cy="302149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594068" y="3549575"/>
            <a:ext cx="4897764" cy="3021494"/>
          </a:xfrm>
          <a:prstGeom prst="rect">
            <a:avLst/>
          </a:prstGeom>
        </p:spPr>
      </p:pic>
    </p:spTree>
    <p:extLst>
      <p:ext uri="{BB962C8B-B14F-4D97-AF65-F5344CB8AC3E}">
        <p14:creationId xmlns:p14="http://schemas.microsoft.com/office/powerpoint/2010/main" val="401375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618518"/>
            <a:ext cx="9905998" cy="1478570"/>
          </a:xfrm>
        </p:spPr>
        <p:txBody>
          <a:bodyPr>
            <a:normAutofit/>
          </a:bodyPr>
          <a:lstStyle/>
          <a:p>
            <a:r>
              <a:rPr lang="en-US">
                <a:latin typeface="Arial Black" panose="020B0A04020102020204" pitchFamily="34" charset="0"/>
              </a:rPr>
              <a:t>KEY PERFORMANCE INDICATOR (KPI)</a:t>
            </a:r>
          </a:p>
        </p:txBody>
      </p:sp>
      <p:graphicFrame>
        <p:nvGraphicFramePr>
          <p:cNvPr id="5" name="Content Placeholder 2">
            <a:extLst>
              <a:ext uri="{FF2B5EF4-FFF2-40B4-BE49-F238E27FC236}">
                <a16:creationId xmlns:a16="http://schemas.microsoft.com/office/drawing/2014/main" id="{9FC5050F-2F6F-6B80-C0BA-797CD600F6CF}"/>
              </a:ext>
            </a:extLst>
          </p:cNvPr>
          <p:cNvGraphicFramePr>
            <a:graphicFrameLocks noGrp="1"/>
          </p:cNvGraphicFramePr>
          <p:nvPr>
            <p:ph idx="1"/>
            <p:extLst>
              <p:ext uri="{D42A27DB-BD31-4B8C-83A1-F6EECF244321}">
                <p14:modId xmlns:p14="http://schemas.microsoft.com/office/powerpoint/2010/main" val="392283532"/>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21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618518"/>
            <a:ext cx="9905998" cy="1478570"/>
          </a:xfrm>
        </p:spPr>
        <p:txBody>
          <a:bodyPr>
            <a:normAutofit/>
          </a:bodyPr>
          <a:lstStyle/>
          <a:p>
            <a:r>
              <a:rPr lang="en-US">
                <a:latin typeface="Arial Black" panose="020B0A04020102020204" pitchFamily="34" charset="0"/>
              </a:rPr>
              <a:t>CONCLUSION</a:t>
            </a:r>
          </a:p>
        </p:txBody>
      </p:sp>
      <p:graphicFrame>
        <p:nvGraphicFramePr>
          <p:cNvPr id="5" name="Content Placeholder 2">
            <a:extLst>
              <a:ext uri="{FF2B5EF4-FFF2-40B4-BE49-F238E27FC236}">
                <a16:creationId xmlns:a16="http://schemas.microsoft.com/office/drawing/2014/main" id="{91A4C20A-5311-8680-DDB3-67E3E078A215}"/>
              </a:ext>
            </a:extLst>
          </p:cNvPr>
          <p:cNvGraphicFramePr>
            <a:graphicFrameLocks noGrp="1"/>
          </p:cNvGraphicFramePr>
          <p:nvPr>
            <p:ph idx="1"/>
            <p:extLst>
              <p:ext uri="{D42A27DB-BD31-4B8C-83A1-F6EECF244321}">
                <p14:modId xmlns:p14="http://schemas.microsoft.com/office/powerpoint/2010/main" val="428312988"/>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199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effectLst>
                  <a:outerShdw blurRad="50800" dist="50800" dir="5400000" algn="ctr" rotWithShape="0">
                    <a:schemeClr val="tx1"/>
                  </a:outerShdw>
                </a:effectLst>
              </a:rPr>
              <a:t>THANK YOU</a:t>
            </a:r>
          </a:p>
        </p:txBody>
      </p:sp>
      <p:pic>
        <p:nvPicPr>
          <p:cNvPr id="6" name="Graphic 5" descr="Smiling Face with No Fill">
            <a:extLst>
              <a:ext uri="{FF2B5EF4-FFF2-40B4-BE49-F238E27FC236}">
                <a16:creationId xmlns:a16="http://schemas.microsoft.com/office/drawing/2014/main" id="{2CF2F57E-C1DE-FA2D-0524-AC1418D9C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307" y="1108038"/>
            <a:ext cx="289380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9659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p:cNvSpPr>
            <a:spLocks noGrp="1"/>
          </p:cNvSpPr>
          <p:nvPr>
            <p:ph type="title"/>
          </p:nvPr>
        </p:nvSpPr>
        <p:spPr>
          <a:xfrm>
            <a:off x="853330" y="1134681"/>
            <a:ext cx="2743310" cy="4255025"/>
          </a:xfrm>
        </p:spPr>
        <p:txBody>
          <a:bodyPr>
            <a:normAutofit/>
          </a:bodyPr>
          <a:lstStyle/>
          <a:p>
            <a:br>
              <a:rPr lang="en-US">
                <a:solidFill>
                  <a:srgbClr val="FFFFFF"/>
                </a:solidFill>
              </a:rPr>
            </a:br>
            <a:endParaRPr lang="en-US">
              <a:solidFill>
                <a:srgbClr val="FFFFFF"/>
              </a:solidFill>
            </a:endParaRP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970" y="2454409"/>
            <a:ext cx="6692748" cy="2206220"/>
          </a:xfrm>
          <a:prstGeom prst="rect">
            <a:avLst/>
          </a:prstGeom>
          <a:solidFill>
            <a:schemeClr val="accent2"/>
          </a:solidFill>
        </p:spPr>
      </p:pic>
      <p:sp>
        <p:nvSpPr>
          <p:cNvPr id="5" name="Rectangle 4"/>
          <p:cNvSpPr/>
          <p:nvPr/>
        </p:nvSpPr>
        <p:spPr>
          <a:xfrm>
            <a:off x="1057524" y="2540617"/>
            <a:ext cx="2304801" cy="1523494"/>
          </a:xfrm>
          <a:prstGeom prst="rect">
            <a:avLst/>
          </a:prstGeom>
        </p:spPr>
        <p:txBody>
          <a:bodyPr wrap="square">
            <a:spAutoFit/>
          </a:bodyPr>
          <a:lstStyle/>
          <a:p>
            <a:pPr defTabSz="283464">
              <a:spcAft>
                <a:spcPts val="600"/>
              </a:spcAft>
            </a:pPr>
            <a:r>
              <a:rPr lang="en-US" sz="4400" kern="1200" dirty="0">
                <a:solidFill>
                  <a:schemeClr val="tx2">
                    <a:lumMod val="75000"/>
                  </a:schemeClr>
                </a:solidFill>
                <a:latin typeface="+mn-lt"/>
                <a:ea typeface="+mn-ea"/>
                <a:cs typeface="+mn-cs"/>
              </a:rPr>
              <a:t>PROJECT </a:t>
            </a:r>
          </a:p>
          <a:p>
            <a:pPr defTabSz="283464">
              <a:spcAft>
                <a:spcPts val="600"/>
              </a:spcAft>
            </a:pPr>
            <a:r>
              <a:rPr lang="en-US" sz="4400" kern="1200" dirty="0">
                <a:solidFill>
                  <a:schemeClr val="tx2">
                    <a:lumMod val="75000"/>
                  </a:schemeClr>
                </a:solidFill>
                <a:latin typeface="+mn-lt"/>
                <a:ea typeface="+mn-ea"/>
                <a:cs typeface="+mn-cs"/>
              </a:rPr>
              <a:t>DETAIL</a:t>
            </a:r>
            <a:endParaRPr lang="en-US" sz="6600" dirty="0">
              <a:solidFill>
                <a:schemeClr val="tx2">
                  <a:lumMod val="75000"/>
                </a:schemeClr>
              </a:solidFill>
            </a:endParaRPr>
          </a:p>
        </p:txBody>
      </p:sp>
    </p:spTree>
    <p:extLst>
      <p:ext uri="{BB962C8B-B14F-4D97-AF65-F5344CB8AC3E}">
        <p14:creationId xmlns:p14="http://schemas.microsoft.com/office/powerpoint/2010/main" val="407731040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962519" y="618518"/>
            <a:ext cx="3084891" cy="1478570"/>
          </a:xfrm>
        </p:spPr>
        <p:txBody>
          <a:bodyPr>
            <a:normAutofit/>
          </a:bodyPr>
          <a:lstStyle/>
          <a:p>
            <a:r>
              <a:rPr lang="en-US" sz="3200">
                <a:latin typeface="+mn-lt"/>
              </a:rPr>
              <a:t>OBJECTIVE</a:t>
            </a:r>
          </a:p>
        </p:txBody>
      </p:sp>
      <p:pic>
        <p:nvPicPr>
          <p:cNvPr id="5" name="Picture 4" descr="Stethoscope">
            <a:extLst>
              <a:ext uri="{FF2B5EF4-FFF2-40B4-BE49-F238E27FC236}">
                <a16:creationId xmlns:a16="http://schemas.microsoft.com/office/drawing/2014/main" id="{A1528AB9-8AC3-784F-688F-7DFF617E979F}"/>
              </a:ext>
            </a:extLst>
          </p:cNvPr>
          <p:cNvPicPr>
            <a:picLocks noChangeAspect="1"/>
          </p:cNvPicPr>
          <p:nvPr/>
        </p:nvPicPr>
        <p:blipFill>
          <a:blip r:embed="rId4"/>
          <a:srcRect l="15979" r="10451"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3" name="Content Placeholder 2"/>
          <p:cNvSpPr>
            <a:spLocks noGrp="1"/>
          </p:cNvSpPr>
          <p:nvPr>
            <p:ph idx="1"/>
          </p:nvPr>
        </p:nvSpPr>
        <p:spPr>
          <a:xfrm>
            <a:off x="7962519" y="2249487"/>
            <a:ext cx="3084892" cy="3541714"/>
          </a:xfrm>
        </p:spPr>
        <p:txBody>
          <a:bodyPr>
            <a:normAutofit/>
          </a:bodyPr>
          <a:lstStyle/>
          <a:p>
            <a:pPr>
              <a:buFont typeface="Wingdings" panose="05000000000000000000" pitchFamily="2" charset="2"/>
              <a:buChar char="Ø"/>
            </a:pPr>
            <a:r>
              <a:rPr lang="en-US" sz="1800"/>
              <a:t>  The goal of this project is to analyse the heart disease occurrence, based on a combination of features that describes the heart disease. </a:t>
            </a:r>
          </a:p>
        </p:txBody>
      </p:sp>
    </p:spTree>
    <p:extLst>
      <p:ext uri="{BB962C8B-B14F-4D97-AF65-F5344CB8AC3E}">
        <p14:creationId xmlns:p14="http://schemas.microsoft.com/office/powerpoint/2010/main" val="28947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618518"/>
            <a:ext cx="9905998" cy="1478570"/>
          </a:xfrm>
        </p:spPr>
        <p:txBody>
          <a:bodyPr>
            <a:normAutofit/>
          </a:bodyPr>
          <a:lstStyle/>
          <a:p>
            <a:r>
              <a:rPr lang="en-US"/>
              <a:t>PROBLEM STATEMENT</a:t>
            </a:r>
            <a:endParaRPr lang="en-US" dirty="0"/>
          </a:p>
        </p:txBody>
      </p:sp>
      <p:graphicFrame>
        <p:nvGraphicFramePr>
          <p:cNvPr id="5" name="Content Placeholder 2">
            <a:extLst>
              <a:ext uri="{FF2B5EF4-FFF2-40B4-BE49-F238E27FC236}">
                <a16:creationId xmlns:a16="http://schemas.microsoft.com/office/drawing/2014/main" id="{E6B54D9B-5BD4-5542-7011-F9C551944AE4}"/>
              </a:ext>
            </a:extLst>
          </p:cNvPr>
          <p:cNvGraphicFramePr>
            <a:graphicFrameLocks noGrp="1"/>
          </p:cNvGraphicFramePr>
          <p:nvPr>
            <p:ph idx="1"/>
            <p:extLst>
              <p:ext uri="{D42A27DB-BD31-4B8C-83A1-F6EECF244321}">
                <p14:modId xmlns:p14="http://schemas.microsoft.com/office/powerpoint/2010/main" val="177668856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226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IN"/>
              </a:p>
            </p:txBody>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IN"/>
              </a:p>
            </p:txBody>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IN"/>
              </a:p>
            </p:txBody>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IN"/>
              </a:p>
            </p:txBody>
          </p:sp>
        </p:grpSp>
      </p:grpSp>
      <p:sp>
        <p:nvSpPr>
          <p:cNvPr id="158" name="Rectangle 157">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9"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60" name="Group 159">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61"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162"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3"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4"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5"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6"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7"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8"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9"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0"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1"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2"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173"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4"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5"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6"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7"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178"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9"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0"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1"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2"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3"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4"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5"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6"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7"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sp>
        <p:nvSpPr>
          <p:cNvPr id="2" name="Title 1"/>
          <p:cNvSpPr>
            <a:spLocks noGrp="1"/>
          </p:cNvSpPr>
          <p:nvPr>
            <p:ph type="title"/>
          </p:nvPr>
        </p:nvSpPr>
        <p:spPr>
          <a:xfrm>
            <a:off x="853330" y="1254035"/>
            <a:ext cx="2926190" cy="4002222"/>
          </a:xfrm>
        </p:spPr>
        <p:txBody>
          <a:bodyPr vert="horz" lIns="91440" tIns="45720" rIns="91440" bIns="45720" rtlCol="0" anchor="ctr">
            <a:normAutofit/>
          </a:bodyPr>
          <a:lstStyle/>
          <a:p>
            <a:r>
              <a:rPr lang="en-US" sz="3300">
                <a:solidFill>
                  <a:srgbClr val="FFFFFF"/>
                </a:solidFill>
              </a:rPr>
              <a:t>DATASET INFORMATION</a:t>
            </a:r>
          </a:p>
        </p:txBody>
      </p:sp>
      <p:sp useBgFill="1">
        <p:nvSpPr>
          <p:cNvPr id="188"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90"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1"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2"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3"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4"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5"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6"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7"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8"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9"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grpSp>
      <p:sp>
        <p:nvSpPr>
          <p:cNvPr id="3" name="Text Placeholder 2"/>
          <p:cNvSpPr>
            <a:spLocks/>
          </p:cNvSpPr>
          <p:nvPr/>
        </p:nvSpPr>
        <p:spPr>
          <a:xfrm>
            <a:off x="839788" y="861392"/>
            <a:ext cx="5157787" cy="45719"/>
          </a:xfrm>
          <a:prstGeom prst="rect">
            <a:avLst/>
          </a:prstGeom>
        </p:spPr>
        <p:txBody>
          <a:bodyPr>
            <a:normAutofit fontScale="25000" lnSpcReduction="20000"/>
          </a:bodyPr>
          <a:lstStyle/>
          <a:p>
            <a:endParaRPr lang="en-US"/>
          </a:p>
        </p:txBody>
      </p:sp>
      <p:sp>
        <p:nvSpPr>
          <p:cNvPr id="5" name="Text Placeholder 4"/>
          <p:cNvSpPr>
            <a:spLocks/>
          </p:cNvSpPr>
          <p:nvPr/>
        </p:nvSpPr>
        <p:spPr>
          <a:xfrm>
            <a:off x="6172200" y="1681163"/>
            <a:ext cx="5183188" cy="45719"/>
          </a:xfrm>
          <a:prstGeom prst="rect">
            <a:avLst/>
          </a:prstGeom>
        </p:spPr>
        <p:txBody>
          <a:bodyPr>
            <a:normAutofit fontScale="25000" lnSpcReduction="20000"/>
          </a:bodyPr>
          <a:lstStyle/>
          <a:p>
            <a:endParaRPr lang="en-US"/>
          </a:p>
        </p:txBody>
      </p:sp>
      <p:sp>
        <p:nvSpPr>
          <p:cNvPr id="4" name="Content Placeholder 3"/>
          <p:cNvSpPr>
            <a:spLocks/>
          </p:cNvSpPr>
          <p:nvPr/>
        </p:nvSpPr>
        <p:spPr>
          <a:xfrm>
            <a:off x="4423954" y="1568809"/>
            <a:ext cx="3088265" cy="3372674"/>
          </a:xfrm>
          <a:prstGeom prst="rect">
            <a:avLst/>
          </a:prstGeom>
        </p:spPr>
        <p:txBody>
          <a:bodyPr>
            <a:normAutofit/>
          </a:bodyPr>
          <a:lstStyle/>
          <a:p>
            <a:pPr defTabSz="269748">
              <a:lnSpc>
                <a:spcPct val="90000"/>
              </a:lnSpc>
              <a:spcAft>
                <a:spcPts val="600"/>
              </a:spcAft>
            </a:pPr>
            <a:endParaRPr lang="en-US" sz="1100" kern="1200">
              <a:solidFill>
                <a:schemeClr val="tx1"/>
              </a:solidFill>
              <a:latin typeface="+mn-lt"/>
              <a:ea typeface="+mn-ea"/>
              <a:cs typeface="+mn-cs"/>
            </a:endParaRPr>
          </a:p>
          <a:p>
            <a:pPr defTabSz="269748">
              <a:lnSpc>
                <a:spcPct val="90000"/>
              </a:lnSpc>
              <a:spcAft>
                <a:spcPts val="600"/>
              </a:spcAft>
            </a:pPr>
            <a:r>
              <a:rPr lang="en-US" sz="1100" kern="1200">
                <a:solidFill>
                  <a:schemeClr val="tx1"/>
                </a:solidFill>
                <a:latin typeface="+mn-lt"/>
                <a:ea typeface="+mn-ea"/>
                <a:cs typeface="+mn-cs"/>
              </a:rPr>
              <a:t>age: The person's age in years sex: The person's sex (1 = male, 0 = female) </a:t>
            </a:r>
          </a:p>
          <a:p>
            <a:pPr defTabSz="269748">
              <a:lnSpc>
                <a:spcPct val="90000"/>
              </a:lnSpc>
              <a:spcAft>
                <a:spcPts val="600"/>
              </a:spcAft>
            </a:pPr>
            <a:r>
              <a:rPr lang="en-US" sz="1100" kern="1200" err="1">
                <a:solidFill>
                  <a:schemeClr val="tx1"/>
                </a:solidFill>
                <a:latin typeface="+mn-lt"/>
                <a:ea typeface="+mn-ea"/>
                <a:cs typeface="+mn-cs"/>
              </a:rPr>
              <a:t>cp</a:t>
            </a:r>
            <a:r>
              <a:rPr lang="en-US" sz="1100" kern="1200">
                <a:solidFill>
                  <a:schemeClr val="tx1"/>
                </a:solidFill>
                <a:latin typeface="+mn-lt"/>
                <a:ea typeface="+mn-ea"/>
                <a:cs typeface="+mn-cs"/>
              </a:rPr>
              <a:t>: The chest pain experienced (Value 1: typical angina, Value 2: atypical angina, Value 3: non-</a:t>
            </a:r>
            <a:r>
              <a:rPr lang="en-US" sz="1100" kern="1200" err="1">
                <a:solidFill>
                  <a:schemeClr val="tx1"/>
                </a:solidFill>
                <a:latin typeface="+mn-lt"/>
                <a:ea typeface="+mn-ea"/>
                <a:cs typeface="+mn-cs"/>
              </a:rPr>
              <a:t>anginal</a:t>
            </a:r>
            <a:r>
              <a:rPr lang="en-US" sz="1100" kern="1200">
                <a:solidFill>
                  <a:schemeClr val="tx1"/>
                </a:solidFill>
                <a:latin typeface="+mn-lt"/>
                <a:ea typeface="+mn-ea"/>
                <a:cs typeface="+mn-cs"/>
              </a:rPr>
              <a:t> pain, Value 4: asymptomatic) </a:t>
            </a:r>
          </a:p>
          <a:p>
            <a:pPr defTabSz="269748">
              <a:lnSpc>
                <a:spcPct val="90000"/>
              </a:lnSpc>
              <a:spcAft>
                <a:spcPts val="600"/>
              </a:spcAft>
            </a:pPr>
            <a:r>
              <a:rPr lang="en-US" sz="1100" kern="1200" err="1">
                <a:solidFill>
                  <a:schemeClr val="tx1"/>
                </a:solidFill>
                <a:latin typeface="+mn-lt"/>
                <a:ea typeface="+mn-ea"/>
                <a:cs typeface="+mn-cs"/>
              </a:rPr>
              <a:t>trestbps</a:t>
            </a:r>
            <a:r>
              <a:rPr lang="en-US" sz="1100" kern="1200">
                <a:solidFill>
                  <a:schemeClr val="tx1"/>
                </a:solidFill>
                <a:latin typeface="+mn-lt"/>
                <a:ea typeface="+mn-ea"/>
                <a:cs typeface="+mn-cs"/>
              </a:rPr>
              <a:t>: The person's resting blood pressure (mm Hg on admission to the hospital) </a:t>
            </a:r>
          </a:p>
          <a:p>
            <a:pPr defTabSz="269748">
              <a:lnSpc>
                <a:spcPct val="90000"/>
              </a:lnSpc>
              <a:spcAft>
                <a:spcPts val="600"/>
              </a:spcAft>
            </a:pPr>
            <a:r>
              <a:rPr lang="en-US" sz="1100" kern="1200" err="1">
                <a:solidFill>
                  <a:schemeClr val="tx1"/>
                </a:solidFill>
                <a:latin typeface="+mn-lt"/>
                <a:ea typeface="+mn-ea"/>
                <a:cs typeface="+mn-cs"/>
              </a:rPr>
              <a:t>chol</a:t>
            </a:r>
            <a:r>
              <a:rPr lang="en-US" sz="1100" kern="1200">
                <a:solidFill>
                  <a:schemeClr val="tx1"/>
                </a:solidFill>
                <a:latin typeface="+mn-lt"/>
                <a:ea typeface="+mn-ea"/>
                <a:cs typeface="+mn-cs"/>
              </a:rPr>
              <a:t>: The person's cholesterol measurement in mg/dl </a:t>
            </a:r>
          </a:p>
          <a:p>
            <a:pPr defTabSz="269748">
              <a:lnSpc>
                <a:spcPct val="90000"/>
              </a:lnSpc>
              <a:spcAft>
                <a:spcPts val="600"/>
              </a:spcAft>
            </a:pPr>
            <a:r>
              <a:rPr lang="en-US" sz="1100" kern="1200" err="1">
                <a:solidFill>
                  <a:schemeClr val="tx1"/>
                </a:solidFill>
                <a:latin typeface="+mn-lt"/>
                <a:ea typeface="+mn-ea"/>
                <a:cs typeface="+mn-cs"/>
              </a:rPr>
              <a:t>fbs</a:t>
            </a:r>
            <a:r>
              <a:rPr lang="en-US" sz="1100" kern="1200">
                <a:solidFill>
                  <a:schemeClr val="tx1"/>
                </a:solidFill>
                <a:latin typeface="+mn-lt"/>
                <a:ea typeface="+mn-ea"/>
                <a:cs typeface="+mn-cs"/>
              </a:rPr>
              <a:t>: The person's fasting blood sugar (&gt; 120 mg/dl, 1 = true; 0 = false) </a:t>
            </a:r>
          </a:p>
          <a:p>
            <a:pPr defTabSz="269748">
              <a:lnSpc>
                <a:spcPct val="90000"/>
              </a:lnSpc>
              <a:spcAft>
                <a:spcPts val="600"/>
              </a:spcAft>
            </a:pPr>
            <a:r>
              <a:rPr lang="en-US" sz="1100" kern="1200" err="1">
                <a:solidFill>
                  <a:schemeClr val="tx1"/>
                </a:solidFill>
                <a:latin typeface="+mn-lt"/>
                <a:ea typeface="+mn-ea"/>
                <a:cs typeface="+mn-cs"/>
              </a:rPr>
              <a:t>restecg</a:t>
            </a:r>
            <a:r>
              <a:rPr lang="en-US" sz="1100" kern="1200">
                <a:solidFill>
                  <a:schemeClr val="tx1"/>
                </a:solidFill>
                <a:latin typeface="+mn-lt"/>
                <a:ea typeface="+mn-ea"/>
                <a:cs typeface="+mn-cs"/>
              </a:rPr>
              <a:t>: Resting electrocardiographic measurement (0 = normal, 1 = having ST-T wave abnormality, 2 = showing probable or definite left ventricular hypertrophy by Estes' criteria) </a:t>
            </a:r>
          </a:p>
          <a:p>
            <a:pPr defTabSz="269748">
              <a:lnSpc>
                <a:spcPct val="90000"/>
              </a:lnSpc>
              <a:spcAft>
                <a:spcPts val="600"/>
              </a:spcAft>
            </a:pPr>
            <a:r>
              <a:rPr lang="en-US" sz="1100" kern="1200" err="1">
                <a:solidFill>
                  <a:schemeClr val="tx1"/>
                </a:solidFill>
                <a:latin typeface="+mn-lt"/>
                <a:ea typeface="+mn-ea"/>
                <a:cs typeface="+mn-cs"/>
              </a:rPr>
              <a:t>thalach</a:t>
            </a:r>
            <a:r>
              <a:rPr lang="en-US" sz="1100" kern="1200">
                <a:solidFill>
                  <a:schemeClr val="tx1"/>
                </a:solidFill>
                <a:latin typeface="+mn-lt"/>
                <a:ea typeface="+mn-ea"/>
                <a:cs typeface="+mn-cs"/>
              </a:rPr>
              <a:t>: The person's maximum heart rate achieved</a:t>
            </a:r>
          </a:p>
          <a:p>
            <a:pPr>
              <a:lnSpc>
                <a:spcPct val="90000"/>
              </a:lnSpc>
              <a:spcAft>
                <a:spcPts val="600"/>
              </a:spcAft>
            </a:pPr>
            <a:endParaRPr lang="en-US" sz="1100"/>
          </a:p>
        </p:txBody>
      </p:sp>
      <p:sp>
        <p:nvSpPr>
          <p:cNvPr id="6" name="Content Placeholder 5"/>
          <p:cNvSpPr>
            <a:spLocks/>
          </p:cNvSpPr>
          <p:nvPr/>
        </p:nvSpPr>
        <p:spPr>
          <a:xfrm>
            <a:off x="7616777" y="1568809"/>
            <a:ext cx="3103474" cy="3301798"/>
          </a:xfrm>
          <a:prstGeom prst="rect">
            <a:avLst/>
          </a:prstGeom>
        </p:spPr>
        <p:txBody>
          <a:bodyPr>
            <a:normAutofit/>
          </a:bodyPr>
          <a:lstStyle/>
          <a:p>
            <a:pPr defTabSz="269748">
              <a:spcAft>
                <a:spcPts val="600"/>
              </a:spcAft>
            </a:pPr>
            <a:endParaRPr lang="en-US" sz="1180" kern="1200" dirty="0">
              <a:solidFill>
                <a:schemeClr val="tx1"/>
              </a:solidFill>
              <a:latin typeface="+mn-lt"/>
              <a:ea typeface="+mn-ea"/>
              <a:cs typeface="+mn-cs"/>
            </a:endParaRPr>
          </a:p>
          <a:p>
            <a:pPr defTabSz="269748">
              <a:spcAft>
                <a:spcPts val="600"/>
              </a:spcAft>
            </a:pPr>
            <a:r>
              <a:rPr lang="en-US" sz="1180" kern="1200" dirty="0" err="1">
                <a:solidFill>
                  <a:schemeClr val="tx1"/>
                </a:solidFill>
                <a:latin typeface="+mn-lt"/>
                <a:ea typeface="+mn-ea"/>
                <a:cs typeface="+mn-cs"/>
              </a:rPr>
              <a:t>exang</a:t>
            </a:r>
            <a:r>
              <a:rPr lang="en-US" sz="1180" kern="1200" dirty="0">
                <a:solidFill>
                  <a:schemeClr val="tx1"/>
                </a:solidFill>
                <a:latin typeface="+mn-lt"/>
                <a:ea typeface="+mn-ea"/>
                <a:cs typeface="+mn-cs"/>
              </a:rPr>
              <a:t>: Exercise induced angina (1 = yes; 0 = no) </a:t>
            </a:r>
          </a:p>
          <a:p>
            <a:pPr defTabSz="269748">
              <a:spcAft>
                <a:spcPts val="600"/>
              </a:spcAft>
            </a:pPr>
            <a:r>
              <a:rPr lang="en-US" sz="1180" kern="1200" dirty="0" err="1">
                <a:solidFill>
                  <a:schemeClr val="tx1"/>
                </a:solidFill>
                <a:latin typeface="+mn-lt"/>
                <a:ea typeface="+mn-ea"/>
                <a:cs typeface="+mn-cs"/>
              </a:rPr>
              <a:t>oldpeak</a:t>
            </a:r>
            <a:r>
              <a:rPr lang="en-US" sz="1180" kern="1200" dirty="0">
                <a:solidFill>
                  <a:schemeClr val="tx1"/>
                </a:solidFill>
                <a:latin typeface="+mn-lt"/>
                <a:ea typeface="+mn-ea"/>
                <a:cs typeface="+mn-cs"/>
              </a:rPr>
              <a:t>: ST depression induced by exercise relative to rest </a:t>
            </a:r>
          </a:p>
          <a:p>
            <a:pPr defTabSz="269748">
              <a:spcAft>
                <a:spcPts val="600"/>
              </a:spcAft>
            </a:pPr>
            <a:r>
              <a:rPr lang="en-US" sz="1180" kern="1200" dirty="0">
                <a:solidFill>
                  <a:schemeClr val="tx1"/>
                </a:solidFill>
                <a:latin typeface="+mn-lt"/>
                <a:ea typeface="+mn-ea"/>
                <a:cs typeface="+mn-cs"/>
              </a:rPr>
              <a:t>slope: the slope of the peak exercise ST segment (Value 1: upsloping, Value 2: flat, Value 3: down sloping) </a:t>
            </a:r>
          </a:p>
          <a:p>
            <a:pPr defTabSz="269748">
              <a:spcAft>
                <a:spcPts val="600"/>
              </a:spcAft>
            </a:pPr>
            <a:r>
              <a:rPr lang="en-US" sz="1180" kern="1200" dirty="0">
                <a:solidFill>
                  <a:schemeClr val="tx1"/>
                </a:solidFill>
                <a:latin typeface="+mn-lt"/>
                <a:ea typeface="+mn-ea"/>
                <a:cs typeface="+mn-cs"/>
              </a:rPr>
              <a:t>ca: The number of major vessels (0-3) </a:t>
            </a:r>
            <a:r>
              <a:rPr lang="en-US" sz="1180" kern="1200" dirty="0" err="1">
                <a:solidFill>
                  <a:schemeClr val="tx1"/>
                </a:solidFill>
                <a:latin typeface="+mn-lt"/>
                <a:ea typeface="+mn-ea"/>
                <a:cs typeface="+mn-cs"/>
              </a:rPr>
              <a:t>thal</a:t>
            </a:r>
            <a:r>
              <a:rPr lang="en-US" sz="1180" kern="1200" dirty="0">
                <a:solidFill>
                  <a:schemeClr val="tx1"/>
                </a:solidFill>
                <a:latin typeface="+mn-lt"/>
                <a:ea typeface="+mn-ea"/>
                <a:cs typeface="+mn-cs"/>
              </a:rPr>
              <a:t>: A blood disorder called thalassemia (3 = normal; 6 = fixed defect; 7 = reversable defect) </a:t>
            </a:r>
          </a:p>
          <a:p>
            <a:pPr defTabSz="269748">
              <a:spcAft>
                <a:spcPts val="600"/>
              </a:spcAft>
            </a:pPr>
            <a:r>
              <a:rPr lang="en-US" sz="1180" dirty="0"/>
              <a:t>target</a:t>
            </a:r>
            <a:r>
              <a:rPr lang="en-US" sz="1180" kern="1200" dirty="0">
                <a:solidFill>
                  <a:schemeClr val="tx1"/>
                </a:solidFill>
                <a:latin typeface="+mn-lt"/>
                <a:ea typeface="+mn-ea"/>
                <a:cs typeface="+mn-cs"/>
              </a:rPr>
              <a:t>: Heart disease (0 = no, 1 = yes</a:t>
            </a:r>
            <a:endParaRPr lang="en-US" sz="2000" dirty="0"/>
          </a:p>
        </p:txBody>
      </p:sp>
    </p:spTree>
    <p:extLst>
      <p:ext uri="{BB962C8B-B14F-4D97-AF65-F5344CB8AC3E}">
        <p14:creationId xmlns:p14="http://schemas.microsoft.com/office/powerpoint/2010/main" val="26185706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 name="Content Placeholder 2">
            <a:extLst>
              <a:ext uri="{FF2B5EF4-FFF2-40B4-BE49-F238E27FC236}">
                <a16:creationId xmlns:a16="http://schemas.microsoft.com/office/drawing/2014/main" id="{57916E76-7669-72E3-FE78-CD652AA18518}"/>
              </a:ext>
            </a:extLst>
          </p:cNvPr>
          <p:cNvGraphicFramePr>
            <a:graphicFrameLocks noGrp="1"/>
          </p:cNvGraphicFramePr>
          <p:nvPr>
            <p:ph idx="1"/>
            <p:extLst>
              <p:ext uri="{D42A27DB-BD31-4B8C-83A1-F6EECF244321}">
                <p14:modId xmlns:p14="http://schemas.microsoft.com/office/powerpoint/2010/main" val="3321046442"/>
              </p:ext>
            </p:extLst>
          </p:nvPr>
        </p:nvGraphicFramePr>
        <p:xfrm>
          <a:off x="495300" y="476250"/>
          <a:ext cx="11249025" cy="5549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68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0DCB9D-9F8E-1E0A-110B-F26246898036}"/>
              </a:ext>
            </a:extLst>
          </p:cNvPr>
          <p:cNvGraphicFramePr>
            <a:graphicFrameLocks noGrp="1"/>
          </p:cNvGraphicFramePr>
          <p:nvPr>
            <p:ph idx="1"/>
            <p:extLst>
              <p:ext uri="{D42A27DB-BD31-4B8C-83A1-F6EECF244321}">
                <p14:modId xmlns:p14="http://schemas.microsoft.com/office/powerpoint/2010/main" val="4035167399"/>
              </p:ext>
            </p:extLst>
          </p:nvPr>
        </p:nvGraphicFramePr>
        <p:xfrm>
          <a:off x="1141411" y="1470390"/>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33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Black" panose="020B0A04020102020204" pitchFamily="34" charset="0"/>
              </a:rPr>
              <a:t>What Kind of Population do we have? </a:t>
            </a:r>
          </a:p>
        </p:txBody>
      </p:sp>
      <p:sp>
        <p:nvSpPr>
          <p:cNvPr id="3" name="Content Placeholder 2"/>
          <p:cNvSpPr>
            <a:spLocks noGrp="1"/>
          </p:cNvSpPr>
          <p:nvPr>
            <p:ph sz="half" idx="1"/>
          </p:nvPr>
        </p:nvSpPr>
        <p:spPr>
          <a:xfrm>
            <a:off x="905934" y="2065339"/>
            <a:ext cx="4184035" cy="4465294"/>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r>
              <a:rPr lang="en-US" sz="2400" dirty="0"/>
              <a:t>➢ 45.87% People suffering from heart disease.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64" y="1825625"/>
            <a:ext cx="5340627" cy="3607766"/>
          </a:xfrm>
          <a:prstGeom prst="rect">
            <a:avLst/>
          </a:prstGeom>
        </p:spPr>
      </p:pic>
      <p:sp>
        <p:nvSpPr>
          <p:cNvPr id="10" name="Rectangle 9"/>
          <p:cNvSpPr/>
          <p:nvPr/>
        </p:nvSpPr>
        <p:spPr>
          <a:xfrm>
            <a:off x="6493564" y="5530632"/>
            <a:ext cx="5622235" cy="830997"/>
          </a:xfrm>
          <a:prstGeom prst="rect">
            <a:avLst/>
          </a:prstGeom>
        </p:spPr>
        <p:txBody>
          <a:bodyPr wrap="square">
            <a:spAutoFit/>
          </a:bodyPr>
          <a:lstStyle/>
          <a:p>
            <a:r>
              <a:rPr lang="en-US" sz="2400" dirty="0"/>
              <a:t>➢ More men are from age category &gt;50 and females are from category &gt;55</a:t>
            </a:r>
          </a:p>
        </p:txBody>
      </p:sp>
      <p:pic>
        <p:nvPicPr>
          <p:cNvPr id="1026" name="Picture 2">
            <a:extLst>
              <a:ext uri="{FF2B5EF4-FFF2-40B4-BE49-F238E27FC236}">
                <a16:creationId xmlns:a16="http://schemas.microsoft.com/office/drawing/2014/main" id="{1D28CA0D-B03F-70BB-95B2-B1E36A74D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123" y="1838325"/>
            <a:ext cx="37528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8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3182"/>
          </a:xfrm>
        </p:spPr>
        <p:txBody>
          <a:bodyPr>
            <a:normAutofit fontScale="90000"/>
          </a:bodyPr>
          <a:lstStyle/>
          <a:p>
            <a:r>
              <a:rPr lang="en-US" sz="4000" dirty="0">
                <a:latin typeface="Arial Black" panose="020B0A04020102020204" pitchFamily="34" charset="0"/>
              </a:rPr>
              <a:t>Who Suffers from Heart Disease? </a:t>
            </a:r>
          </a:p>
        </p:txBody>
      </p:sp>
      <p:sp>
        <p:nvSpPr>
          <p:cNvPr id="3" name="Content Placeholder 2"/>
          <p:cNvSpPr>
            <a:spLocks noGrp="1"/>
          </p:cNvSpPr>
          <p:nvPr>
            <p:ph sz="half" idx="1"/>
          </p:nvPr>
        </p:nvSpPr>
        <p:spPr>
          <a:xfrm>
            <a:off x="92764" y="1113183"/>
            <a:ext cx="7924801" cy="5063780"/>
          </a:xfrm>
        </p:spPr>
        <p:txBody>
          <a:bodyPr>
            <a:normAutofit fontScale="85000" lnSpcReduction="2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Elderly Aged People (&gt;55) </a:t>
            </a:r>
          </a:p>
          <a:p>
            <a:pPr marL="0" indent="0">
              <a:buNone/>
            </a:pPr>
            <a:r>
              <a:rPr lang="en-US" sz="2400" dirty="0"/>
              <a:t>are more in our population</a:t>
            </a:r>
          </a:p>
        </p:txBody>
      </p:sp>
      <p:sp>
        <p:nvSpPr>
          <p:cNvPr id="4" name="Content Placeholder 3"/>
          <p:cNvSpPr>
            <a:spLocks noGrp="1"/>
          </p:cNvSpPr>
          <p:nvPr>
            <p:ph sz="half" idx="2"/>
          </p:nvPr>
        </p:nvSpPr>
        <p:spPr>
          <a:xfrm>
            <a:off x="8017565" y="1113183"/>
            <a:ext cx="4081669" cy="5063780"/>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p>
          <a:p>
            <a:pPr marL="0" indent="0">
              <a:buNone/>
            </a:pPr>
            <a:endParaRPr lang="en-US" sz="2400" dirty="0"/>
          </a:p>
          <a:p>
            <a:pPr marL="0" indent="0">
              <a:buNone/>
            </a:pPr>
            <a:r>
              <a:rPr lang="en-US" sz="2400" dirty="0"/>
              <a:t>➢ Elderly Aged People (&gt;55) are more prone to heart disease.</a:t>
            </a:r>
          </a:p>
        </p:txBody>
      </p:sp>
      <p:sp>
        <p:nvSpPr>
          <p:cNvPr id="5" name="Rectangle 4"/>
          <p:cNvSpPr/>
          <p:nvPr/>
        </p:nvSpPr>
        <p:spPr>
          <a:xfrm>
            <a:off x="4128848" y="4821343"/>
            <a:ext cx="3888718" cy="1200329"/>
          </a:xfrm>
          <a:prstGeom prst="rect">
            <a:avLst/>
          </a:prstGeom>
        </p:spPr>
        <p:txBody>
          <a:bodyPr wrap="square">
            <a:spAutoFit/>
          </a:bodyPr>
          <a:lstStyle/>
          <a:p>
            <a:endParaRPr lang="en-US" sz="2400" dirty="0"/>
          </a:p>
          <a:p>
            <a:r>
              <a:rPr lang="en-US" sz="2400" dirty="0"/>
              <a:t>➢ Males are more prone to heart disease.</a:t>
            </a:r>
          </a:p>
        </p:txBody>
      </p:sp>
      <p:pic>
        <p:nvPicPr>
          <p:cNvPr id="2050" name="Picture 2">
            <a:extLst>
              <a:ext uri="{FF2B5EF4-FFF2-40B4-BE49-F238E27FC236}">
                <a16:creationId xmlns:a16="http://schemas.microsoft.com/office/drawing/2014/main" id="{20032C56-10BC-107B-0C20-7C444C6C5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90" y="1647825"/>
            <a:ext cx="3279086"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FA7AC33-E238-6756-0AE5-E6B073447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2" y="1647825"/>
            <a:ext cx="3848098"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7A7E47-AAD5-8DEF-7823-05390FB5B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326" y="1644126"/>
            <a:ext cx="3752849"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027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9649</TotalTime>
  <Words>1225</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Tw Cen MT</vt:lpstr>
      <vt:lpstr>Wingdings</vt:lpstr>
      <vt:lpstr>Circuit</vt:lpstr>
      <vt:lpstr>    HEART DISEASE DIAGNOSTIC-ANALYSIS</vt:lpstr>
      <vt:lpstr> </vt:lpstr>
      <vt:lpstr>OBJECTIVE</vt:lpstr>
      <vt:lpstr>PROBLEM STATEMENT</vt:lpstr>
      <vt:lpstr>DATASET INFORMATION</vt:lpstr>
      <vt:lpstr>PowerPoint Presentation</vt:lpstr>
      <vt:lpstr>PowerPoint Presentation</vt:lpstr>
      <vt:lpstr>What Kind of Population do we have? </vt:lpstr>
      <vt:lpstr>Who Suffers from Heart Disease? </vt:lpstr>
      <vt:lpstr>Chest Pain Experienced By Patients ?</vt:lpstr>
      <vt:lpstr>Other symptoms people experience in heart disease  ➢ Here we can observe that Blood Pressure increases between age of 50 to 60 and somehow continue the pattern till 70.   ➢ Similarly, Cholesterol and maximum heart rate Increasing in the age group of 50-60.     ➢ we can observe from here that ST depression mostly increases between the age group of 30-40.</vt:lpstr>
      <vt:lpstr>KEY PERFORMANCE INDICATOR (KPI)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and Title</dc:title>
  <dc:creator>Admin</dc:creator>
  <cp:lastModifiedBy>kunalsmore98</cp:lastModifiedBy>
  <cp:revision>26</cp:revision>
  <dcterms:created xsi:type="dcterms:W3CDTF">2024-05-11T08:26:13Z</dcterms:created>
  <dcterms:modified xsi:type="dcterms:W3CDTF">2024-08-23T06:18:53Z</dcterms:modified>
</cp:coreProperties>
</file>