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d2acf614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d2acf614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d2acf61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d2acf61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d2acf61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d2acf61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2acf614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d2acf614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d2acf614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d2acf614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d2acf614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d2acf614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d2acf614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d2acf614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d2acf61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d2acf61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d2acf614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d2acf61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d2acf614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d2acf61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d2acf61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d2acf61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2acf61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d2acf61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d2acf61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d2acf61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d2acf614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d2acf614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d2acf614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d2acf614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gif"/><Relationship Id="rId6" Type="http://schemas.openxmlformats.org/officeDocument/2006/relationships/image" Target="../media/image11.gif"/><Relationship Id="rId7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258" y="1072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Along and beyond the gas pipe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759" y="3254200"/>
            <a:ext cx="1317626" cy="131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PCA and K Means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1400" y="1020100"/>
            <a:ext cx="30000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Performing further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dimensionality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reduction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1x100 -&gt; 1x3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Clustered for a finite state diagram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775" y="1175624"/>
            <a:ext cx="5527799" cy="46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 series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forecasting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11400" y="1020100"/>
            <a:ext cx="37809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LSTM model to predict time series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Investigated different solvers and loss functions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Predicts next time step given 60 time steps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000" y="806312"/>
            <a:ext cx="2120864" cy="4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 series forecasting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11400" y="1020100"/>
            <a:ext cx="37752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RMSprop, mean_squared_error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0.089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875" y="806312"/>
            <a:ext cx="2960099" cy="415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311400" y="1020100"/>
            <a:ext cx="30000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775" y="1361100"/>
            <a:ext cx="2280150" cy="22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11400" y="1020100"/>
            <a:ext cx="30000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650" cy="9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200" y="294025"/>
            <a:ext cx="2914574" cy="21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532200" y="1251350"/>
            <a:ext cx="3612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Desktop version: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Google Vision Api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Image Segmentation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Label assignment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98" y="2519200"/>
            <a:ext cx="2688776" cy="20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311400" y="1020100"/>
            <a:ext cx="30000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650" cy="9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32200" y="1251350"/>
            <a:ext cx="3612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Mobile Version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Tensorflow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real time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hotdog recognition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50" y="125850"/>
            <a:ext cx="2678499" cy="26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3725" y="2736974"/>
            <a:ext cx="4695000" cy="201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3005100" y="2177850"/>
            <a:ext cx="31338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Thank you!</a:t>
            </a:r>
            <a:endParaRPr sz="3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Initial Analysis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7450" y="994625"/>
            <a:ext cx="3452700" cy="3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Cleaning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the data and searching for simple patterns: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Separating periods of anomalous behaviour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Variance Measure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Difference in averages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288" y="1447249"/>
            <a:ext cx="25050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8625" y="2386349"/>
            <a:ext cx="38862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8575" y="3435624"/>
            <a:ext cx="24765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Initial Analysis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650" y="511875"/>
            <a:ext cx="3649175" cy="20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491" y="2651575"/>
            <a:ext cx="3379208" cy="22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5525" y="2784300"/>
            <a:ext cx="3316106" cy="22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56900" y="963075"/>
            <a:ext cx="3379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Ranking the features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Initial Analysis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475" y="1874317"/>
            <a:ext cx="3512025" cy="22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58100" y="1348750"/>
            <a:ext cx="3275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Did not work :(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Anomaly detection - DTW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54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snapshot of the entire signal detected by all sensors analysed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Observed variation in similarities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Dynamic Time Warping (DTW) used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Uses Euclidean distance mapping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000" y="1749025"/>
            <a:ext cx="3096175" cy="1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Anomaly detection - DTW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53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similarities show a pattern of spikes approaching trip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 contrast, randomly taken windows around timestamp show haphazard behavior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150" y="445025"/>
            <a:ext cx="3182150" cy="225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150" y="2727400"/>
            <a:ext cx="3182144" cy="22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Anomaly detection - DTW + NN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NN trained for similarity patterns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Image shows the NN’s prediction on those points: 1 incorrect prediction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Incorrect prediction could be unrecognized trip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775" y="1017725"/>
            <a:ext cx="21526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338" y="1184275"/>
            <a:ext cx="22955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Finding better indicators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1400" y="1020100"/>
            <a:ext cx="30000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a LSTM based Autoencoder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Passing data through a bottleneck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Finding representative variables in the latent space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325" y="1240638"/>
            <a:ext cx="57150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5" y="111525"/>
            <a:ext cx="613794" cy="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5" y="150225"/>
            <a:ext cx="464726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417475" y="255225"/>
            <a:ext cx="644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Finding better indicators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11400" y="1020100"/>
            <a:ext cx="30000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a LSTM based Autoencoder: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Passing data through a bottleneck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Finding representative variables in the latent space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604" y="1140825"/>
            <a:ext cx="2411125" cy="34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