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2" r:id="rId8"/>
    <p:sldId id="313" r:id="rId9"/>
    <p:sldId id="31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58" autoAdjust="0"/>
    <p:restoredTop sz="94619" autoAdjust="0"/>
  </p:normalViewPr>
  <p:slideViewPr>
    <p:cSldViewPr snapToGrid="0">
      <p:cViewPr varScale="1">
        <p:scale>
          <a:sx n="114" d="100"/>
          <a:sy n="114" d="100"/>
        </p:scale>
        <p:origin x="9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Class 1</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r>
            <a:rPr lang="en-US" dirty="0"/>
            <a:t>Introduction</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en-US" dirty="0"/>
            <a:t>Class 2</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r>
            <a:rPr lang="en-US" dirty="0"/>
            <a:t>Linked list</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en-US" dirty="0"/>
            <a:t>Class 3</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dgm:spPr/>
      <dgm:t>
        <a:bodyPr/>
        <a:lstStyle/>
        <a:p>
          <a:r>
            <a:rPr lang="en-US" dirty="0"/>
            <a:t>Stacks</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dgm:t>
        <a:bodyPr/>
        <a:lstStyle/>
        <a:p>
          <a:r>
            <a:rPr lang="en-US" dirty="0"/>
            <a:t>Class 4</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dgm:spPr/>
      <dgm:t>
        <a:bodyPr/>
        <a:lstStyle/>
        <a:p>
          <a:r>
            <a:rPr lang="en-US" dirty="0"/>
            <a:t>Queue</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A616E8DE-F47E-4510-A44E-092D167356D5}">
      <dgm:prSet/>
      <dgm:spPr/>
      <dgm:t>
        <a:bodyPr/>
        <a:lstStyle/>
        <a:p>
          <a:r>
            <a:rPr lang="en-US" dirty="0"/>
            <a:t>Class 5</a:t>
          </a:r>
        </a:p>
      </dgm:t>
    </dgm:pt>
    <dgm:pt modelId="{59470045-CB71-46DF-985C-68C22CAC7A87}" type="parTrans" cxnId="{D5498821-CAA2-47E4-87FC-019481D57924}">
      <dgm:prSet/>
      <dgm:spPr/>
      <dgm:t>
        <a:bodyPr/>
        <a:lstStyle/>
        <a:p>
          <a:endParaRPr lang="en-IN"/>
        </a:p>
      </dgm:t>
    </dgm:pt>
    <dgm:pt modelId="{59534499-2F31-41B1-AC9A-D3FBBB6F0C7A}" type="sibTrans" cxnId="{D5498821-CAA2-47E4-87FC-019481D57924}">
      <dgm:prSet/>
      <dgm:spPr/>
      <dgm:t>
        <a:bodyPr/>
        <a:lstStyle/>
        <a:p>
          <a:endParaRPr lang="en-IN"/>
        </a:p>
      </dgm:t>
    </dgm:pt>
    <dgm:pt modelId="{780B7ED9-CF68-4FA3-B169-70760993D4BB}">
      <dgm:prSet/>
      <dgm:spPr/>
      <dgm:t>
        <a:bodyPr/>
        <a:lstStyle/>
        <a:p>
          <a:r>
            <a:rPr lang="en-US" dirty="0"/>
            <a:t>Time Complexity</a:t>
          </a:r>
        </a:p>
      </dgm:t>
    </dgm:pt>
    <dgm:pt modelId="{B055D75F-9F80-4397-9B8D-A49E4777BF98}" type="parTrans" cxnId="{D4173DFA-08AE-4497-8B6F-5A4559751BE5}">
      <dgm:prSet/>
      <dgm:spPr/>
      <dgm:t>
        <a:bodyPr/>
        <a:lstStyle/>
        <a:p>
          <a:endParaRPr lang="en-IN"/>
        </a:p>
      </dgm:t>
    </dgm:pt>
    <dgm:pt modelId="{120BECDA-682C-4B40-8FE7-A8C573738C52}" type="sibTrans" cxnId="{D4173DFA-08AE-4497-8B6F-5A4559751BE5}">
      <dgm:prSet/>
      <dgm:spPr/>
      <dgm:t>
        <a:bodyPr/>
        <a:lstStyle/>
        <a:p>
          <a:endParaRPr lang="en-IN"/>
        </a:p>
      </dgm:t>
    </dgm:pt>
    <dgm:pt modelId="{00ACB35D-5DC1-4B58-9679-46143F6E9D9A}">
      <dgm:prSet/>
      <dgm:spPr/>
      <dgm:t>
        <a:bodyPr/>
        <a:lstStyle/>
        <a:p>
          <a:r>
            <a:rPr lang="en-US" dirty="0"/>
            <a:t>Class 6</a:t>
          </a:r>
        </a:p>
      </dgm:t>
    </dgm:pt>
    <dgm:pt modelId="{A460968E-403F-4025-8E26-E441DACC9D0C}" type="parTrans" cxnId="{FF5A97C4-C3E5-4083-B018-0BE0C820C93A}">
      <dgm:prSet/>
      <dgm:spPr/>
      <dgm:t>
        <a:bodyPr/>
        <a:lstStyle/>
        <a:p>
          <a:endParaRPr lang="en-IN"/>
        </a:p>
      </dgm:t>
    </dgm:pt>
    <dgm:pt modelId="{FBD60EFB-443D-48C1-B367-564F391340B0}" type="sibTrans" cxnId="{FF5A97C4-C3E5-4083-B018-0BE0C820C93A}">
      <dgm:prSet/>
      <dgm:spPr/>
      <dgm:t>
        <a:bodyPr/>
        <a:lstStyle/>
        <a:p>
          <a:endParaRPr lang="en-IN"/>
        </a:p>
      </dgm:t>
    </dgm:pt>
    <dgm:pt modelId="{4693F3E2-CE75-42BF-B8BA-48F3514084ED}">
      <dgm:prSet/>
      <dgm:spPr/>
      <dgm:t>
        <a:bodyPr/>
        <a:lstStyle/>
        <a:p>
          <a:r>
            <a:rPr lang="en-US" dirty="0"/>
            <a:t>Fun with Data structures</a:t>
          </a:r>
        </a:p>
      </dgm:t>
    </dgm:pt>
    <dgm:pt modelId="{95AD83C6-A756-480F-B743-38F51192E9CF}" type="parTrans" cxnId="{4CFE0C43-2FA9-4753-8EBE-232A9F5D2784}">
      <dgm:prSet/>
      <dgm:spPr/>
      <dgm:t>
        <a:bodyPr/>
        <a:lstStyle/>
        <a:p>
          <a:endParaRPr lang="en-IN"/>
        </a:p>
      </dgm:t>
    </dgm:pt>
    <dgm:pt modelId="{4B217039-88AA-42FC-BDEE-48DA70D20162}" type="sibTrans" cxnId="{4CFE0C43-2FA9-4753-8EBE-232A9F5D2784}">
      <dgm:prSet/>
      <dgm:spPr/>
      <dgm:t>
        <a:bodyPr/>
        <a:lstStyle/>
        <a:p>
          <a:endParaRPr lang="en-IN"/>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6">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6">
        <dgm:presLayoutVars>
          <dgm:bulletEnabled val="1"/>
        </dgm:presLayoutVars>
      </dgm:prSet>
      <dgm:spPr/>
    </dgm:pt>
    <dgm:pt modelId="{6898D4C1-54F6-4DA4-9607-F444437C8E6E}" type="pres">
      <dgm:prSet presAssocID="{9B50AE85-DEA1-41F3-9C2C-24A18069C473}" presName="ConnectLine1" presStyleLbl="sibTrans1D1" presStyleIdx="0" presStyleCnt="6"/>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6"/>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6">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6">
        <dgm:presLayoutVars>
          <dgm:bulletEnabled val="1"/>
        </dgm:presLayoutVars>
      </dgm:prSet>
      <dgm:spPr/>
    </dgm:pt>
    <dgm:pt modelId="{152FB453-AA1C-4C6D-86AE-2A7A4BF73B8B}" type="pres">
      <dgm:prSet presAssocID="{B157653D-2397-47E3-94A8-8E8B13726408}" presName="ConnectLine1" presStyleLbl="sibTrans1D1" presStyleIdx="1" presStyleCnt="6"/>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6"/>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6">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6">
        <dgm:presLayoutVars>
          <dgm:bulletEnabled val="1"/>
        </dgm:presLayoutVars>
      </dgm:prSet>
      <dgm:spPr/>
    </dgm:pt>
    <dgm:pt modelId="{26F3F9B3-7461-4A61-97B5-AF1F062A6A31}" type="pres">
      <dgm:prSet presAssocID="{501DC69F-43F9-4B1E-BE22-6D9FA0AFC528}" presName="ConnectLine1" presStyleLbl="sibTrans1D1" presStyleIdx="2" presStyleCnt="6"/>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6"/>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6">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6">
        <dgm:presLayoutVars>
          <dgm:bulletEnabled val="1"/>
        </dgm:presLayoutVars>
      </dgm:prSet>
      <dgm:spPr/>
    </dgm:pt>
    <dgm:pt modelId="{CA5E20EB-82C1-48EB-94ED-CE7DA89B43C2}" type="pres">
      <dgm:prSet presAssocID="{AE7358A2-3D9A-4A4C-BBED-5424660EAD51}" presName="ConnectLine1" presStyleLbl="sibTrans1D1" presStyleIdx="3" presStyleCnt="6"/>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6"/>
      <dgm:spPr/>
    </dgm:pt>
    <dgm:pt modelId="{1683A45D-856A-48E0-985B-FE990DF390D0}" type="pres">
      <dgm:prSet presAssocID="{AE7358A2-3D9A-4A4C-BBED-5424660EAD51}" presName="EmptyPane1" presStyleCnt="0"/>
      <dgm:spPr/>
    </dgm:pt>
    <dgm:pt modelId="{F9EA937E-97AC-4E37-AE74-5C0EF1E65F9F}" type="pres">
      <dgm:prSet presAssocID="{BCA8377F-58EC-40FD-8F05-DF4E529335AA}" presName="spaceBetweenRectangles1" presStyleCnt="0"/>
      <dgm:spPr/>
    </dgm:pt>
    <dgm:pt modelId="{D3467A60-4B95-4B2F-8561-ADB86D651B29}" type="pres">
      <dgm:prSet presAssocID="{A616E8DE-F47E-4510-A44E-092D167356D5}" presName="composite1" presStyleCnt="0"/>
      <dgm:spPr/>
    </dgm:pt>
    <dgm:pt modelId="{1913B051-2DC4-4C7A-A155-2FF275C99AC0}" type="pres">
      <dgm:prSet presAssocID="{A616E8DE-F47E-4510-A44E-092D167356D5}" presName="parent1" presStyleLbl="alignNode1" presStyleIdx="4" presStyleCnt="6">
        <dgm:presLayoutVars>
          <dgm:chMax val="1"/>
          <dgm:chPref val="1"/>
          <dgm:bulletEnabled val="1"/>
        </dgm:presLayoutVars>
      </dgm:prSet>
      <dgm:spPr/>
    </dgm:pt>
    <dgm:pt modelId="{1F680E3A-A469-428C-A2F2-604DDB5F57CF}" type="pres">
      <dgm:prSet presAssocID="{A616E8DE-F47E-4510-A44E-092D167356D5}" presName="Childtext1" presStyleLbl="revTx" presStyleIdx="4" presStyleCnt="6">
        <dgm:presLayoutVars>
          <dgm:bulletEnabled val="1"/>
        </dgm:presLayoutVars>
      </dgm:prSet>
      <dgm:spPr/>
    </dgm:pt>
    <dgm:pt modelId="{0120D7FE-0634-4E9E-901D-649C954DB270}" type="pres">
      <dgm:prSet presAssocID="{A616E8DE-F47E-4510-A44E-092D167356D5}" presName="ConnectLine1" presStyleLbl="sibTrans1D1" presStyleIdx="4" presStyleCnt="6"/>
      <dgm:spPr>
        <a:noFill/>
        <a:ln w="12700" cap="flat" cmpd="sng" algn="ctr">
          <a:solidFill>
            <a:schemeClr val="accent1">
              <a:hueOff val="0"/>
              <a:satOff val="0"/>
              <a:lumOff val="0"/>
              <a:alphaOff val="0"/>
            </a:schemeClr>
          </a:solidFill>
          <a:prstDash val="dash"/>
        </a:ln>
        <a:effectLst/>
      </dgm:spPr>
    </dgm:pt>
    <dgm:pt modelId="{4EE9FF05-111E-4185-AAC6-CAA9B076FE9C}" type="pres">
      <dgm:prSet presAssocID="{A616E8DE-F47E-4510-A44E-092D167356D5}" presName="ConnectLineEnd1" presStyleLbl="lnNode1" presStyleIdx="4" presStyleCnt="6"/>
      <dgm:spPr/>
    </dgm:pt>
    <dgm:pt modelId="{2011494D-C5F3-4B4F-A7B0-D50542B36566}" type="pres">
      <dgm:prSet presAssocID="{A616E8DE-F47E-4510-A44E-092D167356D5}" presName="EmptyPane1" presStyleCnt="0"/>
      <dgm:spPr/>
    </dgm:pt>
    <dgm:pt modelId="{AC264FF1-91A2-46C3-9516-ED85AEAFBF07}" type="pres">
      <dgm:prSet presAssocID="{59534499-2F31-41B1-AC9A-D3FBBB6F0C7A}" presName="spaceBetweenRectangles1" presStyleCnt="0"/>
      <dgm:spPr/>
    </dgm:pt>
    <dgm:pt modelId="{0E629632-EA50-431C-87CA-B9F5737BBFA8}" type="pres">
      <dgm:prSet presAssocID="{00ACB35D-5DC1-4B58-9679-46143F6E9D9A}" presName="composite1" presStyleCnt="0"/>
      <dgm:spPr/>
    </dgm:pt>
    <dgm:pt modelId="{D9F6EAA5-2942-4600-BA45-748B49996223}" type="pres">
      <dgm:prSet presAssocID="{00ACB35D-5DC1-4B58-9679-46143F6E9D9A}" presName="parent1" presStyleLbl="alignNode1" presStyleIdx="5" presStyleCnt="6">
        <dgm:presLayoutVars>
          <dgm:chMax val="1"/>
          <dgm:chPref val="1"/>
          <dgm:bulletEnabled val="1"/>
        </dgm:presLayoutVars>
      </dgm:prSet>
      <dgm:spPr/>
    </dgm:pt>
    <dgm:pt modelId="{0A721BC7-505F-475A-9825-2D013A5BE0E6}" type="pres">
      <dgm:prSet presAssocID="{00ACB35D-5DC1-4B58-9679-46143F6E9D9A}" presName="Childtext1" presStyleLbl="revTx" presStyleIdx="5" presStyleCnt="6">
        <dgm:presLayoutVars>
          <dgm:bulletEnabled val="1"/>
        </dgm:presLayoutVars>
      </dgm:prSet>
      <dgm:spPr/>
    </dgm:pt>
    <dgm:pt modelId="{3C5C90DE-1D2A-40A8-B27D-2C228662162F}" type="pres">
      <dgm:prSet presAssocID="{00ACB35D-5DC1-4B58-9679-46143F6E9D9A}" presName="ConnectLine1" presStyleLbl="sibTrans1D1" presStyleIdx="5" presStyleCnt="6"/>
      <dgm:spPr>
        <a:noFill/>
        <a:ln w="12700" cap="flat" cmpd="sng" algn="ctr">
          <a:solidFill>
            <a:schemeClr val="accent1">
              <a:hueOff val="0"/>
              <a:satOff val="0"/>
              <a:lumOff val="0"/>
              <a:alphaOff val="0"/>
            </a:schemeClr>
          </a:solidFill>
          <a:prstDash val="dash"/>
        </a:ln>
        <a:effectLst/>
      </dgm:spPr>
    </dgm:pt>
    <dgm:pt modelId="{064DED9A-1D7A-4A05-8177-39636217EEF3}" type="pres">
      <dgm:prSet presAssocID="{00ACB35D-5DC1-4B58-9679-46143F6E9D9A}" presName="ConnectLineEnd1" presStyleLbl="lnNode1" presStyleIdx="5" presStyleCnt="6"/>
      <dgm:spPr/>
    </dgm:pt>
    <dgm:pt modelId="{79BEBF49-EA7C-411F-B60E-3B3A0792A859}" type="pres">
      <dgm:prSet presAssocID="{00ACB35D-5DC1-4B58-9679-46143F6E9D9A}"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D5498821-CAA2-47E4-87FC-019481D57924}" srcId="{A86DFA04-31EF-49B6-AFAE-2287858E0303}" destId="{A616E8DE-F47E-4510-A44E-092D167356D5}" srcOrd="4" destOrd="0" parTransId="{59470045-CB71-46DF-985C-68C22CAC7A87}" sibTransId="{59534499-2F31-41B1-AC9A-D3FBBB6F0C7A}"/>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4CFE0C43-2FA9-4753-8EBE-232A9F5D2784}" srcId="{00ACB35D-5DC1-4B58-9679-46143F6E9D9A}" destId="{4693F3E2-CE75-42BF-B8BA-48F3514084ED}" srcOrd="0" destOrd="0" parTransId="{95AD83C6-A756-480F-B743-38F51192E9CF}" sibTransId="{4B217039-88AA-42FC-BDEE-48DA70D20162}"/>
    <dgm:cxn modelId="{93E04244-8A3F-4306-BC17-F9B14CEEB62A}" type="presOf" srcId="{4693F3E2-CE75-42BF-B8BA-48F3514084ED}" destId="{0A721BC7-505F-475A-9825-2D013A5BE0E6}" srcOrd="0" destOrd="0" presId="urn:microsoft.com/office/officeart/2016/7/layout/RoundedRectangleTimeline"/>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1F7B8099-7992-41FA-80F9-B41DA9ED830B}" type="presOf" srcId="{A616E8DE-F47E-4510-A44E-092D167356D5}" destId="{1913B051-2DC4-4C7A-A155-2FF275C99AC0}"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D2065BB9-C55E-4F59-A8EB-8007D6470B85}" type="presOf" srcId="{00ACB35D-5DC1-4B58-9679-46143F6E9D9A}" destId="{D9F6EAA5-2942-4600-BA45-748B49996223}" srcOrd="0" destOrd="0" presId="urn:microsoft.com/office/officeart/2016/7/layout/RoundedRectangleTimeline"/>
    <dgm:cxn modelId="{FF5A97C4-C3E5-4083-B018-0BE0C820C93A}" srcId="{A86DFA04-31EF-49B6-AFAE-2287858E0303}" destId="{00ACB35D-5DC1-4B58-9679-46143F6E9D9A}" srcOrd="5" destOrd="0" parTransId="{A460968E-403F-4025-8E26-E441DACC9D0C}" sibTransId="{FBD60EFB-443D-48C1-B367-564F391340B0}"/>
    <dgm:cxn modelId="{304AF0C7-9A14-49F4-9214-C7E31FB6E906}" type="presOf" srcId="{780B7ED9-CF68-4FA3-B169-70760993D4BB}" destId="{1F680E3A-A469-428C-A2F2-604DDB5F57CF}"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D4173DFA-08AE-4497-8B6F-5A4559751BE5}" srcId="{A616E8DE-F47E-4510-A44E-092D167356D5}" destId="{780B7ED9-CF68-4FA3-B169-70760993D4BB}" srcOrd="0" destOrd="0" parTransId="{B055D75F-9F80-4397-9B8D-A49E4777BF98}" sibTransId="{120BECDA-682C-4B40-8FE7-A8C573738C52}"/>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 modelId="{E772F1C4-F2F1-4A5E-95C9-C002AC0F3453}" type="presParOf" srcId="{EBEA9F54-7364-45F9-829B-BF1EB38AEB12}" destId="{F9EA937E-97AC-4E37-AE74-5C0EF1E65F9F}" srcOrd="7" destOrd="0" presId="urn:microsoft.com/office/officeart/2016/7/layout/RoundedRectangleTimeline"/>
    <dgm:cxn modelId="{BC51F3DA-B5CC-4870-B202-EFE9441505E1}" type="presParOf" srcId="{EBEA9F54-7364-45F9-829B-BF1EB38AEB12}" destId="{D3467A60-4B95-4B2F-8561-ADB86D651B29}" srcOrd="8" destOrd="0" presId="urn:microsoft.com/office/officeart/2016/7/layout/RoundedRectangleTimeline"/>
    <dgm:cxn modelId="{97286024-D96F-42E4-891C-A712E45F3695}" type="presParOf" srcId="{D3467A60-4B95-4B2F-8561-ADB86D651B29}" destId="{1913B051-2DC4-4C7A-A155-2FF275C99AC0}" srcOrd="0" destOrd="0" presId="urn:microsoft.com/office/officeart/2016/7/layout/RoundedRectangleTimeline"/>
    <dgm:cxn modelId="{E7178D98-B6E4-42A9-A854-E25AA063F577}" type="presParOf" srcId="{D3467A60-4B95-4B2F-8561-ADB86D651B29}" destId="{1F680E3A-A469-428C-A2F2-604DDB5F57CF}" srcOrd="1" destOrd="0" presId="urn:microsoft.com/office/officeart/2016/7/layout/RoundedRectangleTimeline"/>
    <dgm:cxn modelId="{FEFEC5FA-8BC8-4B32-ADCC-A0079BE2C189}" type="presParOf" srcId="{D3467A60-4B95-4B2F-8561-ADB86D651B29}" destId="{0120D7FE-0634-4E9E-901D-649C954DB270}" srcOrd="2" destOrd="0" presId="urn:microsoft.com/office/officeart/2016/7/layout/RoundedRectangleTimeline"/>
    <dgm:cxn modelId="{C258C2B2-3EF3-4509-9283-71EEF32E9C6A}" type="presParOf" srcId="{D3467A60-4B95-4B2F-8561-ADB86D651B29}" destId="{4EE9FF05-111E-4185-AAC6-CAA9B076FE9C}" srcOrd="3" destOrd="0" presId="urn:microsoft.com/office/officeart/2016/7/layout/RoundedRectangleTimeline"/>
    <dgm:cxn modelId="{F55442DC-6CBC-4985-85F9-080A23C80493}" type="presParOf" srcId="{D3467A60-4B95-4B2F-8561-ADB86D651B29}" destId="{2011494D-C5F3-4B4F-A7B0-D50542B36566}" srcOrd="4" destOrd="0" presId="urn:microsoft.com/office/officeart/2016/7/layout/RoundedRectangleTimeline"/>
    <dgm:cxn modelId="{1AA887D2-A195-4B0B-AF2E-24B96BD3EF04}" type="presParOf" srcId="{EBEA9F54-7364-45F9-829B-BF1EB38AEB12}" destId="{AC264FF1-91A2-46C3-9516-ED85AEAFBF07}" srcOrd="9" destOrd="0" presId="urn:microsoft.com/office/officeart/2016/7/layout/RoundedRectangleTimeline"/>
    <dgm:cxn modelId="{2E967917-1005-4D44-87C1-ECEBE4256470}" type="presParOf" srcId="{EBEA9F54-7364-45F9-829B-BF1EB38AEB12}" destId="{0E629632-EA50-431C-87CA-B9F5737BBFA8}" srcOrd="10" destOrd="0" presId="urn:microsoft.com/office/officeart/2016/7/layout/RoundedRectangleTimeline"/>
    <dgm:cxn modelId="{334109C7-0B2B-458A-9FAE-3FD17398174F}" type="presParOf" srcId="{0E629632-EA50-431C-87CA-B9F5737BBFA8}" destId="{D9F6EAA5-2942-4600-BA45-748B49996223}" srcOrd="0" destOrd="0" presId="urn:microsoft.com/office/officeart/2016/7/layout/RoundedRectangleTimeline"/>
    <dgm:cxn modelId="{9756ECB2-4592-4B6D-A5FF-9729DD867B49}" type="presParOf" srcId="{0E629632-EA50-431C-87CA-B9F5737BBFA8}" destId="{0A721BC7-505F-475A-9825-2D013A5BE0E6}" srcOrd="1" destOrd="0" presId="urn:microsoft.com/office/officeart/2016/7/layout/RoundedRectangleTimeline"/>
    <dgm:cxn modelId="{BC1A2AAB-A977-44F3-8FE0-78258CBE6E06}" type="presParOf" srcId="{0E629632-EA50-431C-87CA-B9F5737BBFA8}" destId="{3C5C90DE-1D2A-40A8-B27D-2C228662162F}" srcOrd="2" destOrd="0" presId="urn:microsoft.com/office/officeart/2016/7/layout/RoundedRectangleTimeline"/>
    <dgm:cxn modelId="{0A429E57-3EED-4B48-9CE5-AC4E3566845E}" type="presParOf" srcId="{0E629632-EA50-431C-87CA-B9F5737BBFA8}" destId="{064DED9A-1D7A-4A05-8177-39636217EEF3}" srcOrd="3" destOrd="0" presId="urn:microsoft.com/office/officeart/2016/7/layout/RoundedRectangleTimeline"/>
    <dgm:cxn modelId="{9CA6F2F3-AC60-4473-BF3D-C190178DAEE2}" type="presParOf" srcId="{0E629632-EA50-431C-87CA-B9F5737BBFA8}" destId="{79BEBF49-EA7C-411F-B60E-3B3A0792A859}"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067995" y="1138660"/>
          <a:ext cx="378608" cy="1508760"/>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Class 1</a:t>
          </a:r>
        </a:p>
      </dsp:txBody>
      <dsp:txXfrm rot="5400000">
        <a:off x="521401" y="1722218"/>
        <a:ext cx="1490278" cy="341644"/>
      </dsp:txXfrm>
    </dsp:sp>
    <dsp:sp modelId="{C0317DA2-D763-4621-9680-990E0F78E293}">
      <dsp:nvSpPr>
        <dsp:cNvPr id="0" name=""/>
        <dsp:cNvSpPr/>
      </dsp:nvSpPr>
      <dsp:spPr>
        <a:xfrm>
          <a:off x="0" y="0"/>
          <a:ext cx="251460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Introduction</a:t>
          </a:r>
        </a:p>
      </dsp:txBody>
      <dsp:txXfrm>
        <a:off x="0" y="0"/>
        <a:ext cx="2514600" cy="1325128"/>
      </dsp:txXfrm>
    </dsp:sp>
    <dsp:sp modelId="{6898D4C1-54F6-4DA4-9607-F444437C8E6E}">
      <dsp:nvSpPr>
        <dsp:cNvPr id="0" name=""/>
        <dsp:cNvSpPr/>
      </dsp:nvSpPr>
      <dsp:spPr>
        <a:xfrm>
          <a:off x="1257299"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219439"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011679" y="1703735"/>
          <a:ext cx="1508760"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Class 2</a:t>
          </a:r>
        </a:p>
      </dsp:txBody>
      <dsp:txXfrm>
        <a:off x="2011679" y="1703735"/>
        <a:ext cx="1508760" cy="378608"/>
      </dsp:txXfrm>
    </dsp:sp>
    <dsp:sp modelId="{E1F35975-00CA-4B74-AB7C-CD8812C99AEF}">
      <dsp:nvSpPr>
        <dsp:cNvPr id="0" name=""/>
        <dsp:cNvSpPr/>
      </dsp:nvSpPr>
      <dsp:spPr>
        <a:xfrm>
          <a:off x="1508759" y="2460952"/>
          <a:ext cx="251460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Linked list</a:t>
          </a:r>
        </a:p>
      </dsp:txBody>
      <dsp:txXfrm>
        <a:off x="1508759" y="2460952"/>
        <a:ext cx="2514600" cy="1325128"/>
      </dsp:txXfrm>
    </dsp:sp>
    <dsp:sp modelId="{152FB453-AA1C-4C6D-86AE-2A7A4BF73B8B}">
      <dsp:nvSpPr>
        <dsp:cNvPr id="0" name=""/>
        <dsp:cNvSpPr/>
      </dsp:nvSpPr>
      <dsp:spPr>
        <a:xfrm>
          <a:off x="2766059"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2728199"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3520440" y="1703736"/>
          <a:ext cx="1508760"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Class 3</a:t>
          </a:r>
        </a:p>
      </dsp:txBody>
      <dsp:txXfrm>
        <a:off x="3520440" y="1703736"/>
        <a:ext cx="1508760" cy="378608"/>
      </dsp:txXfrm>
    </dsp:sp>
    <dsp:sp modelId="{5A20FA73-3A21-4484-9105-C650E9C6EB1C}">
      <dsp:nvSpPr>
        <dsp:cNvPr id="0" name=""/>
        <dsp:cNvSpPr/>
      </dsp:nvSpPr>
      <dsp:spPr>
        <a:xfrm>
          <a:off x="3017519" y="0"/>
          <a:ext cx="251460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Stacks</a:t>
          </a:r>
        </a:p>
      </dsp:txBody>
      <dsp:txXfrm>
        <a:off x="3017519" y="0"/>
        <a:ext cx="2514600" cy="1325128"/>
      </dsp:txXfrm>
    </dsp:sp>
    <dsp:sp modelId="{26F3F9B3-7461-4A61-97B5-AF1F062A6A31}">
      <dsp:nvSpPr>
        <dsp:cNvPr id="0" name=""/>
        <dsp:cNvSpPr/>
      </dsp:nvSpPr>
      <dsp:spPr>
        <a:xfrm>
          <a:off x="4274820"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4236959"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a:off x="5029200" y="1703735"/>
          <a:ext cx="1508760"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Class 4</a:t>
          </a:r>
        </a:p>
      </dsp:txBody>
      <dsp:txXfrm>
        <a:off x="5029200" y="1703735"/>
        <a:ext cx="1508760" cy="378608"/>
      </dsp:txXfrm>
    </dsp:sp>
    <dsp:sp modelId="{FDB65D9B-1D75-443C-BEF8-109339A014F9}">
      <dsp:nvSpPr>
        <dsp:cNvPr id="0" name=""/>
        <dsp:cNvSpPr/>
      </dsp:nvSpPr>
      <dsp:spPr>
        <a:xfrm>
          <a:off x="4526280" y="2460952"/>
          <a:ext cx="251460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Queue</a:t>
          </a:r>
        </a:p>
      </dsp:txBody>
      <dsp:txXfrm>
        <a:off x="4526280" y="2460952"/>
        <a:ext cx="2514600" cy="1325128"/>
      </dsp:txXfrm>
    </dsp:sp>
    <dsp:sp modelId="{CA5E20EB-82C1-48EB-94ED-CE7DA89B43C2}">
      <dsp:nvSpPr>
        <dsp:cNvPr id="0" name=""/>
        <dsp:cNvSpPr/>
      </dsp:nvSpPr>
      <dsp:spPr>
        <a:xfrm>
          <a:off x="5783579"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5745719"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13B051-2DC4-4C7A-A155-2FF275C99AC0}">
      <dsp:nvSpPr>
        <dsp:cNvPr id="0" name=""/>
        <dsp:cNvSpPr/>
      </dsp:nvSpPr>
      <dsp:spPr>
        <a:xfrm>
          <a:off x="6537960" y="1703736"/>
          <a:ext cx="1508760"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Class 5</a:t>
          </a:r>
        </a:p>
      </dsp:txBody>
      <dsp:txXfrm>
        <a:off x="6537960" y="1703736"/>
        <a:ext cx="1508760" cy="378608"/>
      </dsp:txXfrm>
    </dsp:sp>
    <dsp:sp modelId="{1F680E3A-A469-428C-A2F2-604DDB5F57CF}">
      <dsp:nvSpPr>
        <dsp:cNvPr id="0" name=""/>
        <dsp:cNvSpPr/>
      </dsp:nvSpPr>
      <dsp:spPr>
        <a:xfrm>
          <a:off x="6035040" y="0"/>
          <a:ext cx="251460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Time Complexity</a:t>
          </a:r>
        </a:p>
      </dsp:txBody>
      <dsp:txXfrm>
        <a:off x="6035040" y="0"/>
        <a:ext cx="2514600" cy="1325128"/>
      </dsp:txXfrm>
    </dsp:sp>
    <dsp:sp modelId="{0120D7FE-0634-4E9E-901D-649C954DB270}">
      <dsp:nvSpPr>
        <dsp:cNvPr id="0" name=""/>
        <dsp:cNvSpPr/>
      </dsp:nvSpPr>
      <dsp:spPr>
        <a:xfrm>
          <a:off x="7292340"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EE9FF05-111E-4185-AAC6-CAA9B076FE9C}">
      <dsp:nvSpPr>
        <dsp:cNvPr id="0" name=""/>
        <dsp:cNvSpPr/>
      </dsp:nvSpPr>
      <dsp:spPr>
        <a:xfrm>
          <a:off x="7254479"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F6EAA5-2942-4600-BA45-748B49996223}">
      <dsp:nvSpPr>
        <dsp:cNvPr id="0" name=""/>
        <dsp:cNvSpPr/>
      </dsp:nvSpPr>
      <dsp:spPr>
        <a:xfrm rot="5400000">
          <a:off x="8611796" y="1138659"/>
          <a:ext cx="378608" cy="1508760"/>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Class 6</a:t>
          </a:r>
        </a:p>
      </dsp:txBody>
      <dsp:txXfrm rot="-5400000">
        <a:off x="8046720" y="1722217"/>
        <a:ext cx="1490278" cy="341644"/>
      </dsp:txXfrm>
    </dsp:sp>
    <dsp:sp modelId="{0A721BC7-505F-475A-9825-2D013A5BE0E6}">
      <dsp:nvSpPr>
        <dsp:cNvPr id="0" name=""/>
        <dsp:cNvSpPr/>
      </dsp:nvSpPr>
      <dsp:spPr>
        <a:xfrm>
          <a:off x="7543800" y="2460952"/>
          <a:ext cx="2514599"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Fun with Data structures</a:t>
          </a:r>
        </a:p>
      </dsp:txBody>
      <dsp:txXfrm>
        <a:off x="7543800" y="2460952"/>
        <a:ext cx="2514599" cy="1325128"/>
      </dsp:txXfrm>
    </dsp:sp>
    <dsp:sp modelId="{3C5C90DE-1D2A-40A8-B27D-2C228662162F}">
      <dsp:nvSpPr>
        <dsp:cNvPr id="0" name=""/>
        <dsp:cNvSpPr/>
      </dsp:nvSpPr>
      <dsp:spPr>
        <a:xfrm>
          <a:off x="8801100"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64DED9A-1D7A-4A05-8177-39636217EEF3}">
      <dsp:nvSpPr>
        <dsp:cNvPr id="0" name=""/>
        <dsp:cNvSpPr/>
      </dsp:nvSpPr>
      <dsp:spPr>
        <a:xfrm>
          <a:off x="8763239"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4/3/2023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4/3/2023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4/3/2023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rogramiz.com/dsa/binary-search-tree" TargetMode="External"/><Relationship Id="rId2" Type="http://schemas.openxmlformats.org/officeDocument/2006/relationships/hyperlink" Target="https://www.programiz.com/dsa/binary-tre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Autofit/>
          </a:bodyPr>
          <a:lstStyle/>
          <a:p>
            <a:r>
              <a:rPr lang="en-US" sz="6000" dirty="0"/>
              <a:t>Introduction to Basic Data Structures and Algorithms</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dirty="0">
                <a:solidFill>
                  <a:schemeClr val="tx1">
                    <a:lumMod val="85000"/>
                    <a:lumOff val="15000"/>
                  </a:schemeClr>
                </a:solidFill>
              </a:rPr>
              <a:t>Using Python</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Curriculum</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364752177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D9AAE-711A-7FBE-6C09-D17C734C6ED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54137D5-BBC6-7802-7849-D1007CD42A53}"/>
              </a:ext>
            </a:extLst>
          </p:cNvPr>
          <p:cNvSpPr>
            <a:spLocks noGrp="1"/>
          </p:cNvSpPr>
          <p:nvPr>
            <p:ph idx="1"/>
          </p:nvPr>
        </p:nvSpPr>
        <p:spPr/>
        <p:txBody>
          <a:bodyPr/>
          <a:lstStyle/>
          <a:p>
            <a:pPr>
              <a:buFont typeface="Wingdings" panose="05000000000000000000" pitchFamily="2" charset="2"/>
              <a:buChar char="§"/>
            </a:pPr>
            <a:r>
              <a:rPr lang="en-IN" dirty="0"/>
              <a:t>  What is data Structure?</a:t>
            </a:r>
          </a:p>
          <a:p>
            <a:pPr>
              <a:buFont typeface="Wingdings" panose="05000000000000000000" pitchFamily="2" charset="2"/>
              <a:buChar char="§"/>
            </a:pPr>
            <a:r>
              <a:rPr lang="en-IN" dirty="0"/>
              <a:t>  Types of Data Structures:</a:t>
            </a:r>
          </a:p>
          <a:p>
            <a:pPr lvl="1">
              <a:buFont typeface="Wingdings" panose="05000000000000000000" pitchFamily="2" charset="2"/>
              <a:buChar char="§"/>
            </a:pPr>
            <a:r>
              <a:rPr lang="en-IN" dirty="0"/>
              <a:t>Linear Data Structure</a:t>
            </a:r>
          </a:p>
          <a:p>
            <a:pPr lvl="1">
              <a:buFont typeface="Wingdings" panose="05000000000000000000" pitchFamily="2" charset="2"/>
              <a:buChar char="§"/>
            </a:pPr>
            <a:r>
              <a:rPr lang="en-IN" dirty="0"/>
              <a:t>Non-linear Data Structure</a:t>
            </a:r>
          </a:p>
          <a:p>
            <a:pPr>
              <a:buFont typeface="Wingdings" panose="05000000000000000000" pitchFamily="2" charset="2"/>
              <a:buChar char="§"/>
            </a:pPr>
            <a:r>
              <a:rPr lang="en-IN" dirty="0"/>
              <a:t>  Linear vs Non linear Data Structure</a:t>
            </a:r>
          </a:p>
          <a:p>
            <a:pPr>
              <a:buFont typeface="Wingdings" panose="05000000000000000000" pitchFamily="2" charset="2"/>
              <a:buChar char="§"/>
            </a:pPr>
            <a:r>
              <a:rPr lang="en-IN" dirty="0"/>
              <a:t>  Why Data Structure?</a:t>
            </a:r>
          </a:p>
          <a:p>
            <a:pPr>
              <a:buFont typeface="Wingdings" panose="05000000000000000000" pitchFamily="2" charset="2"/>
              <a:buChar char="§"/>
            </a:pPr>
            <a:r>
              <a:rPr lang="en-IN"/>
              <a:t> ADT</a:t>
            </a:r>
            <a:endParaRPr lang="en-IN" dirty="0"/>
          </a:p>
          <a:p>
            <a:pPr>
              <a:buFont typeface="Wingdings" panose="05000000000000000000" pitchFamily="2" charset="2"/>
              <a:buChar char="§"/>
            </a:pPr>
            <a:endParaRPr lang="en-IN" dirty="0"/>
          </a:p>
        </p:txBody>
      </p:sp>
    </p:spTree>
    <p:extLst>
      <p:ext uri="{BB962C8B-B14F-4D97-AF65-F5344CB8AC3E}">
        <p14:creationId xmlns:p14="http://schemas.microsoft.com/office/powerpoint/2010/main" val="612056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7EDD-1002-880C-60C4-55D567190A0A}"/>
              </a:ext>
            </a:extLst>
          </p:cNvPr>
          <p:cNvSpPr>
            <a:spLocks noGrp="1"/>
          </p:cNvSpPr>
          <p:nvPr>
            <p:ph type="title"/>
          </p:nvPr>
        </p:nvSpPr>
        <p:spPr/>
        <p:txBody>
          <a:bodyPr/>
          <a:lstStyle/>
          <a:p>
            <a:r>
              <a:rPr lang="en-IN" dirty="0"/>
              <a:t>Linear Data Structure</a:t>
            </a:r>
          </a:p>
        </p:txBody>
      </p:sp>
      <p:sp>
        <p:nvSpPr>
          <p:cNvPr id="3" name="Content Placeholder 2">
            <a:extLst>
              <a:ext uri="{FF2B5EF4-FFF2-40B4-BE49-F238E27FC236}">
                <a16:creationId xmlns:a16="http://schemas.microsoft.com/office/drawing/2014/main" id="{1BBF28A0-1489-0405-0617-0260031FF328}"/>
              </a:ext>
            </a:extLst>
          </p:cNvPr>
          <p:cNvSpPr>
            <a:spLocks noGrp="1"/>
          </p:cNvSpPr>
          <p:nvPr>
            <p:ph idx="1"/>
          </p:nvPr>
        </p:nvSpPr>
        <p:spPr/>
        <p:txBody>
          <a:bodyPr/>
          <a:lstStyle/>
          <a:p>
            <a:pPr>
              <a:buFont typeface="Wingdings" panose="05000000000000000000" pitchFamily="2" charset="2"/>
              <a:buChar char="§"/>
            </a:pPr>
            <a:r>
              <a:rPr lang="en-IN" dirty="0"/>
              <a:t> </a:t>
            </a:r>
            <a:r>
              <a:rPr lang="en-IN" b="1" i="0" dirty="0">
                <a:solidFill>
                  <a:srgbClr val="25265E"/>
                </a:solidFill>
                <a:effectLst/>
                <a:latin typeface="euclid_circular_a"/>
              </a:rPr>
              <a:t>Array Data Structure</a:t>
            </a:r>
          </a:p>
          <a:p>
            <a:pPr>
              <a:buFont typeface="Wingdings" panose="05000000000000000000" pitchFamily="2" charset="2"/>
              <a:buChar char="§"/>
            </a:pPr>
            <a:r>
              <a:rPr lang="en-IN" dirty="0"/>
              <a:t> </a:t>
            </a:r>
            <a:r>
              <a:rPr lang="en-IN" b="1" i="0" dirty="0">
                <a:solidFill>
                  <a:srgbClr val="25265E"/>
                </a:solidFill>
                <a:effectLst/>
                <a:latin typeface="euclid_circular_a"/>
              </a:rPr>
              <a:t>Stack Data Structure</a:t>
            </a:r>
          </a:p>
          <a:p>
            <a:pPr>
              <a:buFont typeface="Wingdings" panose="05000000000000000000" pitchFamily="2" charset="2"/>
              <a:buChar char="§"/>
            </a:pPr>
            <a:r>
              <a:rPr lang="en-IN" dirty="0"/>
              <a:t> </a:t>
            </a:r>
            <a:r>
              <a:rPr lang="en-IN" b="1" i="0" dirty="0">
                <a:solidFill>
                  <a:srgbClr val="25265E"/>
                </a:solidFill>
                <a:effectLst/>
                <a:latin typeface="euclid_circular_a"/>
              </a:rPr>
              <a:t>Queue Data Structure</a:t>
            </a:r>
          </a:p>
          <a:p>
            <a:pPr>
              <a:buFont typeface="Wingdings" panose="05000000000000000000" pitchFamily="2" charset="2"/>
              <a:buChar char="§"/>
            </a:pPr>
            <a:r>
              <a:rPr lang="en-IN" dirty="0"/>
              <a:t> </a:t>
            </a:r>
            <a:r>
              <a:rPr lang="en-IN" b="1" i="0" dirty="0">
                <a:solidFill>
                  <a:srgbClr val="25265E"/>
                </a:solidFill>
                <a:effectLst/>
                <a:latin typeface="euclid_circular_a"/>
              </a:rPr>
              <a:t>Linked List Data Structure</a:t>
            </a:r>
          </a:p>
          <a:p>
            <a:pPr marL="0" indent="0">
              <a:buNone/>
            </a:pPr>
            <a:endParaRPr lang="en-IN" dirty="0"/>
          </a:p>
        </p:txBody>
      </p:sp>
    </p:spTree>
    <p:extLst>
      <p:ext uri="{BB962C8B-B14F-4D97-AF65-F5344CB8AC3E}">
        <p14:creationId xmlns:p14="http://schemas.microsoft.com/office/powerpoint/2010/main" val="1099974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A90AC-1561-A593-B673-A3F05FAA12E4}"/>
              </a:ext>
            </a:extLst>
          </p:cNvPr>
          <p:cNvSpPr>
            <a:spLocks noGrp="1"/>
          </p:cNvSpPr>
          <p:nvPr>
            <p:ph type="title"/>
          </p:nvPr>
        </p:nvSpPr>
        <p:spPr/>
        <p:txBody>
          <a:bodyPr/>
          <a:lstStyle/>
          <a:p>
            <a:r>
              <a:rPr lang="en-IN" b="1" i="0" dirty="0">
                <a:solidFill>
                  <a:srgbClr val="25265E"/>
                </a:solidFill>
                <a:effectLst/>
                <a:latin typeface="euclid_circular_a"/>
              </a:rPr>
              <a:t>Non linear data structures</a:t>
            </a:r>
            <a:endParaRPr lang="en-IN" dirty="0"/>
          </a:p>
        </p:txBody>
      </p:sp>
      <p:sp>
        <p:nvSpPr>
          <p:cNvPr id="3" name="Content Placeholder 2">
            <a:extLst>
              <a:ext uri="{FF2B5EF4-FFF2-40B4-BE49-F238E27FC236}">
                <a16:creationId xmlns:a16="http://schemas.microsoft.com/office/drawing/2014/main" id="{2939AF92-4709-BC79-4852-23E1A45B2274}"/>
              </a:ext>
            </a:extLst>
          </p:cNvPr>
          <p:cNvSpPr>
            <a:spLocks noGrp="1"/>
          </p:cNvSpPr>
          <p:nvPr>
            <p:ph idx="1"/>
          </p:nvPr>
        </p:nvSpPr>
        <p:spPr/>
        <p:txBody>
          <a:bodyPr/>
          <a:lstStyle/>
          <a:p>
            <a:pPr>
              <a:buFont typeface="Wingdings" panose="05000000000000000000" pitchFamily="2" charset="2"/>
              <a:buChar char="§"/>
            </a:pPr>
            <a:r>
              <a:rPr lang="en-IN" dirty="0"/>
              <a:t> </a:t>
            </a:r>
            <a:r>
              <a:rPr lang="en-IN" b="1" i="0" dirty="0">
                <a:solidFill>
                  <a:srgbClr val="25265E"/>
                </a:solidFill>
                <a:effectLst/>
                <a:latin typeface="euclid_circular_a"/>
              </a:rPr>
              <a:t>Graph Data Structure</a:t>
            </a:r>
          </a:p>
          <a:p>
            <a:pPr>
              <a:buFont typeface="Wingdings" panose="05000000000000000000" pitchFamily="2" charset="2"/>
              <a:buChar char="§"/>
            </a:pPr>
            <a:r>
              <a:rPr lang="en-IN" dirty="0"/>
              <a:t> </a:t>
            </a:r>
            <a:r>
              <a:rPr lang="en-IN" b="1" i="0" dirty="0">
                <a:solidFill>
                  <a:srgbClr val="25265E"/>
                </a:solidFill>
                <a:effectLst/>
                <a:latin typeface="euclid_circular_a"/>
              </a:rPr>
              <a:t>Trees Data Structure</a:t>
            </a:r>
          </a:p>
          <a:p>
            <a:pPr lvl="1">
              <a:buFont typeface="Wingdings" panose="05000000000000000000" pitchFamily="2" charset="2"/>
              <a:buChar char="§"/>
            </a:pPr>
            <a:r>
              <a:rPr lang="en-IN" b="0" i="0" u="none" strike="noStrike" dirty="0">
                <a:solidFill>
                  <a:srgbClr val="0556F3"/>
                </a:solidFill>
                <a:effectLst/>
                <a:latin typeface="euclid_circular_a"/>
                <a:hlinkClick r:id="rId2"/>
              </a:rPr>
              <a:t>Binary Tree</a:t>
            </a:r>
            <a:endParaRPr lang="en-IN" b="0" i="0" dirty="0">
              <a:effectLst/>
              <a:latin typeface="euclid_circular_a"/>
            </a:endParaRPr>
          </a:p>
          <a:p>
            <a:pPr lvl="1">
              <a:buFont typeface="Wingdings" panose="05000000000000000000" pitchFamily="2" charset="2"/>
              <a:buChar char="§"/>
            </a:pPr>
            <a:r>
              <a:rPr lang="en-IN" b="0" i="0" u="none" strike="noStrike" dirty="0">
                <a:solidFill>
                  <a:srgbClr val="0556F3"/>
                </a:solidFill>
                <a:effectLst/>
                <a:latin typeface="euclid_circular_a"/>
                <a:hlinkClick r:id="rId3"/>
              </a:rPr>
              <a:t>Binary Search Tree</a:t>
            </a:r>
            <a:endParaRPr lang="en-IN" b="0" i="0" dirty="0">
              <a:effectLst/>
              <a:latin typeface="euclid_circular_a"/>
            </a:endParaRPr>
          </a:p>
        </p:txBody>
      </p:sp>
    </p:spTree>
    <p:extLst>
      <p:ext uri="{BB962C8B-B14F-4D97-AF65-F5344CB8AC3E}">
        <p14:creationId xmlns:p14="http://schemas.microsoft.com/office/powerpoint/2010/main" val="549758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3C5B5-BA69-4D39-DC0F-98EEE1A80C3A}"/>
              </a:ext>
            </a:extLst>
          </p:cNvPr>
          <p:cNvSpPr>
            <a:spLocks noGrp="1"/>
          </p:cNvSpPr>
          <p:nvPr>
            <p:ph type="title"/>
          </p:nvPr>
        </p:nvSpPr>
        <p:spPr/>
        <p:txBody>
          <a:bodyPr/>
          <a:lstStyle/>
          <a:p>
            <a:r>
              <a:rPr lang="en-US" b="1" i="0" dirty="0">
                <a:solidFill>
                  <a:srgbClr val="25265E"/>
                </a:solidFill>
                <a:effectLst/>
                <a:latin typeface="euclid_circular_a"/>
              </a:rPr>
              <a:t>Linear Vs Non-linear Data Structures</a:t>
            </a:r>
            <a:endParaRPr lang="en-IN" dirty="0"/>
          </a:p>
        </p:txBody>
      </p:sp>
      <p:sp>
        <p:nvSpPr>
          <p:cNvPr id="3" name="Content Placeholder 2">
            <a:extLst>
              <a:ext uri="{FF2B5EF4-FFF2-40B4-BE49-F238E27FC236}">
                <a16:creationId xmlns:a16="http://schemas.microsoft.com/office/drawing/2014/main" id="{C34CA7DD-C6DF-7BA5-43F0-062898B4350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49118349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{84274FFC-9162-4954-A1A4-D8B93FFAA9C8}tf33845126_win32</Template>
  <TotalTime>34</TotalTime>
  <Words>108</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Bookman Old Style</vt:lpstr>
      <vt:lpstr>Calibri</vt:lpstr>
      <vt:lpstr>euclid_circular_a</vt:lpstr>
      <vt:lpstr>Franklin Gothic Book</vt:lpstr>
      <vt:lpstr>Wingdings</vt:lpstr>
      <vt:lpstr>1_RetrospectVTI</vt:lpstr>
      <vt:lpstr>Introduction to Basic Data Structures and Algorithms</vt:lpstr>
      <vt:lpstr>Curriculum</vt:lpstr>
      <vt:lpstr>Introduction</vt:lpstr>
      <vt:lpstr>Linear Data Structure</vt:lpstr>
      <vt:lpstr>Non linear data structures</vt:lpstr>
      <vt:lpstr>Linear Vs Non-linear Data Structures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Basic Data Structures and Algorithms</dc:title>
  <dc:creator>KUNAL</dc:creator>
  <cp:lastModifiedBy>KUNAL</cp:lastModifiedBy>
  <cp:revision>1</cp:revision>
  <dcterms:created xsi:type="dcterms:W3CDTF">2023-04-03T13:29:32Z</dcterms:created>
  <dcterms:modified xsi:type="dcterms:W3CDTF">2023-04-03T14:04:26Z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