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2" r:id="rId5"/>
    <p:sldId id="259" r:id="rId6"/>
    <p:sldId id="263" r:id="rId7"/>
    <p:sldId id="264" r:id="rId8"/>
    <p:sldId id="265" r:id="rId9"/>
    <p:sldId id="266" r:id="rId10"/>
    <p:sldId id="267" r:id="rId11"/>
    <p:sldId id="271" r:id="rId12"/>
    <p:sldId id="272" r:id="rId13"/>
    <p:sldId id="273" r:id="rId14"/>
    <p:sldId id="274"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4A94B-D876-8DAA-018A-C8663069A9A8}" v="2" dt="2023-04-27T03:30:08.658"/>
    <p1510:client id="{53E9226E-AB5C-CC4E-D6D3-4659E706E768}" v="33" dt="2023-04-27T03:44:39.929"/>
    <p1510:client id="{89F43ECE-E869-4DB5-A82D-BD4295274290}" v="433" dt="2023-04-27T03:11:11.006"/>
    <p1510:client id="{B1B57548-11B4-4039-A555-218AC5F3C0F0}" v="1357" dt="2023-04-26T21:34:53.170"/>
    <p1510:client id="{BD9DA67E-1D6D-418D-0676-9DAFDE725BBF}" v="2570" dt="2023-04-27T00:50:08.6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uvathy, Sanjeev V" userId="e9a174b7-a091-4958-8c35-abc1380c1878" providerId="ADAL" clId="{B1B57548-11B4-4039-A555-218AC5F3C0F0}"/>
    <pc:docChg chg="undo custSel addSld delSld modSld sldOrd">
      <pc:chgData name="Musuvathy, Sanjeev V" userId="e9a174b7-a091-4958-8c35-abc1380c1878" providerId="ADAL" clId="{B1B57548-11B4-4039-A555-218AC5F3C0F0}" dt="2023-04-26T21:34:53.170" v="4045"/>
      <pc:docMkLst>
        <pc:docMk/>
      </pc:docMkLst>
      <pc:sldChg chg="addSp modSp mod ord setBg modShow">
        <pc:chgData name="Musuvathy, Sanjeev V" userId="e9a174b7-a091-4958-8c35-abc1380c1878" providerId="ADAL" clId="{B1B57548-11B4-4039-A555-218AC5F3C0F0}" dt="2023-04-25T19:02:17.671" v="3568" actId="729"/>
        <pc:sldMkLst>
          <pc:docMk/>
          <pc:sldMk cId="1214742068" sldId="256"/>
        </pc:sldMkLst>
        <pc:spChg chg="add mod">
          <ac:chgData name="Musuvathy, Sanjeev V" userId="e9a174b7-a091-4958-8c35-abc1380c1878" providerId="ADAL" clId="{B1B57548-11B4-4039-A555-218AC5F3C0F0}" dt="2023-04-25T01:48:12.069" v="154" actId="122"/>
          <ac:spMkLst>
            <pc:docMk/>
            <pc:sldMk cId="1214742068" sldId="256"/>
            <ac:spMk id="2" creationId="{4078784E-A4DA-08E7-A4F5-92D92AF6F331}"/>
          </ac:spMkLst>
        </pc:spChg>
        <pc:spChg chg="add mod">
          <ac:chgData name="Musuvathy, Sanjeev V" userId="e9a174b7-a091-4958-8c35-abc1380c1878" providerId="ADAL" clId="{B1B57548-11B4-4039-A555-218AC5F3C0F0}" dt="2023-04-25T01:50:33.027" v="351"/>
          <ac:spMkLst>
            <pc:docMk/>
            <pc:sldMk cId="1214742068" sldId="256"/>
            <ac:spMk id="3" creationId="{CD763563-16BC-72D4-7B83-71D796CD8C8C}"/>
          </ac:spMkLst>
        </pc:spChg>
        <pc:spChg chg="add">
          <ac:chgData name="Musuvathy, Sanjeev V" userId="e9a174b7-a091-4958-8c35-abc1380c1878" providerId="ADAL" clId="{B1B57548-11B4-4039-A555-218AC5F3C0F0}" dt="2023-04-25T01:47:01.212" v="5" actId="26606"/>
          <ac:spMkLst>
            <pc:docMk/>
            <pc:sldMk cId="1214742068" sldId="256"/>
            <ac:spMk id="1031" creationId="{42A4FC2C-047E-45A5-965D-8E1E3BF09BC6}"/>
          </ac:spMkLst>
        </pc:spChg>
        <pc:picChg chg="add mod">
          <ac:chgData name="Musuvathy, Sanjeev V" userId="e9a174b7-a091-4958-8c35-abc1380c1878" providerId="ADAL" clId="{B1B57548-11B4-4039-A555-218AC5F3C0F0}" dt="2023-04-25T01:48:30.657" v="181" actId="571"/>
          <ac:picMkLst>
            <pc:docMk/>
            <pc:sldMk cId="1214742068" sldId="256"/>
            <ac:picMk id="4" creationId="{DE4C9D2D-6656-AECC-71C0-CDE01A40D3A0}"/>
          </ac:picMkLst>
        </pc:picChg>
        <pc:picChg chg="add mod">
          <ac:chgData name="Musuvathy, Sanjeev V" userId="e9a174b7-a091-4958-8c35-abc1380c1878" providerId="ADAL" clId="{B1B57548-11B4-4039-A555-218AC5F3C0F0}" dt="2023-04-25T01:50:42.486" v="352"/>
          <ac:picMkLst>
            <pc:docMk/>
            <pc:sldMk cId="1214742068" sldId="256"/>
            <ac:picMk id="1026" creationId="{2620C050-BB4B-BE68-E256-C45DF52A1AC2}"/>
          </ac:picMkLst>
        </pc:picChg>
      </pc:sldChg>
      <pc:sldChg chg="addSp delSp modSp mod ord modShow">
        <pc:chgData name="Musuvathy, Sanjeev V" userId="e9a174b7-a091-4958-8c35-abc1380c1878" providerId="ADAL" clId="{B1B57548-11B4-4039-A555-218AC5F3C0F0}" dt="2023-04-26T21:34:51.086" v="4044" actId="20577"/>
        <pc:sldMkLst>
          <pc:docMk/>
          <pc:sldMk cId="412849638" sldId="257"/>
        </pc:sldMkLst>
        <pc:spChg chg="mod">
          <ac:chgData name="Musuvathy, Sanjeev V" userId="e9a174b7-a091-4958-8c35-abc1380c1878" providerId="ADAL" clId="{B1B57548-11B4-4039-A555-218AC5F3C0F0}" dt="2023-04-26T21:26:20.082" v="3764" actId="2711"/>
          <ac:spMkLst>
            <pc:docMk/>
            <pc:sldMk cId="412849638" sldId="257"/>
            <ac:spMk id="2" creationId="{33A04F48-C476-50BA-9B2F-114D5326AB5B}"/>
          </ac:spMkLst>
        </pc:spChg>
        <pc:spChg chg="mod">
          <ac:chgData name="Musuvathy, Sanjeev V" userId="e9a174b7-a091-4958-8c35-abc1380c1878" providerId="ADAL" clId="{B1B57548-11B4-4039-A555-218AC5F3C0F0}" dt="2023-04-26T21:26:20.082" v="3764" actId="2711"/>
          <ac:spMkLst>
            <pc:docMk/>
            <pc:sldMk cId="412849638" sldId="257"/>
            <ac:spMk id="3" creationId="{1494BF7A-E9D2-4032-D9E4-130258B7A9D1}"/>
          </ac:spMkLst>
        </pc:spChg>
        <pc:spChg chg="add del">
          <ac:chgData name="Musuvathy, Sanjeev V" userId="e9a174b7-a091-4958-8c35-abc1380c1878" providerId="ADAL" clId="{B1B57548-11B4-4039-A555-218AC5F3C0F0}" dt="2023-04-25T01:52:14.117" v="429" actId="22"/>
          <ac:spMkLst>
            <pc:docMk/>
            <pc:sldMk cId="412849638" sldId="257"/>
            <ac:spMk id="4" creationId="{7B0D768C-73F2-0393-5C47-DD4823ABF457}"/>
          </ac:spMkLst>
        </pc:spChg>
        <pc:spChg chg="mod">
          <ac:chgData name="Musuvathy, Sanjeev V" userId="e9a174b7-a091-4958-8c35-abc1380c1878" providerId="ADAL" clId="{B1B57548-11B4-4039-A555-218AC5F3C0F0}" dt="2023-04-26T21:26:20.082" v="3764" actId="2711"/>
          <ac:spMkLst>
            <pc:docMk/>
            <pc:sldMk cId="412849638" sldId="257"/>
            <ac:spMk id="6" creationId="{79A99742-93FD-57B2-E81A-B390DFEBF4ED}"/>
          </ac:spMkLst>
        </pc:spChg>
        <pc:spChg chg="mod">
          <ac:chgData name="Musuvathy, Sanjeev V" userId="e9a174b7-a091-4958-8c35-abc1380c1878" providerId="ADAL" clId="{B1B57548-11B4-4039-A555-218AC5F3C0F0}" dt="2023-04-26T21:26:20.082" v="3764" actId="2711"/>
          <ac:spMkLst>
            <pc:docMk/>
            <pc:sldMk cId="412849638" sldId="257"/>
            <ac:spMk id="7" creationId="{3B1BA973-A702-3DDF-5CA3-ED576A808159}"/>
          </ac:spMkLst>
        </pc:spChg>
        <pc:spChg chg="mod">
          <ac:chgData name="Musuvathy, Sanjeev V" userId="e9a174b7-a091-4958-8c35-abc1380c1878" providerId="ADAL" clId="{B1B57548-11B4-4039-A555-218AC5F3C0F0}" dt="2023-04-26T21:26:20.082" v="3764" actId="2711"/>
          <ac:spMkLst>
            <pc:docMk/>
            <pc:sldMk cId="412849638" sldId="257"/>
            <ac:spMk id="8" creationId="{E007187A-A4A1-1DF7-C9C1-9552C160116B}"/>
          </ac:spMkLst>
        </pc:spChg>
        <pc:spChg chg="mod">
          <ac:chgData name="Musuvathy, Sanjeev V" userId="e9a174b7-a091-4958-8c35-abc1380c1878" providerId="ADAL" clId="{B1B57548-11B4-4039-A555-218AC5F3C0F0}" dt="2023-04-26T21:26:20.082" v="3764" actId="2711"/>
          <ac:spMkLst>
            <pc:docMk/>
            <pc:sldMk cId="412849638" sldId="257"/>
            <ac:spMk id="9" creationId="{C7DFDB0A-A5B2-3B56-D779-64601BC55010}"/>
          </ac:spMkLst>
        </pc:spChg>
        <pc:spChg chg="mod">
          <ac:chgData name="Musuvathy, Sanjeev V" userId="e9a174b7-a091-4958-8c35-abc1380c1878" providerId="ADAL" clId="{B1B57548-11B4-4039-A555-218AC5F3C0F0}" dt="2023-04-26T21:26:20.082" v="3764" actId="2711"/>
          <ac:spMkLst>
            <pc:docMk/>
            <pc:sldMk cId="412849638" sldId="257"/>
            <ac:spMk id="10" creationId="{02B62CA7-9CC4-79C0-16AE-788C2A4D54F9}"/>
          </ac:spMkLst>
        </pc:spChg>
        <pc:spChg chg="mod">
          <ac:chgData name="Musuvathy, Sanjeev V" userId="e9a174b7-a091-4958-8c35-abc1380c1878" providerId="ADAL" clId="{B1B57548-11B4-4039-A555-218AC5F3C0F0}" dt="2023-04-26T21:26:20.082" v="3764" actId="2711"/>
          <ac:spMkLst>
            <pc:docMk/>
            <pc:sldMk cId="412849638" sldId="257"/>
            <ac:spMk id="11" creationId="{31259CFE-6778-559B-988D-FF8046FC91EB}"/>
          </ac:spMkLst>
        </pc:spChg>
        <pc:spChg chg="mod">
          <ac:chgData name="Musuvathy, Sanjeev V" userId="e9a174b7-a091-4958-8c35-abc1380c1878" providerId="ADAL" clId="{B1B57548-11B4-4039-A555-218AC5F3C0F0}" dt="2023-04-26T21:26:20.082" v="3764" actId="2711"/>
          <ac:spMkLst>
            <pc:docMk/>
            <pc:sldMk cId="412849638" sldId="257"/>
            <ac:spMk id="12" creationId="{0668A930-AE59-6572-E3F7-81D3B162AB46}"/>
          </ac:spMkLst>
        </pc:spChg>
        <pc:spChg chg="mod">
          <ac:chgData name="Musuvathy, Sanjeev V" userId="e9a174b7-a091-4958-8c35-abc1380c1878" providerId="ADAL" clId="{B1B57548-11B4-4039-A555-218AC5F3C0F0}" dt="2023-04-26T21:26:20.082" v="3764" actId="2711"/>
          <ac:spMkLst>
            <pc:docMk/>
            <pc:sldMk cId="412849638" sldId="257"/>
            <ac:spMk id="13" creationId="{71140B19-B544-779D-D28E-651C9CFFC364}"/>
          </ac:spMkLst>
        </pc:spChg>
        <pc:spChg chg="mod">
          <ac:chgData name="Musuvathy, Sanjeev V" userId="e9a174b7-a091-4958-8c35-abc1380c1878" providerId="ADAL" clId="{B1B57548-11B4-4039-A555-218AC5F3C0F0}" dt="2023-04-26T21:26:20.082" v="3764" actId="2711"/>
          <ac:spMkLst>
            <pc:docMk/>
            <pc:sldMk cId="412849638" sldId="257"/>
            <ac:spMk id="14" creationId="{A0A4CB15-717B-030D-1017-6368174BBCAB}"/>
          </ac:spMkLst>
        </pc:spChg>
        <pc:spChg chg="mod">
          <ac:chgData name="Musuvathy, Sanjeev V" userId="e9a174b7-a091-4958-8c35-abc1380c1878" providerId="ADAL" clId="{B1B57548-11B4-4039-A555-218AC5F3C0F0}" dt="2023-04-26T21:26:20.082" v="3764" actId="2711"/>
          <ac:spMkLst>
            <pc:docMk/>
            <pc:sldMk cId="412849638" sldId="257"/>
            <ac:spMk id="15" creationId="{392905F0-E57A-813B-D9E3-28CA408FB718}"/>
          </ac:spMkLst>
        </pc:spChg>
        <pc:spChg chg="mod">
          <ac:chgData name="Musuvathy, Sanjeev V" userId="e9a174b7-a091-4958-8c35-abc1380c1878" providerId="ADAL" clId="{B1B57548-11B4-4039-A555-218AC5F3C0F0}" dt="2023-04-26T21:26:20.082" v="3764" actId="2711"/>
          <ac:spMkLst>
            <pc:docMk/>
            <pc:sldMk cId="412849638" sldId="257"/>
            <ac:spMk id="16" creationId="{B975AD70-D390-68CA-6B4E-46B8D7EE782B}"/>
          </ac:spMkLst>
        </pc:spChg>
        <pc:spChg chg="mod">
          <ac:chgData name="Musuvathy, Sanjeev V" userId="e9a174b7-a091-4958-8c35-abc1380c1878" providerId="ADAL" clId="{B1B57548-11B4-4039-A555-218AC5F3C0F0}" dt="2023-04-26T21:26:20.082" v="3764" actId="2711"/>
          <ac:spMkLst>
            <pc:docMk/>
            <pc:sldMk cId="412849638" sldId="257"/>
            <ac:spMk id="17" creationId="{307BB8C3-9AE3-CBA8-2A33-A9FE3CB43CC0}"/>
          </ac:spMkLst>
        </pc:spChg>
        <pc:spChg chg="mod">
          <ac:chgData name="Musuvathy, Sanjeev V" userId="e9a174b7-a091-4958-8c35-abc1380c1878" providerId="ADAL" clId="{B1B57548-11B4-4039-A555-218AC5F3C0F0}" dt="2023-04-26T21:26:20.082" v="3764" actId="2711"/>
          <ac:spMkLst>
            <pc:docMk/>
            <pc:sldMk cId="412849638" sldId="257"/>
            <ac:spMk id="19" creationId="{E3036C6D-6735-3E8E-8D3B-2459B3A3C08E}"/>
          </ac:spMkLst>
        </pc:spChg>
        <pc:spChg chg="mod">
          <ac:chgData name="Musuvathy, Sanjeev V" userId="e9a174b7-a091-4958-8c35-abc1380c1878" providerId="ADAL" clId="{B1B57548-11B4-4039-A555-218AC5F3C0F0}" dt="2023-04-26T21:26:20.082" v="3764" actId="2711"/>
          <ac:spMkLst>
            <pc:docMk/>
            <pc:sldMk cId="412849638" sldId="257"/>
            <ac:spMk id="20" creationId="{CD5E9EB3-8F79-4D49-CE57-DB16993744BA}"/>
          </ac:spMkLst>
        </pc:spChg>
        <pc:spChg chg="mod">
          <ac:chgData name="Musuvathy, Sanjeev V" userId="e9a174b7-a091-4958-8c35-abc1380c1878" providerId="ADAL" clId="{B1B57548-11B4-4039-A555-218AC5F3C0F0}" dt="2023-04-26T21:26:20.082" v="3764" actId="2711"/>
          <ac:spMkLst>
            <pc:docMk/>
            <pc:sldMk cId="412849638" sldId="257"/>
            <ac:spMk id="21" creationId="{1EAF5E9C-C406-ABC8-FE42-CC105DEC9778}"/>
          </ac:spMkLst>
        </pc:spChg>
        <pc:spChg chg="mod">
          <ac:chgData name="Musuvathy, Sanjeev V" userId="e9a174b7-a091-4958-8c35-abc1380c1878" providerId="ADAL" clId="{B1B57548-11B4-4039-A555-218AC5F3C0F0}" dt="2023-04-26T21:26:20.082" v="3764" actId="2711"/>
          <ac:spMkLst>
            <pc:docMk/>
            <pc:sldMk cId="412849638" sldId="257"/>
            <ac:spMk id="22" creationId="{5E20B505-A37B-EA41-3DC3-F326805D2913}"/>
          </ac:spMkLst>
        </pc:spChg>
        <pc:spChg chg="mod">
          <ac:chgData name="Musuvathy, Sanjeev V" userId="e9a174b7-a091-4958-8c35-abc1380c1878" providerId="ADAL" clId="{B1B57548-11B4-4039-A555-218AC5F3C0F0}" dt="2023-04-26T21:26:20.082" v="3764" actId="2711"/>
          <ac:spMkLst>
            <pc:docMk/>
            <pc:sldMk cId="412849638" sldId="257"/>
            <ac:spMk id="23" creationId="{277A2B4D-9883-D216-1C7A-7D5F4A6EF2B9}"/>
          </ac:spMkLst>
        </pc:spChg>
        <pc:spChg chg="mod">
          <ac:chgData name="Musuvathy, Sanjeev V" userId="e9a174b7-a091-4958-8c35-abc1380c1878" providerId="ADAL" clId="{B1B57548-11B4-4039-A555-218AC5F3C0F0}" dt="2023-04-26T21:28:17.042" v="3899"/>
          <ac:spMkLst>
            <pc:docMk/>
            <pc:sldMk cId="412849638" sldId="257"/>
            <ac:spMk id="26" creationId="{4C57A826-E4DE-EC4E-B3B8-97651AF4FE7D}"/>
          </ac:spMkLst>
        </pc:spChg>
        <pc:spChg chg="mod">
          <ac:chgData name="Musuvathy, Sanjeev V" userId="e9a174b7-a091-4958-8c35-abc1380c1878" providerId="ADAL" clId="{B1B57548-11B4-4039-A555-218AC5F3C0F0}" dt="2023-04-26T21:28:17.042" v="3899"/>
          <ac:spMkLst>
            <pc:docMk/>
            <pc:sldMk cId="412849638" sldId="257"/>
            <ac:spMk id="27" creationId="{9C2FF4EC-AC2A-A581-292A-5FAA4BB65072}"/>
          </ac:spMkLst>
        </pc:spChg>
        <pc:spChg chg="mod">
          <ac:chgData name="Musuvathy, Sanjeev V" userId="e9a174b7-a091-4958-8c35-abc1380c1878" providerId="ADAL" clId="{B1B57548-11B4-4039-A555-218AC5F3C0F0}" dt="2023-04-26T21:28:17.042" v="3899"/>
          <ac:spMkLst>
            <pc:docMk/>
            <pc:sldMk cId="412849638" sldId="257"/>
            <ac:spMk id="28" creationId="{70ACD685-7A46-012D-8DD0-11425B05EB38}"/>
          </ac:spMkLst>
        </pc:spChg>
        <pc:spChg chg="mod">
          <ac:chgData name="Musuvathy, Sanjeev V" userId="e9a174b7-a091-4958-8c35-abc1380c1878" providerId="ADAL" clId="{B1B57548-11B4-4039-A555-218AC5F3C0F0}" dt="2023-04-26T21:28:17.042" v="3899"/>
          <ac:spMkLst>
            <pc:docMk/>
            <pc:sldMk cId="412849638" sldId="257"/>
            <ac:spMk id="30" creationId="{67525918-1B49-A698-AA41-EDA1C87EEC0C}"/>
          </ac:spMkLst>
        </pc:spChg>
        <pc:spChg chg="mod">
          <ac:chgData name="Musuvathy, Sanjeev V" userId="e9a174b7-a091-4958-8c35-abc1380c1878" providerId="ADAL" clId="{B1B57548-11B4-4039-A555-218AC5F3C0F0}" dt="2023-04-26T21:28:17.042" v="3899"/>
          <ac:spMkLst>
            <pc:docMk/>
            <pc:sldMk cId="412849638" sldId="257"/>
            <ac:spMk id="31" creationId="{B071DF3F-93FB-D5A0-6ED6-7F95F89B18DD}"/>
          </ac:spMkLst>
        </pc:spChg>
        <pc:spChg chg="mod">
          <ac:chgData name="Musuvathy, Sanjeev V" userId="e9a174b7-a091-4958-8c35-abc1380c1878" providerId="ADAL" clId="{B1B57548-11B4-4039-A555-218AC5F3C0F0}" dt="2023-04-26T21:28:17.042" v="3899"/>
          <ac:spMkLst>
            <pc:docMk/>
            <pc:sldMk cId="412849638" sldId="257"/>
            <ac:spMk id="34" creationId="{F8AC65C4-5270-7174-5649-32618BAF27B6}"/>
          </ac:spMkLst>
        </pc:spChg>
        <pc:spChg chg="mod">
          <ac:chgData name="Musuvathy, Sanjeev V" userId="e9a174b7-a091-4958-8c35-abc1380c1878" providerId="ADAL" clId="{B1B57548-11B4-4039-A555-218AC5F3C0F0}" dt="2023-04-26T21:28:17.042" v="3899"/>
          <ac:spMkLst>
            <pc:docMk/>
            <pc:sldMk cId="412849638" sldId="257"/>
            <ac:spMk id="35" creationId="{2E1D5652-4079-EC23-F82C-DA96489360B3}"/>
          </ac:spMkLst>
        </pc:spChg>
        <pc:spChg chg="mod">
          <ac:chgData name="Musuvathy, Sanjeev V" userId="e9a174b7-a091-4958-8c35-abc1380c1878" providerId="ADAL" clId="{B1B57548-11B4-4039-A555-218AC5F3C0F0}" dt="2023-04-26T21:28:17.042" v="3899"/>
          <ac:spMkLst>
            <pc:docMk/>
            <pc:sldMk cId="412849638" sldId="257"/>
            <ac:spMk id="36" creationId="{B63AC50D-E52B-8A66-D837-BC6D466FF6A3}"/>
          </ac:spMkLst>
        </pc:spChg>
        <pc:spChg chg="mod">
          <ac:chgData name="Musuvathy, Sanjeev V" userId="e9a174b7-a091-4958-8c35-abc1380c1878" providerId="ADAL" clId="{B1B57548-11B4-4039-A555-218AC5F3C0F0}" dt="2023-04-26T21:28:17.042" v="3899"/>
          <ac:spMkLst>
            <pc:docMk/>
            <pc:sldMk cId="412849638" sldId="257"/>
            <ac:spMk id="37" creationId="{CE5D82EE-BFD2-86BA-6C4D-58A506D63630}"/>
          </ac:spMkLst>
        </pc:spChg>
        <pc:spChg chg="mod">
          <ac:chgData name="Musuvathy, Sanjeev V" userId="e9a174b7-a091-4958-8c35-abc1380c1878" providerId="ADAL" clId="{B1B57548-11B4-4039-A555-218AC5F3C0F0}" dt="2023-04-26T21:28:17.042" v="3899"/>
          <ac:spMkLst>
            <pc:docMk/>
            <pc:sldMk cId="412849638" sldId="257"/>
            <ac:spMk id="38" creationId="{135B4884-A20A-E716-9A3B-0696E76E050F}"/>
          </ac:spMkLst>
        </pc:spChg>
        <pc:spChg chg="mod">
          <ac:chgData name="Musuvathy, Sanjeev V" userId="e9a174b7-a091-4958-8c35-abc1380c1878" providerId="ADAL" clId="{B1B57548-11B4-4039-A555-218AC5F3C0F0}" dt="2023-04-26T21:28:17.042" v="3899"/>
          <ac:spMkLst>
            <pc:docMk/>
            <pc:sldMk cId="412849638" sldId="257"/>
            <ac:spMk id="39" creationId="{FCA33B3F-8E24-8A81-A69B-CDA0D0545A8C}"/>
          </ac:spMkLst>
        </pc:spChg>
        <pc:spChg chg="mod">
          <ac:chgData name="Musuvathy, Sanjeev V" userId="e9a174b7-a091-4958-8c35-abc1380c1878" providerId="ADAL" clId="{B1B57548-11B4-4039-A555-218AC5F3C0F0}" dt="2023-04-26T21:28:17.042" v="3899"/>
          <ac:spMkLst>
            <pc:docMk/>
            <pc:sldMk cId="412849638" sldId="257"/>
            <ac:spMk id="40" creationId="{AA41CD63-7A93-6635-A7BA-4993C061ADE0}"/>
          </ac:spMkLst>
        </pc:spChg>
        <pc:spChg chg="mod">
          <ac:chgData name="Musuvathy, Sanjeev V" userId="e9a174b7-a091-4958-8c35-abc1380c1878" providerId="ADAL" clId="{B1B57548-11B4-4039-A555-218AC5F3C0F0}" dt="2023-04-26T21:28:17.042" v="3899"/>
          <ac:spMkLst>
            <pc:docMk/>
            <pc:sldMk cId="412849638" sldId="257"/>
            <ac:spMk id="41" creationId="{03B4323F-6EBF-70C8-FF5F-266375ED2C26}"/>
          </ac:spMkLst>
        </pc:spChg>
        <pc:spChg chg="add mod">
          <ac:chgData name="Musuvathy, Sanjeev V" userId="e9a174b7-a091-4958-8c35-abc1380c1878" providerId="ADAL" clId="{B1B57548-11B4-4039-A555-218AC5F3C0F0}" dt="2023-04-26T21:34:51.086" v="4044" actId="20577"/>
          <ac:spMkLst>
            <pc:docMk/>
            <pc:sldMk cId="412849638" sldId="257"/>
            <ac:spMk id="43" creationId="{EE2E5172-EC0A-EC8D-20EC-57D0017965F1}"/>
          </ac:spMkLst>
        </pc:spChg>
        <pc:spChg chg="mod">
          <ac:chgData name="Musuvathy, Sanjeev V" userId="e9a174b7-a091-4958-8c35-abc1380c1878" providerId="ADAL" clId="{B1B57548-11B4-4039-A555-218AC5F3C0F0}" dt="2023-04-26T21:26:20.082" v="3764" actId="2711"/>
          <ac:spMkLst>
            <pc:docMk/>
            <pc:sldMk cId="412849638" sldId="257"/>
            <ac:spMk id="59" creationId="{FB393643-37CF-88A6-EDD9-E88D82A4FD8E}"/>
          </ac:spMkLst>
        </pc:spChg>
        <pc:grpChg chg="add del mod ord">
          <ac:chgData name="Musuvathy, Sanjeev V" userId="e9a174b7-a091-4958-8c35-abc1380c1878" providerId="ADAL" clId="{B1B57548-11B4-4039-A555-218AC5F3C0F0}" dt="2023-04-26T21:28:32.962" v="3910" actId="478"/>
          <ac:grpSpMkLst>
            <pc:docMk/>
            <pc:sldMk cId="412849638" sldId="257"/>
            <ac:grpSpMk id="25" creationId="{8247B841-0A59-F0CA-177F-2B41DC96EA16}"/>
          </ac:grpSpMkLst>
        </pc:grpChg>
        <pc:grpChg chg="mod">
          <ac:chgData name="Musuvathy, Sanjeev V" userId="e9a174b7-a091-4958-8c35-abc1380c1878" providerId="ADAL" clId="{B1B57548-11B4-4039-A555-218AC5F3C0F0}" dt="2023-04-26T21:28:17.042" v="3899"/>
          <ac:grpSpMkLst>
            <pc:docMk/>
            <pc:sldMk cId="412849638" sldId="257"/>
            <ac:grpSpMk id="32" creationId="{F50E5E31-B596-86E2-D7A7-C11F60E86A08}"/>
          </ac:grpSpMkLst>
        </pc:grpChg>
        <pc:grpChg chg="mod">
          <ac:chgData name="Musuvathy, Sanjeev V" userId="e9a174b7-a091-4958-8c35-abc1380c1878" providerId="ADAL" clId="{B1B57548-11B4-4039-A555-218AC5F3C0F0}" dt="2023-04-26T21:28:17.042" v="3899"/>
          <ac:grpSpMkLst>
            <pc:docMk/>
            <pc:sldMk cId="412849638" sldId="257"/>
            <ac:grpSpMk id="33" creationId="{6D5E16D8-9820-7A7C-C599-EAECFB2A0B59}"/>
          </ac:grpSpMkLst>
        </pc:grpChg>
        <pc:picChg chg="mod">
          <ac:chgData name="Musuvathy, Sanjeev V" userId="e9a174b7-a091-4958-8c35-abc1380c1878" providerId="ADAL" clId="{B1B57548-11B4-4039-A555-218AC5F3C0F0}" dt="2023-04-26T21:28:17.042" v="3899"/>
          <ac:picMkLst>
            <pc:docMk/>
            <pc:sldMk cId="412849638" sldId="257"/>
            <ac:picMk id="29" creationId="{037A252A-A5DB-6924-A2F7-20E9D0517CCD}"/>
          </ac:picMkLst>
        </pc:picChg>
        <pc:picChg chg="add mod ord">
          <ac:chgData name="Musuvathy, Sanjeev V" userId="e9a174b7-a091-4958-8c35-abc1380c1878" providerId="ADAL" clId="{B1B57548-11B4-4039-A555-218AC5F3C0F0}" dt="2023-04-26T21:28:39.592" v="3912" actId="167"/>
          <ac:picMkLst>
            <pc:docMk/>
            <pc:sldMk cId="412849638" sldId="257"/>
            <ac:picMk id="42" creationId="{E25D3A06-4C3E-2CA6-C282-A5DC45A2D5AB}"/>
          </ac:picMkLst>
        </pc:picChg>
        <pc:picChg chg="del">
          <ac:chgData name="Musuvathy, Sanjeev V" userId="e9a174b7-a091-4958-8c35-abc1380c1878" providerId="ADAL" clId="{B1B57548-11B4-4039-A555-218AC5F3C0F0}" dt="2023-04-26T21:28:16.848" v="3898" actId="478"/>
          <ac:picMkLst>
            <pc:docMk/>
            <pc:sldMk cId="412849638" sldId="257"/>
            <ac:picMk id="58" creationId="{5A5F0DE4-E4A0-9340-5076-F008E61003D0}"/>
          </ac:picMkLst>
        </pc:picChg>
      </pc:sldChg>
      <pc:sldChg chg="addSp modSp add mod modShow">
        <pc:chgData name="Musuvathy, Sanjeev V" userId="e9a174b7-a091-4958-8c35-abc1380c1878" providerId="ADAL" clId="{B1B57548-11B4-4039-A555-218AC5F3C0F0}" dt="2023-04-26T21:34:53.170" v="4045"/>
        <pc:sldMkLst>
          <pc:docMk/>
          <pc:sldMk cId="1923159190" sldId="258"/>
        </pc:sldMkLst>
        <pc:spChg chg="mod">
          <ac:chgData name="Musuvathy, Sanjeev V" userId="e9a174b7-a091-4958-8c35-abc1380c1878" providerId="ADAL" clId="{B1B57548-11B4-4039-A555-218AC5F3C0F0}" dt="2023-04-26T21:28:48.066" v="3913" actId="2711"/>
          <ac:spMkLst>
            <pc:docMk/>
            <pc:sldMk cId="1923159190" sldId="258"/>
            <ac:spMk id="2" creationId="{33A04F48-C476-50BA-9B2F-114D5326AB5B}"/>
          </ac:spMkLst>
        </pc:spChg>
        <pc:spChg chg="mod">
          <ac:chgData name="Musuvathy, Sanjeev V" userId="e9a174b7-a091-4958-8c35-abc1380c1878" providerId="ADAL" clId="{B1B57548-11B4-4039-A555-218AC5F3C0F0}" dt="2023-04-26T21:28:48.066" v="3913" actId="2711"/>
          <ac:spMkLst>
            <pc:docMk/>
            <pc:sldMk cId="1923159190" sldId="258"/>
            <ac:spMk id="4" creationId="{1AF3A1F7-37E3-A1A5-DE17-50E557A19528}"/>
          </ac:spMkLst>
        </pc:spChg>
        <pc:spChg chg="mod">
          <ac:chgData name="Musuvathy, Sanjeev V" userId="e9a174b7-a091-4958-8c35-abc1380c1878" providerId="ADAL" clId="{B1B57548-11B4-4039-A555-218AC5F3C0F0}" dt="2023-04-26T21:28:56.972" v="3916" actId="1076"/>
          <ac:spMkLst>
            <pc:docMk/>
            <pc:sldMk cId="1923159190" sldId="258"/>
            <ac:spMk id="5" creationId="{EBA082A7-6190-E7C7-6668-0485DA55C86E}"/>
          </ac:spMkLst>
        </pc:spChg>
        <pc:spChg chg="add mod">
          <ac:chgData name="Musuvathy, Sanjeev V" userId="e9a174b7-a091-4958-8c35-abc1380c1878" providerId="ADAL" clId="{B1B57548-11B4-4039-A555-218AC5F3C0F0}" dt="2023-04-26T21:34:53.170" v="4045"/>
          <ac:spMkLst>
            <pc:docMk/>
            <pc:sldMk cId="1923159190" sldId="258"/>
            <ac:spMk id="6" creationId="{86600916-8EAF-B67F-F223-645F5E1B9305}"/>
          </ac:spMkLst>
        </pc:spChg>
        <pc:spChg chg="mod">
          <ac:chgData name="Musuvathy, Sanjeev V" userId="e9a174b7-a091-4958-8c35-abc1380c1878" providerId="ADAL" clId="{B1B57548-11B4-4039-A555-218AC5F3C0F0}" dt="2023-04-26T21:28:48.066" v="3913" actId="2711"/>
          <ac:spMkLst>
            <pc:docMk/>
            <pc:sldMk cId="1923159190" sldId="258"/>
            <ac:spMk id="11" creationId="{E5797600-0D99-392C-5920-4BA4439A8B15}"/>
          </ac:spMkLst>
        </pc:spChg>
        <pc:spChg chg="mod">
          <ac:chgData name="Musuvathy, Sanjeev V" userId="e9a174b7-a091-4958-8c35-abc1380c1878" providerId="ADAL" clId="{B1B57548-11B4-4039-A555-218AC5F3C0F0}" dt="2023-04-26T21:28:48.066" v="3913" actId="2711"/>
          <ac:spMkLst>
            <pc:docMk/>
            <pc:sldMk cId="1923159190" sldId="258"/>
            <ac:spMk id="12" creationId="{8013482A-EABB-8C8D-021D-1E5921C6938C}"/>
          </ac:spMkLst>
        </pc:spChg>
        <pc:spChg chg="mod">
          <ac:chgData name="Musuvathy, Sanjeev V" userId="e9a174b7-a091-4958-8c35-abc1380c1878" providerId="ADAL" clId="{B1B57548-11B4-4039-A555-218AC5F3C0F0}" dt="2023-04-26T21:28:48.066" v="3913" actId="2711"/>
          <ac:spMkLst>
            <pc:docMk/>
            <pc:sldMk cId="1923159190" sldId="258"/>
            <ac:spMk id="13" creationId="{C7944756-295E-B467-CC2F-C0995818700D}"/>
          </ac:spMkLst>
        </pc:spChg>
        <pc:spChg chg="mod">
          <ac:chgData name="Musuvathy, Sanjeev V" userId="e9a174b7-a091-4958-8c35-abc1380c1878" providerId="ADAL" clId="{B1B57548-11B4-4039-A555-218AC5F3C0F0}" dt="2023-04-26T21:28:48.066" v="3913" actId="2711"/>
          <ac:spMkLst>
            <pc:docMk/>
            <pc:sldMk cId="1923159190" sldId="258"/>
            <ac:spMk id="16" creationId="{589343A1-FEC0-924E-A99B-F53618B6628A}"/>
          </ac:spMkLst>
        </pc:spChg>
        <pc:spChg chg="mod">
          <ac:chgData name="Musuvathy, Sanjeev V" userId="e9a174b7-a091-4958-8c35-abc1380c1878" providerId="ADAL" clId="{B1B57548-11B4-4039-A555-218AC5F3C0F0}" dt="2023-04-26T21:28:48.066" v="3913" actId="2711"/>
          <ac:spMkLst>
            <pc:docMk/>
            <pc:sldMk cId="1923159190" sldId="258"/>
            <ac:spMk id="18" creationId="{BC231B5F-E1C3-3273-10E5-F1DEBEC89401}"/>
          </ac:spMkLst>
        </pc:spChg>
        <pc:spChg chg="mod">
          <ac:chgData name="Musuvathy, Sanjeev V" userId="e9a174b7-a091-4958-8c35-abc1380c1878" providerId="ADAL" clId="{B1B57548-11B4-4039-A555-218AC5F3C0F0}" dt="2023-04-26T21:28:48.066" v="3913" actId="2711"/>
          <ac:spMkLst>
            <pc:docMk/>
            <pc:sldMk cId="1923159190" sldId="258"/>
            <ac:spMk id="19" creationId="{2831CE4A-26ED-AB8F-B073-7E4D5A456DC5}"/>
          </ac:spMkLst>
        </pc:spChg>
        <pc:spChg chg="mod">
          <ac:chgData name="Musuvathy, Sanjeev V" userId="e9a174b7-a091-4958-8c35-abc1380c1878" providerId="ADAL" clId="{B1B57548-11B4-4039-A555-218AC5F3C0F0}" dt="2023-04-26T21:28:48.066" v="3913" actId="2711"/>
          <ac:spMkLst>
            <pc:docMk/>
            <pc:sldMk cId="1923159190" sldId="258"/>
            <ac:spMk id="20" creationId="{05FD502B-BC69-1365-6A27-B3E93F2385F9}"/>
          </ac:spMkLst>
        </pc:spChg>
        <pc:spChg chg="mod">
          <ac:chgData name="Musuvathy, Sanjeev V" userId="e9a174b7-a091-4958-8c35-abc1380c1878" providerId="ADAL" clId="{B1B57548-11B4-4039-A555-218AC5F3C0F0}" dt="2023-04-26T21:28:48.066" v="3913" actId="2711"/>
          <ac:spMkLst>
            <pc:docMk/>
            <pc:sldMk cId="1923159190" sldId="258"/>
            <ac:spMk id="21" creationId="{9B2F3179-F4ED-7CD1-B6E6-1254B173408F}"/>
          </ac:spMkLst>
        </pc:spChg>
        <pc:spChg chg="mod">
          <ac:chgData name="Musuvathy, Sanjeev V" userId="e9a174b7-a091-4958-8c35-abc1380c1878" providerId="ADAL" clId="{B1B57548-11B4-4039-A555-218AC5F3C0F0}" dt="2023-04-26T21:28:48.066" v="3913" actId="2711"/>
          <ac:spMkLst>
            <pc:docMk/>
            <pc:sldMk cId="1923159190" sldId="258"/>
            <ac:spMk id="23" creationId="{0F71DE4C-1457-AD49-CD93-A53A6EE4A0A6}"/>
          </ac:spMkLst>
        </pc:spChg>
        <pc:spChg chg="mod">
          <ac:chgData name="Musuvathy, Sanjeev V" userId="e9a174b7-a091-4958-8c35-abc1380c1878" providerId="ADAL" clId="{B1B57548-11B4-4039-A555-218AC5F3C0F0}" dt="2023-04-26T21:28:48.066" v="3913" actId="2711"/>
          <ac:spMkLst>
            <pc:docMk/>
            <pc:sldMk cId="1923159190" sldId="258"/>
            <ac:spMk id="25" creationId="{CD201F43-FD1E-5334-789C-1487DEAB9CC2}"/>
          </ac:spMkLst>
        </pc:spChg>
        <pc:spChg chg="mod">
          <ac:chgData name="Musuvathy, Sanjeev V" userId="e9a174b7-a091-4958-8c35-abc1380c1878" providerId="ADAL" clId="{B1B57548-11B4-4039-A555-218AC5F3C0F0}" dt="2023-04-26T21:28:48.066" v="3913" actId="2711"/>
          <ac:spMkLst>
            <pc:docMk/>
            <pc:sldMk cId="1923159190" sldId="258"/>
            <ac:spMk id="26" creationId="{D396968B-E8FB-4445-A878-0DFDF0618BC9}"/>
          </ac:spMkLst>
        </pc:spChg>
        <pc:spChg chg="mod">
          <ac:chgData name="Musuvathy, Sanjeev V" userId="e9a174b7-a091-4958-8c35-abc1380c1878" providerId="ADAL" clId="{B1B57548-11B4-4039-A555-218AC5F3C0F0}" dt="2023-04-26T21:28:48.066" v="3913" actId="2711"/>
          <ac:spMkLst>
            <pc:docMk/>
            <pc:sldMk cId="1923159190" sldId="258"/>
            <ac:spMk id="27" creationId="{816941D6-8BF6-DEFC-D150-E5EB372AEB15}"/>
          </ac:spMkLst>
        </pc:spChg>
      </pc:sldChg>
      <pc:sldChg chg="new del">
        <pc:chgData name="Musuvathy, Sanjeev V" userId="e9a174b7-a091-4958-8c35-abc1380c1878" providerId="ADAL" clId="{B1B57548-11B4-4039-A555-218AC5F3C0F0}" dt="2023-04-25T01:52:12.760" v="427" actId="680"/>
        <pc:sldMkLst>
          <pc:docMk/>
          <pc:sldMk cId="2413459040" sldId="258"/>
        </pc:sldMkLst>
      </pc:sldChg>
      <pc:sldChg chg="addSp delSp modSp add del mod modShow modNotesTx">
        <pc:chgData name="Musuvathy, Sanjeev V" userId="e9a174b7-a091-4958-8c35-abc1380c1878" providerId="ADAL" clId="{B1B57548-11B4-4039-A555-218AC5F3C0F0}" dt="2023-04-26T21:29:36.190" v="3971" actId="1076"/>
        <pc:sldMkLst>
          <pc:docMk/>
          <pc:sldMk cId="4030588161" sldId="259"/>
        </pc:sldMkLst>
        <pc:spChg chg="mod">
          <ac:chgData name="Musuvathy, Sanjeev V" userId="e9a174b7-a091-4958-8c35-abc1380c1878" providerId="ADAL" clId="{B1B57548-11B4-4039-A555-218AC5F3C0F0}" dt="2023-04-26T21:26:38.417" v="3765" actId="2711"/>
          <ac:spMkLst>
            <pc:docMk/>
            <pc:sldMk cId="4030588161" sldId="259"/>
            <ac:spMk id="2" creationId="{33A04F48-C476-50BA-9B2F-114D5326AB5B}"/>
          </ac:spMkLst>
        </pc:spChg>
        <pc:spChg chg="add mod">
          <ac:chgData name="Musuvathy, Sanjeev V" userId="e9a174b7-a091-4958-8c35-abc1380c1878" providerId="ADAL" clId="{B1B57548-11B4-4039-A555-218AC5F3C0F0}" dt="2023-04-26T21:26:38.417" v="3765" actId="2711"/>
          <ac:spMkLst>
            <pc:docMk/>
            <pc:sldMk cId="4030588161" sldId="259"/>
            <ac:spMk id="3" creationId="{183E0F1F-54F7-E0FB-0AA9-E760193FC0FD}"/>
          </ac:spMkLst>
        </pc:spChg>
        <pc:spChg chg="add mod">
          <ac:chgData name="Musuvathy, Sanjeev V" userId="e9a174b7-a091-4958-8c35-abc1380c1878" providerId="ADAL" clId="{B1B57548-11B4-4039-A555-218AC5F3C0F0}" dt="2023-04-26T21:26:38.417" v="3765" actId="2711"/>
          <ac:spMkLst>
            <pc:docMk/>
            <pc:sldMk cId="4030588161" sldId="259"/>
            <ac:spMk id="4" creationId="{07702498-5875-95CD-BBC2-7FEBF85C0989}"/>
          </ac:spMkLst>
        </pc:spChg>
        <pc:spChg chg="add mod">
          <ac:chgData name="Musuvathy, Sanjeev V" userId="e9a174b7-a091-4958-8c35-abc1380c1878" providerId="ADAL" clId="{B1B57548-11B4-4039-A555-218AC5F3C0F0}" dt="2023-04-26T21:27:17.653" v="3805" actId="1076"/>
          <ac:spMkLst>
            <pc:docMk/>
            <pc:sldMk cId="4030588161" sldId="259"/>
            <ac:spMk id="5" creationId="{5544C50C-E2E5-B703-E381-25EEA91820AA}"/>
          </ac:spMkLst>
        </pc:spChg>
        <pc:spChg chg="add del mod">
          <ac:chgData name="Musuvathy, Sanjeev V" userId="e9a174b7-a091-4958-8c35-abc1380c1878" providerId="ADAL" clId="{B1B57548-11B4-4039-A555-218AC5F3C0F0}" dt="2023-04-26T21:27:38.543" v="3893" actId="478"/>
          <ac:spMkLst>
            <pc:docMk/>
            <pc:sldMk cId="4030588161" sldId="259"/>
            <ac:spMk id="6" creationId="{C7314110-B272-AFCD-3DD2-2652CB7440B1}"/>
          </ac:spMkLst>
        </pc:spChg>
        <pc:spChg chg="add mod">
          <ac:chgData name="Musuvathy, Sanjeev V" userId="e9a174b7-a091-4958-8c35-abc1380c1878" providerId="ADAL" clId="{B1B57548-11B4-4039-A555-218AC5F3C0F0}" dt="2023-04-26T21:26:38.417" v="3765" actId="2711"/>
          <ac:spMkLst>
            <pc:docMk/>
            <pc:sldMk cId="4030588161" sldId="259"/>
            <ac:spMk id="7" creationId="{8D64FA99-5E2F-0EAB-0108-291D78AC050A}"/>
          </ac:spMkLst>
        </pc:spChg>
        <pc:spChg chg="add mod">
          <ac:chgData name="Musuvathy, Sanjeev V" userId="e9a174b7-a091-4958-8c35-abc1380c1878" providerId="ADAL" clId="{B1B57548-11B4-4039-A555-218AC5F3C0F0}" dt="2023-04-26T21:26:38.417" v="3765" actId="2711"/>
          <ac:spMkLst>
            <pc:docMk/>
            <pc:sldMk cId="4030588161" sldId="259"/>
            <ac:spMk id="8" creationId="{E8DF7625-067F-74FE-56F3-0CBBCC25CA05}"/>
          </ac:spMkLst>
        </pc:spChg>
        <pc:spChg chg="add mod">
          <ac:chgData name="Musuvathy, Sanjeev V" userId="e9a174b7-a091-4958-8c35-abc1380c1878" providerId="ADAL" clId="{B1B57548-11B4-4039-A555-218AC5F3C0F0}" dt="2023-04-26T21:26:38.417" v="3765" actId="2711"/>
          <ac:spMkLst>
            <pc:docMk/>
            <pc:sldMk cId="4030588161" sldId="259"/>
            <ac:spMk id="9" creationId="{814FD44F-86A0-39A2-75E0-921E98405DAE}"/>
          </ac:spMkLst>
        </pc:spChg>
        <pc:spChg chg="add mod">
          <ac:chgData name="Musuvathy, Sanjeev V" userId="e9a174b7-a091-4958-8c35-abc1380c1878" providerId="ADAL" clId="{B1B57548-11B4-4039-A555-218AC5F3C0F0}" dt="2023-04-26T21:26:38.417" v="3765" actId="2711"/>
          <ac:spMkLst>
            <pc:docMk/>
            <pc:sldMk cId="4030588161" sldId="259"/>
            <ac:spMk id="10" creationId="{31223989-A21F-BE9F-2927-50B043D6FE22}"/>
          </ac:spMkLst>
        </pc:spChg>
        <pc:spChg chg="add mod">
          <ac:chgData name="Musuvathy, Sanjeev V" userId="e9a174b7-a091-4958-8c35-abc1380c1878" providerId="ADAL" clId="{B1B57548-11B4-4039-A555-218AC5F3C0F0}" dt="2023-04-26T21:26:38.417" v="3765" actId="2711"/>
          <ac:spMkLst>
            <pc:docMk/>
            <pc:sldMk cId="4030588161" sldId="259"/>
            <ac:spMk id="11" creationId="{6721DFA3-52F1-CE38-E1BD-EB3DC2F5F5D9}"/>
          </ac:spMkLst>
        </pc:spChg>
        <pc:spChg chg="add mod">
          <ac:chgData name="Musuvathy, Sanjeev V" userId="e9a174b7-a091-4958-8c35-abc1380c1878" providerId="ADAL" clId="{B1B57548-11B4-4039-A555-218AC5F3C0F0}" dt="2023-04-26T21:26:38.417" v="3765" actId="2711"/>
          <ac:spMkLst>
            <pc:docMk/>
            <pc:sldMk cId="4030588161" sldId="259"/>
            <ac:spMk id="12" creationId="{F2F26391-34A0-4691-F0F1-FB0BBCCE78C0}"/>
          </ac:spMkLst>
        </pc:spChg>
        <pc:spChg chg="add mod">
          <ac:chgData name="Musuvathy, Sanjeev V" userId="e9a174b7-a091-4958-8c35-abc1380c1878" providerId="ADAL" clId="{B1B57548-11B4-4039-A555-218AC5F3C0F0}" dt="2023-04-26T21:26:38.417" v="3765" actId="2711"/>
          <ac:spMkLst>
            <pc:docMk/>
            <pc:sldMk cId="4030588161" sldId="259"/>
            <ac:spMk id="13" creationId="{CFD9F511-1872-3A8E-F178-B678C6AE607D}"/>
          </ac:spMkLst>
        </pc:spChg>
        <pc:spChg chg="add mod">
          <ac:chgData name="Musuvathy, Sanjeev V" userId="e9a174b7-a091-4958-8c35-abc1380c1878" providerId="ADAL" clId="{B1B57548-11B4-4039-A555-218AC5F3C0F0}" dt="2023-04-26T21:27:36.693" v="3892" actId="20577"/>
          <ac:spMkLst>
            <pc:docMk/>
            <pc:sldMk cId="4030588161" sldId="259"/>
            <ac:spMk id="14" creationId="{57D0CFD1-AD90-934F-8AA7-4DA76564B02C}"/>
          </ac:spMkLst>
        </pc:spChg>
        <pc:spChg chg="add del mod">
          <ac:chgData name="Musuvathy, Sanjeev V" userId="e9a174b7-a091-4958-8c35-abc1380c1878" providerId="ADAL" clId="{B1B57548-11B4-4039-A555-218AC5F3C0F0}" dt="2023-04-26T21:29:02.261" v="3917" actId="478"/>
          <ac:spMkLst>
            <pc:docMk/>
            <pc:sldMk cId="4030588161" sldId="259"/>
            <ac:spMk id="15" creationId="{B7600D47-8EA8-1705-E820-4EFDC63C5432}"/>
          </ac:spMkLst>
        </pc:spChg>
        <pc:spChg chg="add mod">
          <ac:chgData name="Musuvathy, Sanjeev V" userId="e9a174b7-a091-4958-8c35-abc1380c1878" providerId="ADAL" clId="{B1B57548-11B4-4039-A555-218AC5F3C0F0}" dt="2023-04-26T21:29:36.190" v="3971" actId="1076"/>
          <ac:spMkLst>
            <pc:docMk/>
            <pc:sldMk cId="4030588161" sldId="259"/>
            <ac:spMk id="16" creationId="{65C00A15-1D88-9A06-9DDD-75A464B8B5D5}"/>
          </ac:spMkLst>
        </pc:spChg>
      </pc:sldChg>
      <pc:sldChg chg="add del">
        <pc:chgData name="Musuvathy, Sanjeev V" userId="e9a174b7-a091-4958-8c35-abc1380c1878" providerId="ADAL" clId="{B1B57548-11B4-4039-A555-218AC5F3C0F0}" dt="2023-04-25T01:53:13.130" v="618" actId="47"/>
        <pc:sldMkLst>
          <pc:docMk/>
          <pc:sldMk cId="3669824961" sldId="260"/>
        </pc:sldMkLst>
      </pc:sldChg>
      <pc:sldChg chg="addSp delSp modSp add del mod setBg setClrOvrMap delDesignElem">
        <pc:chgData name="Musuvathy, Sanjeev V" userId="e9a174b7-a091-4958-8c35-abc1380c1878" providerId="ADAL" clId="{B1B57548-11B4-4039-A555-218AC5F3C0F0}" dt="2023-04-25T01:53:56.769" v="643" actId="47"/>
        <pc:sldMkLst>
          <pc:docMk/>
          <pc:sldMk cId="1792126213" sldId="261"/>
        </pc:sldMkLst>
        <pc:spChg chg="add del mod">
          <ac:chgData name="Musuvathy, Sanjeev V" userId="e9a174b7-a091-4958-8c35-abc1380c1878" providerId="ADAL" clId="{B1B57548-11B4-4039-A555-218AC5F3C0F0}" dt="2023-04-25T01:53:39.703" v="632" actId="478"/>
          <ac:spMkLst>
            <pc:docMk/>
            <pc:sldMk cId="1792126213" sldId="261"/>
            <ac:spMk id="2" creationId="{4078784E-A4DA-08E7-A4F5-92D92AF6F331}"/>
          </ac:spMkLst>
        </pc:spChg>
        <pc:spChg chg="add del mod">
          <ac:chgData name="Musuvathy, Sanjeev V" userId="e9a174b7-a091-4958-8c35-abc1380c1878" providerId="ADAL" clId="{B1B57548-11B4-4039-A555-218AC5F3C0F0}" dt="2023-04-25T01:53:39.703" v="632" actId="478"/>
          <ac:spMkLst>
            <pc:docMk/>
            <pc:sldMk cId="1792126213" sldId="261"/>
            <ac:spMk id="3" creationId="{CD763563-16BC-72D4-7B83-71D796CD8C8C}"/>
          </ac:spMkLst>
        </pc:spChg>
        <pc:spChg chg="add del">
          <ac:chgData name="Musuvathy, Sanjeev V" userId="e9a174b7-a091-4958-8c35-abc1380c1878" providerId="ADAL" clId="{B1B57548-11B4-4039-A555-218AC5F3C0F0}" dt="2023-04-25T01:53:37.138" v="629" actId="26606"/>
          <ac:spMkLst>
            <pc:docMk/>
            <pc:sldMk cId="1792126213" sldId="261"/>
            <ac:spMk id="10" creationId="{9228552E-C8B1-4A80-8448-0787CE0FC704}"/>
          </ac:spMkLst>
        </pc:spChg>
        <pc:spChg chg="del">
          <ac:chgData name="Musuvathy, Sanjeev V" userId="e9a174b7-a091-4958-8c35-abc1380c1878" providerId="ADAL" clId="{B1B57548-11B4-4039-A555-218AC5F3C0F0}" dt="2023-04-25T01:53:11.257" v="617"/>
          <ac:spMkLst>
            <pc:docMk/>
            <pc:sldMk cId="1792126213" sldId="261"/>
            <ac:spMk id="1031" creationId="{42A4FC2C-047E-45A5-965D-8E1E3BF09BC6}"/>
          </ac:spMkLst>
        </pc:spChg>
        <pc:picChg chg="add del mod ord">
          <ac:chgData name="Musuvathy, Sanjeev V" userId="e9a174b7-a091-4958-8c35-abc1380c1878" providerId="ADAL" clId="{B1B57548-11B4-4039-A555-218AC5F3C0F0}" dt="2023-04-25T01:53:37.679" v="631"/>
          <ac:picMkLst>
            <pc:docMk/>
            <pc:sldMk cId="1792126213" sldId="261"/>
            <ac:picMk id="5" creationId="{E0D471EB-1E90-0EB5-1599-937E28627CC1}"/>
          </ac:picMkLst>
        </pc:picChg>
        <pc:picChg chg="add mod">
          <ac:chgData name="Musuvathy, Sanjeev V" userId="e9a174b7-a091-4958-8c35-abc1380c1878" providerId="ADAL" clId="{B1B57548-11B4-4039-A555-218AC5F3C0F0}" dt="2023-04-25T01:53:45.666" v="638" actId="962"/>
          <ac:picMkLst>
            <pc:docMk/>
            <pc:sldMk cId="1792126213" sldId="261"/>
            <ac:picMk id="7" creationId="{CE14309A-F363-7A4B-4A33-870DF7C33B40}"/>
          </ac:picMkLst>
        </pc:picChg>
        <pc:picChg chg="del">
          <ac:chgData name="Musuvathy, Sanjeev V" userId="e9a174b7-a091-4958-8c35-abc1380c1878" providerId="ADAL" clId="{B1B57548-11B4-4039-A555-218AC5F3C0F0}" dt="2023-04-25T01:53:14.103" v="619" actId="478"/>
          <ac:picMkLst>
            <pc:docMk/>
            <pc:sldMk cId="1792126213" sldId="261"/>
            <ac:picMk id="1026" creationId="{2620C050-BB4B-BE68-E256-C45DF52A1AC2}"/>
          </ac:picMkLst>
        </pc:picChg>
      </pc:sldChg>
      <pc:sldChg chg="addSp delSp add del setBg delDesignElem">
        <pc:chgData name="Musuvathy, Sanjeev V" userId="e9a174b7-a091-4958-8c35-abc1380c1878" providerId="ADAL" clId="{B1B57548-11B4-4039-A555-218AC5F3C0F0}" dt="2023-04-25T01:53:29.388" v="624"/>
        <pc:sldMkLst>
          <pc:docMk/>
          <pc:sldMk cId="128166733" sldId="262"/>
        </pc:sldMkLst>
        <pc:spChg chg="add del">
          <ac:chgData name="Musuvathy, Sanjeev V" userId="e9a174b7-a091-4958-8c35-abc1380c1878" providerId="ADAL" clId="{B1B57548-11B4-4039-A555-218AC5F3C0F0}" dt="2023-04-25T01:53:29.388" v="624"/>
          <ac:spMkLst>
            <pc:docMk/>
            <pc:sldMk cId="128166733" sldId="262"/>
            <ac:spMk id="1031" creationId="{42A4FC2C-047E-45A5-965D-8E1E3BF09BC6}"/>
          </ac:spMkLst>
        </pc:spChg>
      </pc:sldChg>
      <pc:sldChg chg="addSp delSp add del setBg delDesignElem">
        <pc:chgData name="Musuvathy, Sanjeev V" userId="e9a174b7-a091-4958-8c35-abc1380c1878" providerId="ADAL" clId="{B1B57548-11B4-4039-A555-218AC5F3C0F0}" dt="2023-04-25T01:53:41.866" v="635"/>
        <pc:sldMkLst>
          <pc:docMk/>
          <pc:sldMk cId="1689047771" sldId="262"/>
        </pc:sldMkLst>
        <pc:spChg chg="add del">
          <ac:chgData name="Musuvathy, Sanjeev V" userId="e9a174b7-a091-4958-8c35-abc1380c1878" providerId="ADAL" clId="{B1B57548-11B4-4039-A555-218AC5F3C0F0}" dt="2023-04-25T01:53:41.866" v="635"/>
          <ac:spMkLst>
            <pc:docMk/>
            <pc:sldMk cId="1689047771" sldId="262"/>
            <ac:spMk id="1031" creationId="{42A4FC2C-047E-45A5-965D-8E1E3BF09BC6}"/>
          </ac:spMkLst>
        </pc:spChg>
      </pc:sldChg>
      <pc:sldChg chg="addSp delSp modSp new mod ord setBg modShow">
        <pc:chgData name="Musuvathy, Sanjeev V" userId="e9a174b7-a091-4958-8c35-abc1380c1878" providerId="ADAL" clId="{B1B57548-11B4-4039-A555-218AC5F3C0F0}" dt="2023-04-25T19:02:17.671" v="3568" actId="729"/>
        <pc:sldMkLst>
          <pc:docMk/>
          <pc:sldMk cId="2617935858" sldId="262"/>
        </pc:sldMkLst>
        <pc:spChg chg="del">
          <ac:chgData name="Musuvathy, Sanjeev V" userId="e9a174b7-a091-4958-8c35-abc1380c1878" providerId="ADAL" clId="{B1B57548-11B4-4039-A555-218AC5F3C0F0}" dt="2023-04-25T01:53:51.431" v="640" actId="478"/>
          <ac:spMkLst>
            <pc:docMk/>
            <pc:sldMk cId="2617935858" sldId="262"/>
            <ac:spMk id="2" creationId="{BCEFC832-9B97-989B-AB70-7ADE608983FA}"/>
          </ac:spMkLst>
        </pc:spChg>
        <pc:spChg chg="del">
          <ac:chgData name="Musuvathy, Sanjeev V" userId="e9a174b7-a091-4958-8c35-abc1380c1878" providerId="ADAL" clId="{B1B57548-11B4-4039-A555-218AC5F3C0F0}" dt="2023-04-25T01:53:51.431" v="640" actId="478"/>
          <ac:spMkLst>
            <pc:docMk/>
            <pc:sldMk cId="2617935858" sldId="262"/>
            <ac:spMk id="3" creationId="{5A1B080A-1998-2267-748E-F1A926572FE8}"/>
          </ac:spMkLst>
        </pc:spChg>
        <pc:spChg chg="add mod">
          <ac:chgData name="Musuvathy, Sanjeev V" userId="e9a174b7-a091-4958-8c35-abc1380c1878" providerId="ADAL" clId="{B1B57548-11B4-4039-A555-218AC5F3C0F0}" dt="2023-04-25T01:56:26.610" v="935" actId="1076"/>
          <ac:spMkLst>
            <pc:docMk/>
            <pc:sldMk cId="2617935858" sldId="262"/>
            <ac:spMk id="5" creationId="{3019CF69-09F7-79F1-FB96-587404D1A20B}"/>
          </ac:spMkLst>
        </pc:spChg>
        <pc:spChg chg="add">
          <ac:chgData name="Musuvathy, Sanjeev V" userId="e9a174b7-a091-4958-8c35-abc1380c1878" providerId="ADAL" clId="{B1B57548-11B4-4039-A555-218AC5F3C0F0}" dt="2023-04-25T01:53:54.936" v="642" actId="26606"/>
          <ac:spMkLst>
            <pc:docMk/>
            <pc:sldMk cId="2617935858" sldId="262"/>
            <ac:spMk id="9" creationId="{42A4FC2C-047E-45A5-965D-8E1E3BF09BC6}"/>
          </ac:spMkLst>
        </pc:spChg>
        <pc:picChg chg="add mod">
          <ac:chgData name="Musuvathy, Sanjeev V" userId="e9a174b7-a091-4958-8c35-abc1380c1878" providerId="ADAL" clId="{B1B57548-11B4-4039-A555-218AC5F3C0F0}" dt="2023-04-25T01:55:54.647" v="885" actId="1076"/>
          <ac:picMkLst>
            <pc:docMk/>
            <pc:sldMk cId="2617935858" sldId="262"/>
            <ac:picMk id="4" creationId="{7E11371A-8D2E-EABE-2F35-35B520ECAA7D}"/>
          </ac:picMkLst>
        </pc:picChg>
      </pc:sldChg>
      <pc:sldChg chg="addSp delSp modSp add mod modShow">
        <pc:chgData name="Musuvathy, Sanjeev V" userId="e9a174b7-a091-4958-8c35-abc1380c1878" providerId="ADAL" clId="{B1B57548-11B4-4039-A555-218AC5F3C0F0}" dt="2023-04-25T19:02:17.671" v="3568" actId="729"/>
        <pc:sldMkLst>
          <pc:docMk/>
          <pc:sldMk cId="2774542423" sldId="263"/>
        </pc:sldMkLst>
        <pc:spChg chg="mod">
          <ac:chgData name="Musuvathy, Sanjeev V" userId="e9a174b7-a091-4958-8c35-abc1380c1878" providerId="ADAL" clId="{B1B57548-11B4-4039-A555-218AC5F3C0F0}" dt="2023-04-25T01:59:05.798" v="1143" actId="20577"/>
          <ac:spMkLst>
            <pc:docMk/>
            <pc:sldMk cId="2774542423" sldId="263"/>
            <ac:spMk id="2" creationId="{33A04F48-C476-50BA-9B2F-114D5326AB5B}"/>
          </ac:spMkLst>
        </pc:spChg>
        <pc:spChg chg="add del mod">
          <ac:chgData name="Musuvathy, Sanjeev V" userId="e9a174b7-a091-4958-8c35-abc1380c1878" providerId="ADAL" clId="{B1B57548-11B4-4039-A555-218AC5F3C0F0}" dt="2023-04-25T02:52:02.201" v="2520" actId="21"/>
          <ac:spMkLst>
            <pc:docMk/>
            <pc:sldMk cId="2774542423" sldId="263"/>
            <ac:spMk id="5" creationId="{6E43B394-89B9-9C57-D83A-BF1A86755849}"/>
          </ac:spMkLst>
        </pc:spChg>
        <pc:spChg chg="add del mod">
          <ac:chgData name="Musuvathy, Sanjeev V" userId="e9a174b7-a091-4958-8c35-abc1380c1878" providerId="ADAL" clId="{B1B57548-11B4-4039-A555-218AC5F3C0F0}" dt="2023-04-25T02:52:02.201" v="2520" actId="21"/>
          <ac:spMkLst>
            <pc:docMk/>
            <pc:sldMk cId="2774542423" sldId="263"/>
            <ac:spMk id="8" creationId="{33A86481-E057-A657-B8BD-E53959EA226D}"/>
          </ac:spMkLst>
        </pc:spChg>
        <pc:spChg chg="add del mod">
          <ac:chgData name="Musuvathy, Sanjeev V" userId="e9a174b7-a091-4958-8c35-abc1380c1878" providerId="ADAL" clId="{B1B57548-11B4-4039-A555-218AC5F3C0F0}" dt="2023-04-25T02:52:02.201" v="2520" actId="21"/>
          <ac:spMkLst>
            <pc:docMk/>
            <pc:sldMk cId="2774542423" sldId="263"/>
            <ac:spMk id="10" creationId="{B00A66FE-08E1-AF7B-45BB-EAAE925C6C79}"/>
          </ac:spMkLst>
        </pc:spChg>
        <pc:spChg chg="add mod">
          <ac:chgData name="Musuvathy, Sanjeev V" userId="e9a174b7-a091-4958-8c35-abc1380c1878" providerId="ADAL" clId="{B1B57548-11B4-4039-A555-218AC5F3C0F0}" dt="2023-04-25T02:52:12.110" v="2546" actId="20577"/>
          <ac:spMkLst>
            <pc:docMk/>
            <pc:sldMk cId="2774542423" sldId="263"/>
            <ac:spMk id="11" creationId="{116663A0-E6C2-0B47-ED1C-DD7635749CC1}"/>
          </ac:spMkLst>
        </pc:spChg>
        <pc:graphicFrameChg chg="add mod">
          <ac:chgData name="Musuvathy, Sanjeev V" userId="e9a174b7-a091-4958-8c35-abc1380c1878" providerId="ADAL" clId="{B1B57548-11B4-4039-A555-218AC5F3C0F0}" dt="2023-04-25T02:49:18.477" v="2409"/>
          <ac:graphicFrameMkLst>
            <pc:docMk/>
            <pc:sldMk cId="2774542423" sldId="263"/>
            <ac:graphicFrameMk id="3" creationId="{BC2242CD-3514-6901-DBCB-8B412546C271}"/>
          </ac:graphicFrameMkLst>
        </pc:graphicFrameChg>
        <pc:picChg chg="add del mod">
          <ac:chgData name="Musuvathy, Sanjeev V" userId="e9a174b7-a091-4958-8c35-abc1380c1878" providerId="ADAL" clId="{B1B57548-11B4-4039-A555-218AC5F3C0F0}" dt="2023-04-25T02:52:02.201" v="2520" actId="21"/>
          <ac:picMkLst>
            <pc:docMk/>
            <pc:sldMk cId="2774542423" sldId="263"/>
            <ac:picMk id="4" creationId="{2010A2FA-1F40-BB07-9E32-C2E23102BA9B}"/>
          </ac:picMkLst>
        </pc:picChg>
        <pc:picChg chg="add del mod">
          <ac:chgData name="Musuvathy, Sanjeev V" userId="e9a174b7-a091-4958-8c35-abc1380c1878" providerId="ADAL" clId="{B1B57548-11B4-4039-A555-218AC5F3C0F0}" dt="2023-04-25T02:49:26.063" v="2414" actId="478"/>
          <ac:picMkLst>
            <pc:docMk/>
            <pc:sldMk cId="2774542423" sldId="263"/>
            <ac:picMk id="6" creationId="{BCADD40C-74F8-A9BA-6E2A-43F1BF2911CE}"/>
          </ac:picMkLst>
        </pc:picChg>
        <pc:picChg chg="add del mod">
          <ac:chgData name="Musuvathy, Sanjeev V" userId="e9a174b7-a091-4958-8c35-abc1380c1878" providerId="ADAL" clId="{B1B57548-11B4-4039-A555-218AC5F3C0F0}" dt="2023-04-25T02:49:16.599" v="2406" actId="478"/>
          <ac:picMkLst>
            <pc:docMk/>
            <pc:sldMk cId="2774542423" sldId="263"/>
            <ac:picMk id="7" creationId="{291FDA50-7A41-4033-56E8-25EF00398E8F}"/>
          </ac:picMkLst>
        </pc:picChg>
        <pc:picChg chg="add del mod">
          <ac:chgData name="Musuvathy, Sanjeev V" userId="e9a174b7-a091-4958-8c35-abc1380c1878" providerId="ADAL" clId="{B1B57548-11B4-4039-A555-218AC5F3C0F0}" dt="2023-04-25T02:52:02.201" v="2520" actId="21"/>
          <ac:picMkLst>
            <pc:docMk/>
            <pc:sldMk cId="2774542423" sldId="263"/>
            <ac:picMk id="9" creationId="{62E9128C-C1DC-752C-AC6F-13945ECAE7F2}"/>
          </ac:picMkLst>
        </pc:picChg>
      </pc:sldChg>
      <pc:sldChg chg="addSp delSp modSp add mod modShow">
        <pc:chgData name="Musuvathy, Sanjeev V" userId="e9a174b7-a091-4958-8c35-abc1380c1878" providerId="ADAL" clId="{B1B57548-11B4-4039-A555-218AC5F3C0F0}" dt="2023-04-26T21:33:27.474" v="3989" actId="113"/>
        <pc:sldMkLst>
          <pc:docMk/>
          <pc:sldMk cId="889354976" sldId="264"/>
        </pc:sldMkLst>
        <pc:spChg chg="mod">
          <ac:chgData name="Musuvathy, Sanjeev V" userId="e9a174b7-a091-4958-8c35-abc1380c1878" providerId="ADAL" clId="{B1B57548-11B4-4039-A555-218AC5F3C0F0}" dt="2023-04-25T01:59:37.942" v="1265" actId="20577"/>
          <ac:spMkLst>
            <pc:docMk/>
            <pc:sldMk cId="889354976" sldId="264"/>
            <ac:spMk id="2" creationId="{33A04F48-C476-50BA-9B2F-114D5326AB5B}"/>
          </ac:spMkLst>
        </pc:spChg>
        <pc:spChg chg="add mod">
          <ac:chgData name="Musuvathy, Sanjeev V" userId="e9a174b7-a091-4958-8c35-abc1380c1878" providerId="ADAL" clId="{B1B57548-11B4-4039-A555-218AC5F3C0F0}" dt="2023-04-25T02:52:03.191" v="2521"/>
          <ac:spMkLst>
            <pc:docMk/>
            <pc:sldMk cId="889354976" sldId="264"/>
            <ac:spMk id="4" creationId="{9F38DC75-F95F-4D96-ABF7-052A1AA1CED3}"/>
          </ac:spMkLst>
        </pc:spChg>
        <pc:spChg chg="add mod">
          <ac:chgData name="Musuvathy, Sanjeev V" userId="e9a174b7-a091-4958-8c35-abc1380c1878" providerId="ADAL" clId="{B1B57548-11B4-4039-A555-218AC5F3C0F0}" dt="2023-04-25T02:52:03.191" v="2521"/>
          <ac:spMkLst>
            <pc:docMk/>
            <pc:sldMk cId="889354976" sldId="264"/>
            <ac:spMk id="5" creationId="{DA33C54E-DFA8-FD51-5741-1E6B7D467665}"/>
          </ac:spMkLst>
        </pc:spChg>
        <pc:spChg chg="add mod">
          <ac:chgData name="Musuvathy, Sanjeev V" userId="e9a174b7-a091-4958-8c35-abc1380c1878" providerId="ADAL" clId="{B1B57548-11B4-4039-A555-218AC5F3C0F0}" dt="2023-04-26T21:33:27.474" v="3989" actId="113"/>
          <ac:spMkLst>
            <pc:docMk/>
            <pc:sldMk cId="889354976" sldId="264"/>
            <ac:spMk id="7" creationId="{E0D18117-9C0B-71E8-1280-E058C7064346}"/>
          </ac:spMkLst>
        </pc:spChg>
        <pc:spChg chg="add mod">
          <ac:chgData name="Musuvathy, Sanjeev V" userId="e9a174b7-a091-4958-8c35-abc1380c1878" providerId="ADAL" clId="{B1B57548-11B4-4039-A555-218AC5F3C0F0}" dt="2023-04-25T18:30:40.048" v="2810" actId="1076"/>
          <ac:spMkLst>
            <pc:docMk/>
            <pc:sldMk cId="889354976" sldId="264"/>
            <ac:spMk id="8" creationId="{C8703A28-2A7F-BB20-3CD1-38DAE185F1EA}"/>
          </ac:spMkLst>
        </pc:spChg>
        <pc:graphicFrameChg chg="add mod">
          <ac:chgData name="Musuvathy, Sanjeev V" userId="e9a174b7-a091-4958-8c35-abc1380c1878" providerId="ADAL" clId="{B1B57548-11B4-4039-A555-218AC5F3C0F0}" dt="2023-04-26T21:33:25.248" v="3988"/>
          <ac:graphicFrameMkLst>
            <pc:docMk/>
            <pc:sldMk cId="889354976" sldId="264"/>
            <ac:graphicFrameMk id="10" creationId="{2FC0C52B-BE58-E320-57AF-87D5611BCD58}"/>
          </ac:graphicFrameMkLst>
        </pc:graphicFrameChg>
        <pc:picChg chg="add mod">
          <ac:chgData name="Musuvathy, Sanjeev V" userId="e9a174b7-a091-4958-8c35-abc1380c1878" providerId="ADAL" clId="{B1B57548-11B4-4039-A555-218AC5F3C0F0}" dt="2023-04-25T02:52:03.191" v="2521"/>
          <ac:picMkLst>
            <pc:docMk/>
            <pc:sldMk cId="889354976" sldId="264"/>
            <ac:picMk id="3" creationId="{84C097A9-CE22-B5C3-9D4B-5082DE15EE5B}"/>
          </ac:picMkLst>
        </pc:picChg>
        <pc:picChg chg="add del mod">
          <ac:chgData name="Musuvathy, Sanjeev V" userId="e9a174b7-a091-4958-8c35-abc1380c1878" providerId="ADAL" clId="{B1B57548-11B4-4039-A555-218AC5F3C0F0}" dt="2023-04-26T21:32:45.867" v="3972" actId="478"/>
          <ac:picMkLst>
            <pc:docMk/>
            <pc:sldMk cId="889354976" sldId="264"/>
            <ac:picMk id="6" creationId="{568BBD7C-1A07-02FE-F768-F6DF7B65A3CE}"/>
          </ac:picMkLst>
        </pc:picChg>
        <pc:picChg chg="add mod ord">
          <ac:chgData name="Musuvathy, Sanjeev V" userId="e9a174b7-a091-4958-8c35-abc1380c1878" providerId="ADAL" clId="{B1B57548-11B4-4039-A555-218AC5F3C0F0}" dt="2023-04-26T21:32:57.578" v="3977" actId="167"/>
          <ac:picMkLst>
            <pc:docMk/>
            <pc:sldMk cId="889354976" sldId="264"/>
            <ac:picMk id="9" creationId="{F97ED261-7178-02A0-459A-98AF1ED572D1}"/>
          </ac:picMkLst>
        </pc:picChg>
      </pc:sldChg>
      <pc:sldChg chg="addSp delSp modSp add mod modShow modNotesTx">
        <pc:chgData name="Musuvathy, Sanjeev V" userId="e9a174b7-a091-4958-8c35-abc1380c1878" providerId="ADAL" clId="{B1B57548-11B4-4039-A555-218AC5F3C0F0}" dt="2023-04-26T21:34:04.918" v="4026" actId="20577"/>
        <pc:sldMkLst>
          <pc:docMk/>
          <pc:sldMk cId="110449618" sldId="265"/>
        </pc:sldMkLst>
        <pc:spChg chg="mod">
          <ac:chgData name="Musuvathy, Sanjeev V" userId="e9a174b7-a091-4958-8c35-abc1380c1878" providerId="ADAL" clId="{B1B57548-11B4-4039-A555-218AC5F3C0F0}" dt="2023-04-25T02:00:45.419" v="1350" actId="20577"/>
          <ac:spMkLst>
            <pc:docMk/>
            <pc:sldMk cId="110449618" sldId="265"/>
            <ac:spMk id="2" creationId="{33A04F48-C476-50BA-9B2F-114D5326AB5B}"/>
          </ac:spMkLst>
        </pc:spChg>
        <pc:spChg chg="add mod">
          <ac:chgData name="Musuvathy, Sanjeev V" userId="e9a174b7-a091-4958-8c35-abc1380c1878" providerId="ADAL" clId="{B1B57548-11B4-4039-A555-218AC5F3C0F0}" dt="2023-04-26T21:34:04.918" v="4026" actId="20577"/>
          <ac:spMkLst>
            <pc:docMk/>
            <pc:sldMk cId="110449618" sldId="265"/>
            <ac:spMk id="4" creationId="{9A7C8F10-0A48-94E7-70CC-70E841668394}"/>
          </ac:spMkLst>
        </pc:spChg>
        <pc:spChg chg="add del mod">
          <ac:chgData name="Musuvathy, Sanjeev V" userId="e9a174b7-a091-4958-8c35-abc1380c1878" providerId="ADAL" clId="{B1B57548-11B4-4039-A555-218AC5F3C0F0}" dt="2023-04-25T18:20:57.893" v="2648" actId="478"/>
          <ac:spMkLst>
            <pc:docMk/>
            <pc:sldMk cId="110449618" sldId="265"/>
            <ac:spMk id="4" creationId="{CC4AE0B7-DBEF-3481-8D3E-DEAC277F5F58}"/>
          </ac:spMkLst>
        </pc:spChg>
        <pc:spChg chg="add del mod">
          <ac:chgData name="Musuvathy, Sanjeev V" userId="e9a174b7-a091-4958-8c35-abc1380c1878" providerId="ADAL" clId="{B1B57548-11B4-4039-A555-218AC5F3C0F0}" dt="2023-04-25T18:20:56.089" v="2647" actId="478"/>
          <ac:spMkLst>
            <pc:docMk/>
            <pc:sldMk cId="110449618" sldId="265"/>
            <ac:spMk id="5" creationId="{8C69B777-92E4-C5C3-54C9-BD26F1B90322}"/>
          </ac:spMkLst>
        </pc:spChg>
        <pc:spChg chg="add mod">
          <ac:chgData name="Musuvathy, Sanjeev V" userId="e9a174b7-a091-4958-8c35-abc1380c1878" providerId="ADAL" clId="{B1B57548-11B4-4039-A555-218AC5F3C0F0}" dt="2023-04-25T18:36:42.317" v="3272" actId="1076"/>
          <ac:spMkLst>
            <pc:docMk/>
            <pc:sldMk cId="110449618" sldId="265"/>
            <ac:spMk id="6" creationId="{61E4167C-1D92-66CE-4BF4-483C19472DB2}"/>
          </ac:spMkLst>
        </pc:spChg>
        <pc:spChg chg="add mod">
          <ac:chgData name="Musuvathy, Sanjeev V" userId="e9a174b7-a091-4958-8c35-abc1380c1878" providerId="ADAL" clId="{B1B57548-11B4-4039-A555-218AC5F3C0F0}" dt="2023-04-25T18:36:50.007" v="3275" actId="1076"/>
          <ac:spMkLst>
            <pc:docMk/>
            <pc:sldMk cId="110449618" sldId="265"/>
            <ac:spMk id="7" creationId="{A8E45419-87B5-F1E5-13F0-4C3A0B8ED128}"/>
          </ac:spMkLst>
        </pc:spChg>
        <pc:spChg chg="add mod">
          <ac:chgData name="Musuvathy, Sanjeev V" userId="e9a174b7-a091-4958-8c35-abc1380c1878" providerId="ADAL" clId="{B1B57548-11B4-4039-A555-218AC5F3C0F0}" dt="2023-04-25T18:37:24" v="3375" actId="1076"/>
          <ac:spMkLst>
            <pc:docMk/>
            <pc:sldMk cId="110449618" sldId="265"/>
            <ac:spMk id="8" creationId="{7C070D11-15D3-B823-E7BE-EECAE11F1424}"/>
          </ac:spMkLst>
        </pc:spChg>
        <pc:spChg chg="add mod">
          <ac:chgData name="Musuvathy, Sanjeev V" userId="e9a174b7-a091-4958-8c35-abc1380c1878" providerId="ADAL" clId="{B1B57548-11B4-4039-A555-218AC5F3C0F0}" dt="2023-04-25T18:37:19.888" v="3374" actId="1076"/>
          <ac:spMkLst>
            <pc:docMk/>
            <pc:sldMk cId="110449618" sldId="265"/>
            <ac:spMk id="9" creationId="{F0D59E7E-AD45-0C47-1169-9367F4899D0C}"/>
          </ac:spMkLst>
        </pc:spChg>
        <pc:spChg chg="add del">
          <ac:chgData name="Musuvathy, Sanjeev V" userId="e9a174b7-a091-4958-8c35-abc1380c1878" providerId="ADAL" clId="{B1B57548-11B4-4039-A555-218AC5F3C0F0}" dt="2023-04-25T18:22:53.597" v="2771" actId="22"/>
          <ac:spMkLst>
            <pc:docMk/>
            <pc:sldMk cId="110449618" sldId="265"/>
            <ac:spMk id="11" creationId="{5D824EF6-0FCD-B161-CDB4-8C67DB605381}"/>
          </ac:spMkLst>
        </pc:spChg>
        <pc:picChg chg="add mod">
          <ac:chgData name="Musuvathy, Sanjeev V" userId="e9a174b7-a091-4958-8c35-abc1380c1878" providerId="ADAL" clId="{B1B57548-11B4-4039-A555-218AC5F3C0F0}" dt="2023-04-25T18:22:49.668" v="2769" actId="1076"/>
          <ac:picMkLst>
            <pc:docMk/>
            <pc:sldMk cId="110449618" sldId="265"/>
            <ac:picMk id="3" creationId="{B6A406AE-A261-BED0-0604-89D3733E2E83}"/>
          </ac:picMkLst>
        </pc:picChg>
        <pc:picChg chg="add del mod">
          <ac:chgData name="Musuvathy, Sanjeev V" userId="e9a174b7-a091-4958-8c35-abc1380c1878" providerId="ADAL" clId="{B1B57548-11B4-4039-A555-218AC5F3C0F0}" dt="2023-04-25T18:11:26.849" v="2555" actId="21"/>
          <ac:picMkLst>
            <pc:docMk/>
            <pc:sldMk cId="110449618" sldId="265"/>
            <ac:picMk id="1026" creationId="{C8ECF51D-8C47-0DD2-C3F2-8A1811B6297B}"/>
          </ac:picMkLst>
        </pc:picChg>
        <pc:inkChg chg="add">
          <ac:chgData name="Musuvathy, Sanjeev V" userId="e9a174b7-a091-4958-8c35-abc1380c1878" providerId="ADAL" clId="{B1B57548-11B4-4039-A555-218AC5F3C0F0}" dt="2023-04-25T18:37:53.900" v="3376" actId="9405"/>
          <ac:inkMkLst>
            <pc:docMk/>
            <pc:sldMk cId="110449618" sldId="265"/>
            <ac:inkMk id="12" creationId="{17D72A20-2F00-C7B6-0A92-5739E1861428}"/>
          </ac:inkMkLst>
        </pc:inkChg>
        <pc:inkChg chg="add">
          <ac:chgData name="Musuvathy, Sanjeev V" userId="e9a174b7-a091-4958-8c35-abc1380c1878" providerId="ADAL" clId="{B1B57548-11B4-4039-A555-218AC5F3C0F0}" dt="2023-04-25T18:37:54.892" v="3377" actId="9405"/>
          <ac:inkMkLst>
            <pc:docMk/>
            <pc:sldMk cId="110449618" sldId="265"/>
            <ac:inkMk id="13" creationId="{C3AC0414-33FB-4E55-8466-1EFE636C2E3D}"/>
          </ac:inkMkLst>
        </pc:inkChg>
        <pc:inkChg chg="add del">
          <ac:chgData name="Musuvathy, Sanjeev V" userId="e9a174b7-a091-4958-8c35-abc1380c1878" providerId="ADAL" clId="{B1B57548-11B4-4039-A555-218AC5F3C0F0}" dt="2023-04-25T18:38:01.936" v="3379"/>
          <ac:inkMkLst>
            <pc:docMk/>
            <pc:sldMk cId="110449618" sldId="265"/>
            <ac:inkMk id="14" creationId="{79AAA58D-B46A-B2E3-09E1-D1A47C0635DE}"/>
          </ac:inkMkLst>
        </pc:inkChg>
        <pc:inkChg chg="add">
          <ac:chgData name="Musuvathy, Sanjeev V" userId="e9a174b7-a091-4958-8c35-abc1380c1878" providerId="ADAL" clId="{B1B57548-11B4-4039-A555-218AC5F3C0F0}" dt="2023-04-25T18:38:07.975" v="3380" actId="9405"/>
          <ac:inkMkLst>
            <pc:docMk/>
            <pc:sldMk cId="110449618" sldId="265"/>
            <ac:inkMk id="15" creationId="{8C7A352A-98A7-B862-005E-C0A8E88D1B2C}"/>
          </ac:inkMkLst>
        </pc:inkChg>
        <pc:inkChg chg="add del">
          <ac:chgData name="Musuvathy, Sanjeev V" userId="e9a174b7-a091-4958-8c35-abc1380c1878" providerId="ADAL" clId="{B1B57548-11B4-4039-A555-218AC5F3C0F0}" dt="2023-04-25T18:38:17.963" v="3383"/>
          <ac:inkMkLst>
            <pc:docMk/>
            <pc:sldMk cId="110449618" sldId="265"/>
            <ac:inkMk id="16" creationId="{94426DA1-F382-DC81-2DEF-37B858FC6257}"/>
          </ac:inkMkLst>
        </pc:inkChg>
        <pc:inkChg chg="add del">
          <ac:chgData name="Musuvathy, Sanjeev V" userId="e9a174b7-a091-4958-8c35-abc1380c1878" providerId="ADAL" clId="{B1B57548-11B4-4039-A555-218AC5F3C0F0}" dt="2023-04-25T18:38:17.963" v="3384"/>
          <ac:inkMkLst>
            <pc:docMk/>
            <pc:sldMk cId="110449618" sldId="265"/>
            <ac:inkMk id="17" creationId="{23A450EE-DD8A-7790-CB5B-8BCD3D310149}"/>
          </ac:inkMkLst>
        </pc:inkChg>
        <pc:inkChg chg="add">
          <ac:chgData name="Musuvathy, Sanjeev V" userId="e9a174b7-a091-4958-8c35-abc1380c1878" providerId="ADAL" clId="{B1B57548-11B4-4039-A555-218AC5F3C0F0}" dt="2023-04-25T18:38:21.901" v="3385" actId="9405"/>
          <ac:inkMkLst>
            <pc:docMk/>
            <pc:sldMk cId="110449618" sldId="265"/>
            <ac:inkMk id="18" creationId="{9A919B22-D31E-CF68-6A6F-DD234DD3B6EE}"/>
          </ac:inkMkLst>
        </pc:inkChg>
        <pc:inkChg chg="add del">
          <ac:chgData name="Musuvathy, Sanjeev V" userId="e9a174b7-a091-4958-8c35-abc1380c1878" providerId="ADAL" clId="{B1B57548-11B4-4039-A555-218AC5F3C0F0}" dt="2023-04-25T18:38:26.737" v="3387"/>
          <ac:inkMkLst>
            <pc:docMk/>
            <pc:sldMk cId="110449618" sldId="265"/>
            <ac:inkMk id="19" creationId="{36FACA30-1765-6C12-8272-8C73E01D190A}"/>
          </ac:inkMkLst>
        </pc:inkChg>
        <pc:inkChg chg="add">
          <ac:chgData name="Musuvathy, Sanjeev V" userId="e9a174b7-a091-4958-8c35-abc1380c1878" providerId="ADAL" clId="{B1B57548-11B4-4039-A555-218AC5F3C0F0}" dt="2023-04-25T18:38:32.781" v="3388" actId="9405"/>
          <ac:inkMkLst>
            <pc:docMk/>
            <pc:sldMk cId="110449618" sldId="265"/>
            <ac:inkMk id="20" creationId="{E9BFBED1-6207-C744-B8E3-E61299359C57}"/>
          </ac:inkMkLst>
        </pc:inkChg>
        <pc:inkChg chg="add">
          <ac:chgData name="Musuvathy, Sanjeev V" userId="e9a174b7-a091-4958-8c35-abc1380c1878" providerId="ADAL" clId="{B1B57548-11B4-4039-A555-218AC5F3C0F0}" dt="2023-04-25T18:38:38.507" v="3389" actId="9405"/>
          <ac:inkMkLst>
            <pc:docMk/>
            <pc:sldMk cId="110449618" sldId="265"/>
            <ac:inkMk id="21" creationId="{A668BC9A-A9A1-40B8-70B5-D1E2C2229394}"/>
          </ac:inkMkLst>
        </pc:inkChg>
      </pc:sldChg>
      <pc:sldChg chg="addSp delSp modSp add mod modShow">
        <pc:chgData name="Musuvathy, Sanjeev V" userId="e9a174b7-a091-4958-8c35-abc1380c1878" providerId="ADAL" clId="{B1B57548-11B4-4039-A555-218AC5F3C0F0}" dt="2023-04-26T21:34:16.998" v="4035" actId="1076"/>
        <pc:sldMkLst>
          <pc:docMk/>
          <pc:sldMk cId="3107136976" sldId="266"/>
        </pc:sldMkLst>
        <pc:spChg chg="mod">
          <ac:chgData name="Musuvathy, Sanjeev V" userId="e9a174b7-a091-4958-8c35-abc1380c1878" providerId="ADAL" clId="{B1B57548-11B4-4039-A555-218AC5F3C0F0}" dt="2023-04-25T02:02:58.234" v="1499" actId="20577"/>
          <ac:spMkLst>
            <pc:docMk/>
            <pc:sldMk cId="3107136976" sldId="266"/>
            <ac:spMk id="2" creationId="{33A04F48-C476-50BA-9B2F-114D5326AB5B}"/>
          </ac:spMkLst>
        </pc:spChg>
        <pc:spChg chg="add mod">
          <ac:chgData name="Musuvathy, Sanjeev V" userId="e9a174b7-a091-4958-8c35-abc1380c1878" providerId="ADAL" clId="{B1B57548-11B4-4039-A555-218AC5F3C0F0}" dt="2023-04-26T21:34:16.998" v="4035" actId="1076"/>
          <ac:spMkLst>
            <pc:docMk/>
            <pc:sldMk cId="3107136976" sldId="266"/>
            <ac:spMk id="4" creationId="{C9C9A046-0016-A966-1A52-68049D33A45F}"/>
          </ac:spMkLst>
        </pc:spChg>
        <pc:spChg chg="add del mod">
          <ac:chgData name="Musuvathy, Sanjeev V" userId="e9a174b7-a091-4958-8c35-abc1380c1878" providerId="ADAL" clId="{B1B57548-11B4-4039-A555-218AC5F3C0F0}" dt="2023-04-25T18:21:03.797" v="2650"/>
          <ac:spMkLst>
            <pc:docMk/>
            <pc:sldMk cId="3107136976" sldId="266"/>
            <ac:spMk id="5" creationId="{83156F22-1916-AE30-03CB-164246F2CDCC}"/>
          </ac:spMkLst>
        </pc:spChg>
        <pc:spChg chg="add del mod">
          <ac:chgData name="Musuvathy, Sanjeev V" userId="e9a174b7-a091-4958-8c35-abc1380c1878" providerId="ADAL" clId="{B1B57548-11B4-4039-A555-218AC5F3C0F0}" dt="2023-04-25T18:21:03.797" v="2650"/>
          <ac:spMkLst>
            <pc:docMk/>
            <pc:sldMk cId="3107136976" sldId="266"/>
            <ac:spMk id="6" creationId="{7DDC77FB-CBD2-F19B-77F9-DBE377F51E91}"/>
          </ac:spMkLst>
        </pc:spChg>
        <pc:spChg chg="add del mod">
          <ac:chgData name="Musuvathy, Sanjeev V" userId="e9a174b7-a091-4958-8c35-abc1380c1878" providerId="ADAL" clId="{B1B57548-11B4-4039-A555-218AC5F3C0F0}" dt="2023-04-25T18:21:03.797" v="2650"/>
          <ac:spMkLst>
            <pc:docMk/>
            <pc:sldMk cId="3107136976" sldId="266"/>
            <ac:spMk id="7" creationId="{FCBE6620-C345-4D50-9E79-CFA7D0FC15DE}"/>
          </ac:spMkLst>
        </pc:spChg>
        <pc:spChg chg="add del mod">
          <ac:chgData name="Musuvathy, Sanjeev V" userId="e9a174b7-a091-4958-8c35-abc1380c1878" providerId="ADAL" clId="{B1B57548-11B4-4039-A555-218AC5F3C0F0}" dt="2023-04-25T18:21:03.797" v="2650"/>
          <ac:spMkLst>
            <pc:docMk/>
            <pc:sldMk cId="3107136976" sldId="266"/>
            <ac:spMk id="8" creationId="{5DC1E13D-85B2-43F8-54E2-529AB789B190}"/>
          </ac:spMkLst>
        </pc:spChg>
        <pc:spChg chg="add mod">
          <ac:chgData name="Musuvathy, Sanjeev V" userId="e9a174b7-a091-4958-8c35-abc1380c1878" providerId="ADAL" clId="{B1B57548-11B4-4039-A555-218AC5F3C0F0}" dt="2023-04-25T18:40:40.040" v="3505" actId="1076"/>
          <ac:spMkLst>
            <pc:docMk/>
            <pc:sldMk cId="3107136976" sldId="266"/>
            <ac:spMk id="9" creationId="{4E6FE4C0-F22E-1DF3-5FE4-6534B568514F}"/>
          </ac:spMkLst>
        </pc:spChg>
        <pc:spChg chg="add mod">
          <ac:chgData name="Musuvathy, Sanjeev V" userId="e9a174b7-a091-4958-8c35-abc1380c1878" providerId="ADAL" clId="{B1B57548-11B4-4039-A555-218AC5F3C0F0}" dt="2023-04-25T18:40:40.040" v="3505" actId="1076"/>
          <ac:spMkLst>
            <pc:docMk/>
            <pc:sldMk cId="3107136976" sldId="266"/>
            <ac:spMk id="10" creationId="{74B5D5F9-10B1-EAB8-05FD-06FD32CF6CAD}"/>
          </ac:spMkLst>
        </pc:spChg>
        <pc:spChg chg="add mod">
          <ac:chgData name="Musuvathy, Sanjeev V" userId="e9a174b7-a091-4958-8c35-abc1380c1878" providerId="ADAL" clId="{B1B57548-11B4-4039-A555-218AC5F3C0F0}" dt="2023-04-25T18:42:19.469" v="3565" actId="1076"/>
          <ac:spMkLst>
            <pc:docMk/>
            <pc:sldMk cId="3107136976" sldId="266"/>
            <ac:spMk id="11" creationId="{A6F385F1-23C3-6AE9-D43E-3E4EBE6E4FCB}"/>
          </ac:spMkLst>
        </pc:spChg>
        <pc:picChg chg="add mod">
          <ac:chgData name="Musuvathy, Sanjeev V" userId="e9a174b7-a091-4958-8c35-abc1380c1878" providerId="ADAL" clId="{B1B57548-11B4-4039-A555-218AC5F3C0F0}" dt="2023-04-25T18:21:59.763" v="2669" actId="1076"/>
          <ac:picMkLst>
            <pc:docMk/>
            <pc:sldMk cId="3107136976" sldId="266"/>
            <ac:picMk id="3" creationId="{540B33A7-6EA0-E764-FC70-7B162F30794D}"/>
          </ac:picMkLst>
        </pc:picChg>
        <pc:picChg chg="del">
          <ac:chgData name="Musuvathy, Sanjeev V" userId="e9a174b7-a091-4958-8c35-abc1380c1878" providerId="ADAL" clId="{B1B57548-11B4-4039-A555-218AC5F3C0F0}" dt="2023-04-25T18:14:04.138" v="2557" actId="21"/>
          <ac:picMkLst>
            <pc:docMk/>
            <pc:sldMk cId="3107136976" sldId="266"/>
            <ac:picMk id="4" creationId="{B59111E2-7E1B-70DF-3504-13F44443CA88}"/>
          </ac:picMkLst>
        </pc:picChg>
      </pc:sldChg>
      <pc:sldChg chg="addSp delSp modSp add mod ord setBg delDesignElem modShow modNotesTx">
        <pc:chgData name="Musuvathy, Sanjeev V" userId="e9a174b7-a091-4958-8c35-abc1380c1878" providerId="ADAL" clId="{B1B57548-11B4-4039-A555-218AC5F3C0F0}" dt="2023-04-25T19:05:57.188" v="3705" actId="20577"/>
        <pc:sldMkLst>
          <pc:docMk/>
          <pc:sldMk cId="2942264524" sldId="267"/>
        </pc:sldMkLst>
        <pc:spChg chg="del mod">
          <ac:chgData name="Musuvathy, Sanjeev V" userId="e9a174b7-a091-4958-8c35-abc1380c1878" providerId="ADAL" clId="{B1B57548-11B4-4039-A555-218AC5F3C0F0}" dt="2023-04-25T02:03:49.263" v="1511" actId="478"/>
          <ac:spMkLst>
            <pc:docMk/>
            <pc:sldMk cId="2942264524" sldId="267"/>
            <ac:spMk id="5" creationId="{3019CF69-09F7-79F1-FB96-587404D1A20B}"/>
          </ac:spMkLst>
        </pc:spChg>
        <pc:spChg chg="add mod">
          <ac:chgData name="Musuvathy, Sanjeev V" userId="e9a174b7-a091-4958-8c35-abc1380c1878" providerId="ADAL" clId="{B1B57548-11B4-4039-A555-218AC5F3C0F0}" dt="2023-04-25T02:04:44.817" v="1560" actId="1076"/>
          <ac:spMkLst>
            <pc:docMk/>
            <pc:sldMk cId="2942264524" sldId="267"/>
            <ac:spMk id="6" creationId="{F25E6D56-F2F5-736E-61B2-AEE5F02F31D1}"/>
          </ac:spMkLst>
        </pc:spChg>
        <pc:spChg chg="add">
          <ac:chgData name="Musuvathy, Sanjeev V" userId="e9a174b7-a091-4958-8c35-abc1380c1878" providerId="ADAL" clId="{B1B57548-11B4-4039-A555-218AC5F3C0F0}" dt="2023-04-25T02:04:06.356" v="1513" actId="26606"/>
          <ac:spMkLst>
            <pc:docMk/>
            <pc:sldMk cId="2942264524" sldId="267"/>
            <ac:spMk id="8" creationId="{42A4FC2C-047E-45A5-965D-8E1E3BF09BC6}"/>
          </ac:spMkLst>
        </pc:spChg>
        <pc:spChg chg="del">
          <ac:chgData name="Musuvathy, Sanjeev V" userId="e9a174b7-a091-4958-8c35-abc1380c1878" providerId="ADAL" clId="{B1B57548-11B4-4039-A555-218AC5F3C0F0}" dt="2023-04-25T02:03:04.925" v="1504"/>
          <ac:spMkLst>
            <pc:docMk/>
            <pc:sldMk cId="2942264524" sldId="267"/>
            <ac:spMk id="9" creationId="{42A4FC2C-047E-45A5-965D-8E1E3BF09BC6}"/>
          </ac:spMkLst>
        </pc:spChg>
        <pc:picChg chg="add mod">
          <ac:chgData name="Musuvathy, Sanjeev V" userId="e9a174b7-a091-4958-8c35-abc1380c1878" providerId="ADAL" clId="{B1B57548-11B4-4039-A555-218AC5F3C0F0}" dt="2023-04-25T02:04:06.722" v="1515" actId="962"/>
          <ac:picMkLst>
            <pc:docMk/>
            <pc:sldMk cId="2942264524" sldId="267"/>
            <ac:picMk id="3" creationId="{5B27AF43-48BA-B6D4-810F-310B3986E3F3}"/>
          </ac:picMkLst>
        </pc:picChg>
        <pc:picChg chg="add del">
          <ac:chgData name="Musuvathy, Sanjeev V" userId="e9a174b7-a091-4958-8c35-abc1380c1878" providerId="ADAL" clId="{B1B57548-11B4-4039-A555-218AC5F3C0F0}" dt="2023-04-25T02:03:49.263" v="1511" actId="478"/>
          <ac:picMkLst>
            <pc:docMk/>
            <pc:sldMk cId="2942264524" sldId="267"/>
            <ac:picMk id="4" creationId="{7E11371A-8D2E-EABE-2F35-35B520ECAA7D}"/>
          </ac:picMkLst>
        </pc:picChg>
      </pc:sldChg>
      <pc:sldChg chg="modSp add del mod">
        <pc:chgData name="Musuvathy, Sanjeev V" userId="e9a174b7-a091-4958-8c35-abc1380c1878" providerId="ADAL" clId="{B1B57548-11B4-4039-A555-218AC5F3C0F0}" dt="2023-04-25T02:03:02.890" v="1502" actId="47"/>
        <pc:sldMkLst>
          <pc:docMk/>
          <pc:sldMk cId="2976591778" sldId="267"/>
        </pc:sldMkLst>
        <pc:spChg chg="mod">
          <ac:chgData name="Musuvathy, Sanjeev V" userId="e9a174b7-a091-4958-8c35-abc1380c1878" providerId="ADAL" clId="{B1B57548-11B4-4039-A555-218AC5F3C0F0}" dt="2023-04-25T02:03:01.852" v="1501" actId="20577"/>
          <ac:spMkLst>
            <pc:docMk/>
            <pc:sldMk cId="2976591778" sldId="267"/>
            <ac:spMk id="2" creationId="{33A04F48-C476-50BA-9B2F-114D5326AB5B}"/>
          </ac:spMkLst>
        </pc:spChg>
      </pc:sldChg>
      <pc:sldChg chg="addSp modSp mod modShow">
        <pc:chgData name="Musuvathy, Sanjeev V" userId="e9a174b7-a091-4958-8c35-abc1380c1878" providerId="ADAL" clId="{B1B57548-11B4-4039-A555-218AC5F3C0F0}" dt="2023-04-26T21:28:10.815" v="3897" actId="164"/>
        <pc:sldMkLst>
          <pc:docMk/>
          <pc:sldMk cId="691613202" sldId="268"/>
        </pc:sldMkLst>
        <pc:spChg chg="mod">
          <ac:chgData name="Musuvathy, Sanjeev V" userId="e9a174b7-a091-4958-8c35-abc1380c1878" providerId="ADAL" clId="{B1B57548-11B4-4039-A555-218AC5F3C0F0}" dt="2023-04-26T21:28:02.711" v="3896" actId="2711"/>
          <ac:spMkLst>
            <pc:docMk/>
            <pc:sldMk cId="691613202" sldId="268"/>
            <ac:spMk id="2" creationId="{D0973536-9EF9-DDC4-AF2A-303DFA83DCB5}"/>
          </ac:spMkLst>
        </pc:spChg>
        <pc:spChg chg="mod">
          <ac:chgData name="Musuvathy, Sanjeev V" userId="e9a174b7-a091-4958-8c35-abc1380c1878" providerId="ADAL" clId="{B1B57548-11B4-4039-A555-218AC5F3C0F0}" dt="2023-04-26T21:28:10.815" v="3897" actId="164"/>
          <ac:spMkLst>
            <pc:docMk/>
            <pc:sldMk cId="691613202" sldId="268"/>
            <ac:spMk id="5" creationId="{CC696B01-07E9-FC6A-A61D-E1A1D927368D}"/>
          </ac:spMkLst>
        </pc:spChg>
        <pc:spChg chg="mod">
          <ac:chgData name="Musuvathy, Sanjeev V" userId="e9a174b7-a091-4958-8c35-abc1380c1878" providerId="ADAL" clId="{B1B57548-11B4-4039-A555-218AC5F3C0F0}" dt="2023-04-26T21:28:10.815" v="3897" actId="164"/>
          <ac:spMkLst>
            <pc:docMk/>
            <pc:sldMk cId="691613202" sldId="268"/>
            <ac:spMk id="7" creationId="{D989921F-8352-24AD-B1E7-9910F0A7478D}"/>
          </ac:spMkLst>
        </pc:spChg>
        <pc:spChg chg="mod">
          <ac:chgData name="Musuvathy, Sanjeev V" userId="e9a174b7-a091-4958-8c35-abc1380c1878" providerId="ADAL" clId="{B1B57548-11B4-4039-A555-218AC5F3C0F0}" dt="2023-04-26T21:28:10.815" v="3897" actId="164"/>
          <ac:spMkLst>
            <pc:docMk/>
            <pc:sldMk cId="691613202" sldId="268"/>
            <ac:spMk id="9" creationId="{F89F376C-259B-30C2-C14B-C057DE374EC7}"/>
          </ac:spMkLst>
        </pc:spChg>
        <pc:spChg chg="mod">
          <ac:chgData name="Musuvathy, Sanjeev V" userId="e9a174b7-a091-4958-8c35-abc1380c1878" providerId="ADAL" clId="{B1B57548-11B4-4039-A555-218AC5F3C0F0}" dt="2023-04-26T21:28:10.815" v="3897" actId="164"/>
          <ac:spMkLst>
            <pc:docMk/>
            <pc:sldMk cId="691613202" sldId="268"/>
            <ac:spMk id="13" creationId="{480BE9DD-99C7-3EDE-E840-CFF47400DD86}"/>
          </ac:spMkLst>
        </pc:spChg>
        <pc:spChg chg="mod">
          <ac:chgData name="Musuvathy, Sanjeev V" userId="e9a174b7-a091-4958-8c35-abc1380c1878" providerId="ADAL" clId="{B1B57548-11B4-4039-A555-218AC5F3C0F0}" dt="2023-04-26T21:28:10.815" v="3897" actId="164"/>
          <ac:spMkLst>
            <pc:docMk/>
            <pc:sldMk cId="691613202" sldId="268"/>
            <ac:spMk id="15" creationId="{1317ED63-4A28-044D-247A-06A13FD6F43E}"/>
          </ac:spMkLst>
        </pc:spChg>
        <pc:spChg chg="mod">
          <ac:chgData name="Musuvathy, Sanjeev V" userId="e9a174b7-a091-4958-8c35-abc1380c1878" providerId="ADAL" clId="{B1B57548-11B4-4039-A555-218AC5F3C0F0}" dt="2023-04-26T21:28:02.711" v="3896" actId="2711"/>
          <ac:spMkLst>
            <pc:docMk/>
            <pc:sldMk cId="691613202" sldId="268"/>
            <ac:spMk id="17" creationId="{33E146C8-3837-F759-5ACD-998A2538D6DF}"/>
          </ac:spMkLst>
        </pc:spChg>
        <pc:spChg chg="mod">
          <ac:chgData name="Musuvathy, Sanjeev V" userId="e9a174b7-a091-4958-8c35-abc1380c1878" providerId="ADAL" clId="{B1B57548-11B4-4039-A555-218AC5F3C0F0}" dt="2023-04-26T21:28:02.711" v="3896" actId="2711"/>
          <ac:spMkLst>
            <pc:docMk/>
            <pc:sldMk cId="691613202" sldId="268"/>
            <ac:spMk id="18" creationId="{C97CAB2E-89ED-35C8-3CDF-DAD814180D71}"/>
          </ac:spMkLst>
        </pc:spChg>
        <pc:spChg chg="mod">
          <ac:chgData name="Musuvathy, Sanjeev V" userId="e9a174b7-a091-4958-8c35-abc1380c1878" providerId="ADAL" clId="{B1B57548-11B4-4039-A555-218AC5F3C0F0}" dt="2023-04-26T21:28:02.711" v="3896" actId="2711"/>
          <ac:spMkLst>
            <pc:docMk/>
            <pc:sldMk cId="691613202" sldId="268"/>
            <ac:spMk id="21" creationId="{1F77BDA2-5B79-3744-5DB0-6376D5742467}"/>
          </ac:spMkLst>
        </pc:spChg>
        <pc:spChg chg="mod">
          <ac:chgData name="Musuvathy, Sanjeev V" userId="e9a174b7-a091-4958-8c35-abc1380c1878" providerId="ADAL" clId="{B1B57548-11B4-4039-A555-218AC5F3C0F0}" dt="2023-04-26T21:28:02.711" v="3896" actId="2711"/>
          <ac:spMkLst>
            <pc:docMk/>
            <pc:sldMk cId="691613202" sldId="268"/>
            <ac:spMk id="22" creationId="{61C73CEA-1A88-C9E7-23FA-D8364E293835}"/>
          </ac:spMkLst>
        </pc:spChg>
        <pc:spChg chg="mod">
          <ac:chgData name="Musuvathy, Sanjeev V" userId="e9a174b7-a091-4958-8c35-abc1380c1878" providerId="ADAL" clId="{B1B57548-11B4-4039-A555-218AC5F3C0F0}" dt="2023-04-26T21:28:10.815" v="3897" actId="164"/>
          <ac:spMkLst>
            <pc:docMk/>
            <pc:sldMk cId="691613202" sldId="268"/>
            <ac:spMk id="25" creationId="{B99E1E7D-7066-A581-A575-A9A649B1ACD7}"/>
          </ac:spMkLst>
        </pc:spChg>
        <pc:spChg chg="mod">
          <ac:chgData name="Musuvathy, Sanjeev V" userId="e9a174b7-a091-4958-8c35-abc1380c1878" providerId="ADAL" clId="{B1B57548-11B4-4039-A555-218AC5F3C0F0}" dt="2023-04-26T21:28:10.815" v="3897" actId="164"/>
          <ac:spMkLst>
            <pc:docMk/>
            <pc:sldMk cId="691613202" sldId="268"/>
            <ac:spMk id="27" creationId="{C7CADCE2-3BD2-1FF1-206E-3E37124C4DE2}"/>
          </ac:spMkLst>
        </pc:spChg>
        <pc:spChg chg="mod">
          <ac:chgData name="Musuvathy, Sanjeev V" userId="e9a174b7-a091-4958-8c35-abc1380c1878" providerId="ADAL" clId="{B1B57548-11B4-4039-A555-218AC5F3C0F0}" dt="2023-04-26T21:28:10.815" v="3897" actId="164"/>
          <ac:spMkLst>
            <pc:docMk/>
            <pc:sldMk cId="691613202" sldId="268"/>
            <ac:spMk id="29" creationId="{99F209A9-9116-C2C4-5398-0769BD27A9F8}"/>
          </ac:spMkLst>
        </pc:spChg>
        <pc:spChg chg="mod">
          <ac:chgData name="Musuvathy, Sanjeev V" userId="e9a174b7-a091-4958-8c35-abc1380c1878" providerId="ADAL" clId="{B1B57548-11B4-4039-A555-218AC5F3C0F0}" dt="2023-04-26T21:28:10.815" v="3897" actId="164"/>
          <ac:spMkLst>
            <pc:docMk/>
            <pc:sldMk cId="691613202" sldId="268"/>
            <ac:spMk id="31" creationId="{4F36877A-DDB3-0E30-01F5-797B23749FF3}"/>
          </ac:spMkLst>
        </pc:spChg>
        <pc:grpChg chg="add mod">
          <ac:chgData name="Musuvathy, Sanjeev V" userId="e9a174b7-a091-4958-8c35-abc1380c1878" providerId="ADAL" clId="{B1B57548-11B4-4039-A555-218AC5F3C0F0}" dt="2023-04-26T21:28:10.815" v="3897" actId="164"/>
          <ac:grpSpMkLst>
            <pc:docMk/>
            <pc:sldMk cId="691613202" sldId="268"/>
            <ac:grpSpMk id="3" creationId="{6B8A07FE-73B6-4F2C-1649-A30CDC782EA2}"/>
          </ac:grpSpMkLst>
        </pc:grpChg>
        <pc:grpChg chg="mod">
          <ac:chgData name="Musuvathy, Sanjeev V" userId="e9a174b7-a091-4958-8c35-abc1380c1878" providerId="ADAL" clId="{B1B57548-11B4-4039-A555-218AC5F3C0F0}" dt="2023-04-26T21:28:10.815" v="3897" actId="164"/>
          <ac:grpSpMkLst>
            <pc:docMk/>
            <pc:sldMk cId="691613202" sldId="268"/>
            <ac:grpSpMk id="19" creationId="{E751BBEE-B2E4-46ED-A5D4-9B4FAA967E0D}"/>
          </ac:grpSpMkLst>
        </pc:grpChg>
        <pc:grpChg chg="mod">
          <ac:chgData name="Musuvathy, Sanjeev V" userId="e9a174b7-a091-4958-8c35-abc1380c1878" providerId="ADAL" clId="{B1B57548-11B4-4039-A555-218AC5F3C0F0}" dt="2023-04-26T21:28:10.815" v="3897" actId="164"/>
          <ac:grpSpMkLst>
            <pc:docMk/>
            <pc:sldMk cId="691613202" sldId="268"/>
            <ac:grpSpMk id="23" creationId="{31C3A25E-B18A-872F-09CB-F59DB7AA5B8E}"/>
          </ac:grpSpMkLst>
        </pc:grpChg>
        <pc:picChg chg="mod">
          <ac:chgData name="Musuvathy, Sanjeev V" userId="e9a174b7-a091-4958-8c35-abc1380c1878" providerId="ADAL" clId="{B1B57548-11B4-4039-A555-218AC5F3C0F0}" dt="2023-04-26T21:28:10.815" v="3897" actId="164"/>
          <ac:picMkLst>
            <pc:docMk/>
            <pc:sldMk cId="691613202" sldId="268"/>
            <ac:picMk id="11" creationId="{795F36AC-8CA4-E737-7B74-DA8A178B71D0}"/>
          </ac:picMkLst>
        </pc:picChg>
      </pc:sldChg>
      <pc:sldChg chg="delSp modSp add mod setBg delDesignElem">
        <pc:chgData name="Musuvathy, Sanjeev V" userId="e9a174b7-a091-4958-8c35-abc1380c1878" providerId="ADAL" clId="{B1B57548-11B4-4039-A555-218AC5F3C0F0}" dt="2023-04-25T19:06:27.060" v="3763" actId="1076"/>
        <pc:sldMkLst>
          <pc:docMk/>
          <pc:sldMk cId="3927539035" sldId="269"/>
        </pc:sldMkLst>
        <pc:spChg chg="mod">
          <ac:chgData name="Musuvathy, Sanjeev V" userId="e9a174b7-a091-4958-8c35-abc1380c1878" providerId="ADAL" clId="{B1B57548-11B4-4039-A555-218AC5F3C0F0}" dt="2023-04-25T19:06:27.060" v="3763" actId="1076"/>
          <ac:spMkLst>
            <pc:docMk/>
            <pc:sldMk cId="3927539035" sldId="269"/>
            <ac:spMk id="6" creationId="{F25E6D56-F2F5-736E-61B2-AEE5F02F31D1}"/>
          </ac:spMkLst>
        </pc:spChg>
        <pc:spChg chg="del">
          <ac:chgData name="Musuvathy, Sanjeev V" userId="e9a174b7-a091-4958-8c35-abc1380c1878" providerId="ADAL" clId="{B1B57548-11B4-4039-A555-218AC5F3C0F0}" dt="2023-04-25T19:06:03.747" v="3707"/>
          <ac:spMkLst>
            <pc:docMk/>
            <pc:sldMk cId="3927539035" sldId="269"/>
            <ac:spMk id="8" creationId="{42A4FC2C-047E-45A5-965D-8E1E3BF09BC6}"/>
          </ac:spMkLst>
        </pc:spChg>
        <pc:picChg chg="del">
          <ac:chgData name="Musuvathy, Sanjeev V" userId="e9a174b7-a091-4958-8c35-abc1380c1878" providerId="ADAL" clId="{B1B57548-11B4-4039-A555-218AC5F3C0F0}" dt="2023-04-25T19:06:05.380" v="3708" actId="478"/>
          <ac:picMkLst>
            <pc:docMk/>
            <pc:sldMk cId="3927539035" sldId="269"/>
            <ac:picMk id="3" creationId="{5B27AF43-48BA-B6D4-810F-310B3986E3F3}"/>
          </ac:picMkLst>
        </pc:picChg>
      </pc:sldChg>
    </pc:docChg>
  </pc:docChgLst>
  <pc:docChgLst>
    <pc:chgData name="Parikh, Amit" userId="S::asparikh@ad.unc.edu::949f17c1-0dbd-4145-a44b-1102844e0e45" providerId="AD" clId="Web-{89F43ECE-E869-4DB5-A82D-BD4295274290}"/>
    <pc:docChg chg="addSld modSld">
      <pc:chgData name="Parikh, Amit" userId="S::asparikh@ad.unc.edu::949f17c1-0dbd-4145-a44b-1102844e0e45" providerId="AD" clId="Web-{89F43ECE-E869-4DB5-A82D-BD4295274290}" dt="2023-04-27T03:23:32.245" v="2132"/>
      <pc:docMkLst>
        <pc:docMk/>
      </pc:docMkLst>
      <pc:sldChg chg="modNotes">
        <pc:chgData name="Parikh, Amit" userId="S::asparikh@ad.unc.edu::949f17c1-0dbd-4145-a44b-1102844e0e45" providerId="AD" clId="Web-{89F43ECE-E869-4DB5-A82D-BD4295274290}" dt="2023-04-27T03:23:32.245" v="2132"/>
        <pc:sldMkLst>
          <pc:docMk/>
          <pc:sldMk cId="2774542423" sldId="263"/>
        </pc:sldMkLst>
      </pc:sldChg>
      <pc:sldChg chg="addSp delSp modSp modNotes">
        <pc:chgData name="Parikh, Amit" userId="S::asparikh@ad.unc.edu::949f17c1-0dbd-4145-a44b-1102844e0e45" providerId="AD" clId="Web-{89F43ECE-E869-4DB5-A82D-BD4295274290}" dt="2023-04-27T03:00:15.083" v="1071"/>
        <pc:sldMkLst>
          <pc:docMk/>
          <pc:sldMk cId="889354976" sldId="264"/>
        </pc:sldMkLst>
        <pc:spChg chg="add del">
          <ac:chgData name="Parikh, Amit" userId="S::asparikh@ad.unc.edu::949f17c1-0dbd-4145-a44b-1102844e0e45" providerId="AD" clId="Web-{89F43ECE-E869-4DB5-A82D-BD4295274290}" dt="2023-04-27T02:42:01.382" v="327"/>
          <ac:spMkLst>
            <pc:docMk/>
            <pc:sldMk cId="889354976" sldId="264"/>
            <ac:spMk id="4" creationId="{9F38DC75-F95F-4D96-ABF7-052A1AA1CED3}"/>
          </ac:spMkLst>
        </pc:spChg>
        <pc:picChg chg="del">
          <ac:chgData name="Parikh, Amit" userId="S::asparikh@ad.unc.edu::949f17c1-0dbd-4145-a44b-1102844e0e45" providerId="AD" clId="Web-{89F43ECE-E869-4DB5-A82D-BD4295274290}" dt="2023-04-27T02:41:21.163" v="313"/>
          <ac:picMkLst>
            <pc:docMk/>
            <pc:sldMk cId="889354976" sldId="264"/>
            <ac:picMk id="3" creationId="{84C097A9-CE22-B5C3-9D4B-5082DE15EE5B}"/>
          </ac:picMkLst>
        </pc:picChg>
        <pc:picChg chg="add del mod">
          <ac:chgData name="Parikh, Amit" userId="S::asparikh@ad.unc.edu::949f17c1-0dbd-4145-a44b-1102844e0e45" providerId="AD" clId="Web-{89F43ECE-E869-4DB5-A82D-BD4295274290}" dt="2023-04-27T02:41:14.506" v="312"/>
          <ac:picMkLst>
            <pc:docMk/>
            <pc:sldMk cId="889354976" sldId="264"/>
            <ac:picMk id="6" creationId="{9D912403-C9D3-68F3-F32A-7794700D02A9}"/>
          </ac:picMkLst>
        </pc:picChg>
        <pc:picChg chg="add mod">
          <ac:chgData name="Parikh, Amit" userId="S::asparikh@ad.unc.edu::949f17c1-0dbd-4145-a44b-1102844e0e45" providerId="AD" clId="Web-{89F43ECE-E869-4DB5-A82D-BD4295274290}" dt="2023-04-27T02:42:41.493" v="334" actId="1076"/>
          <ac:picMkLst>
            <pc:docMk/>
            <pc:sldMk cId="889354976" sldId="264"/>
            <ac:picMk id="10" creationId="{2CEEC2FF-036F-38BD-10E2-3CA8075A4E2A}"/>
          </ac:picMkLst>
        </pc:picChg>
      </pc:sldChg>
      <pc:sldChg chg="addSp delSp modSp new mod modClrScheme chgLayout">
        <pc:chgData name="Parikh, Amit" userId="S::asparikh@ad.unc.edu::949f17c1-0dbd-4145-a44b-1102844e0e45" providerId="AD" clId="Web-{89F43ECE-E869-4DB5-A82D-BD4295274290}" dt="2023-04-27T01:56:47.452" v="12" actId="20577"/>
        <pc:sldMkLst>
          <pc:docMk/>
          <pc:sldMk cId="1998833941" sldId="271"/>
        </pc:sldMkLst>
        <pc:spChg chg="mod ord">
          <ac:chgData name="Parikh, Amit" userId="S::asparikh@ad.unc.edu::949f17c1-0dbd-4145-a44b-1102844e0e45" providerId="AD" clId="Web-{89F43ECE-E869-4DB5-A82D-BD4295274290}" dt="2023-04-27T01:56:47.452" v="12" actId="20577"/>
          <ac:spMkLst>
            <pc:docMk/>
            <pc:sldMk cId="1998833941" sldId="271"/>
            <ac:spMk id="2" creationId="{A3892265-10C4-C3F8-1F09-6CC849129BDD}"/>
          </ac:spMkLst>
        </pc:spChg>
        <pc:spChg chg="del">
          <ac:chgData name="Parikh, Amit" userId="S::asparikh@ad.unc.edu::949f17c1-0dbd-4145-a44b-1102844e0e45" providerId="AD" clId="Web-{89F43ECE-E869-4DB5-A82D-BD4295274290}" dt="2023-04-27T01:55:39.747" v="1"/>
          <ac:spMkLst>
            <pc:docMk/>
            <pc:sldMk cId="1998833941" sldId="271"/>
            <ac:spMk id="3" creationId="{C44984E3-407D-4840-0BEA-79828AD7923A}"/>
          </ac:spMkLst>
        </pc:spChg>
        <pc:spChg chg="add del mod ord">
          <ac:chgData name="Parikh, Amit" userId="S::asparikh@ad.unc.edu::949f17c1-0dbd-4145-a44b-1102844e0e45" providerId="AD" clId="Web-{89F43ECE-E869-4DB5-A82D-BD4295274290}" dt="2023-04-27T01:56:04.904" v="7"/>
          <ac:spMkLst>
            <pc:docMk/>
            <pc:sldMk cId="1998833941" sldId="271"/>
            <ac:spMk id="4" creationId="{D4048E02-8BA8-CDAA-8BF1-B88BA62AC6A9}"/>
          </ac:spMkLst>
        </pc:spChg>
      </pc:sldChg>
      <pc:sldChg chg="addSp delSp modSp new mod modClrScheme chgLayout">
        <pc:chgData name="Parikh, Amit" userId="S::asparikh@ad.unc.edu::949f17c1-0dbd-4145-a44b-1102844e0e45" providerId="AD" clId="Web-{89F43ECE-E869-4DB5-A82D-BD4295274290}" dt="2023-04-27T02:04:36.151" v="151" actId="20577"/>
        <pc:sldMkLst>
          <pc:docMk/>
          <pc:sldMk cId="1668220503" sldId="272"/>
        </pc:sldMkLst>
        <pc:spChg chg="mod ord">
          <ac:chgData name="Parikh, Amit" userId="S::asparikh@ad.unc.edu::949f17c1-0dbd-4145-a44b-1102844e0e45" providerId="AD" clId="Web-{89F43ECE-E869-4DB5-A82D-BD4295274290}" dt="2023-04-27T02:04:36.151" v="151" actId="20577"/>
          <ac:spMkLst>
            <pc:docMk/>
            <pc:sldMk cId="1668220503" sldId="272"/>
            <ac:spMk id="2" creationId="{E34EC499-9C85-92A4-28E7-EE144F0791D2}"/>
          </ac:spMkLst>
        </pc:spChg>
        <pc:spChg chg="del">
          <ac:chgData name="Parikh, Amit" userId="S::asparikh@ad.unc.edu::949f17c1-0dbd-4145-a44b-1102844e0e45" providerId="AD" clId="Web-{89F43ECE-E869-4DB5-A82D-BD4295274290}" dt="2023-04-27T01:56:59.733" v="14"/>
          <ac:spMkLst>
            <pc:docMk/>
            <pc:sldMk cId="1668220503" sldId="272"/>
            <ac:spMk id="3" creationId="{56191510-3F0B-C5B7-936C-9C79B0C578CC}"/>
          </ac:spMkLst>
        </pc:spChg>
        <pc:spChg chg="add del mod ord">
          <ac:chgData name="Parikh, Amit" userId="S::asparikh@ad.unc.edu::949f17c1-0dbd-4145-a44b-1102844e0e45" providerId="AD" clId="Web-{89F43ECE-E869-4DB5-A82D-BD4295274290}" dt="2023-04-27T01:59:18.534" v="16"/>
          <ac:spMkLst>
            <pc:docMk/>
            <pc:sldMk cId="1668220503" sldId="272"/>
            <ac:spMk id="4" creationId="{1C607274-A5B3-0976-A783-CDCE57BA8D4A}"/>
          </ac:spMkLst>
        </pc:spChg>
        <pc:spChg chg="add mod ord">
          <ac:chgData name="Parikh, Amit" userId="S::asparikh@ad.unc.edu::949f17c1-0dbd-4145-a44b-1102844e0e45" providerId="AD" clId="Web-{89F43ECE-E869-4DB5-A82D-BD4295274290}" dt="2023-04-27T02:04:30.636" v="150" actId="20577"/>
          <ac:spMkLst>
            <pc:docMk/>
            <pc:sldMk cId="1668220503" sldId="272"/>
            <ac:spMk id="6" creationId="{D24BAAC5-C9B7-1701-87BB-45B563DDA91E}"/>
          </ac:spMkLst>
        </pc:spChg>
        <pc:spChg chg="add mod">
          <ac:chgData name="Parikh, Amit" userId="S::asparikh@ad.unc.edu::949f17c1-0dbd-4145-a44b-1102844e0e45" providerId="AD" clId="Web-{89F43ECE-E869-4DB5-A82D-BD4295274290}" dt="2023-04-27T02:02:12.929" v="27"/>
          <ac:spMkLst>
            <pc:docMk/>
            <pc:sldMk cId="1668220503" sldId="272"/>
            <ac:spMk id="7" creationId="{8C82C531-C1C9-8823-0F58-F411DD7567E8}"/>
          </ac:spMkLst>
        </pc:spChg>
        <pc:picChg chg="add mod ord">
          <ac:chgData name="Parikh, Amit" userId="S::asparikh@ad.unc.edu::949f17c1-0dbd-4145-a44b-1102844e0e45" providerId="AD" clId="Web-{89F43ECE-E869-4DB5-A82D-BD4295274290}" dt="2023-04-27T02:00:39.192" v="25" actId="1076"/>
          <ac:picMkLst>
            <pc:docMk/>
            <pc:sldMk cId="1668220503" sldId="272"/>
            <ac:picMk id="5" creationId="{BDABB9EA-8536-9A23-75BE-5E08EEB8E729}"/>
          </ac:picMkLst>
        </pc:picChg>
      </pc:sldChg>
      <pc:sldChg chg="addSp delSp modSp add replId">
        <pc:chgData name="Parikh, Amit" userId="S::asparikh@ad.unc.edu::949f17c1-0dbd-4145-a44b-1102844e0e45" providerId="AD" clId="Web-{89F43ECE-E869-4DB5-A82D-BD4295274290}" dt="2023-04-27T02:11:21.256" v="309" actId="20577"/>
        <pc:sldMkLst>
          <pc:docMk/>
          <pc:sldMk cId="3258457078" sldId="273"/>
        </pc:sldMkLst>
        <pc:spChg chg="mod">
          <ac:chgData name="Parikh, Amit" userId="S::asparikh@ad.unc.edu::949f17c1-0dbd-4145-a44b-1102844e0e45" providerId="AD" clId="Web-{89F43ECE-E869-4DB5-A82D-BD4295274290}" dt="2023-04-27T02:04:53.589" v="153" actId="20577"/>
          <ac:spMkLst>
            <pc:docMk/>
            <pc:sldMk cId="3258457078" sldId="273"/>
            <ac:spMk id="2" creationId="{E34EC499-9C85-92A4-28E7-EE144F0791D2}"/>
          </ac:spMkLst>
        </pc:spChg>
        <pc:spChg chg="add del mod">
          <ac:chgData name="Parikh, Amit" userId="S::asparikh@ad.unc.edu::949f17c1-0dbd-4145-a44b-1102844e0e45" providerId="AD" clId="Web-{89F43ECE-E869-4DB5-A82D-BD4295274290}" dt="2023-04-27T02:05:25.778" v="155"/>
          <ac:spMkLst>
            <pc:docMk/>
            <pc:sldMk cId="3258457078" sldId="273"/>
            <ac:spMk id="4" creationId="{ADAE5F6D-53EB-B08E-9DA6-DBC2C0602F2E}"/>
          </ac:spMkLst>
        </pc:spChg>
        <pc:spChg chg="mod">
          <ac:chgData name="Parikh, Amit" userId="S::asparikh@ad.unc.edu::949f17c1-0dbd-4145-a44b-1102844e0e45" providerId="AD" clId="Web-{89F43ECE-E869-4DB5-A82D-BD4295274290}" dt="2023-04-27T02:11:21.256" v="309" actId="20577"/>
          <ac:spMkLst>
            <pc:docMk/>
            <pc:sldMk cId="3258457078" sldId="273"/>
            <ac:spMk id="6" creationId="{D24BAAC5-C9B7-1701-87BB-45B563DDA91E}"/>
          </ac:spMkLst>
        </pc:spChg>
        <pc:spChg chg="del">
          <ac:chgData name="Parikh, Amit" userId="S::asparikh@ad.unc.edu::949f17c1-0dbd-4145-a44b-1102844e0e45" providerId="AD" clId="Web-{89F43ECE-E869-4DB5-A82D-BD4295274290}" dt="2023-04-27T02:05:27.262" v="156"/>
          <ac:spMkLst>
            <pc:docMk/>
            <pc:sldMk cId="3258457078" sldId="273"/>
            <ac:spMk id="7" creationId="{8C82C531-C1C9-8823-0F58-F411DD7567E8}"/>
          </ac:spMkLst>
        </pc:spChg>
        <pc:spChg chg="add mod">
          <ac:chgData name="Parikh, Amit" userId="S::asparikh@ad.unc.edu::949f17c1-0dbd-4145-a44b-1102844e0e45" providerId="AD" clId="Web-{89F43ECE-E869-4DB5-A82D-BD4295274290}" dt="2023-04-27T02:08:41.205" v="206" actId="1076"/>
          <ac:spMkLst>
            <pc:docMk/>
            <pc:sldMk cId="3258457078" sldId="273"/>
            <ac:spMk id="10" creationId="{6AD13E59-1C63-C22E-6DE1-7329E0ADB65D}"/>
          </ac:spMkLst>
        </pc:spChg>
        <pc:picChg chg="del">
          <ac:chgData name="Parikh, Amit" userId="S::asparikh@ad.unc.edu::949f17c1-0dbd-4145-a44b-1102844e0e45" providerId="AD" clId="Web-{89F43ECE-E869-4DB5-A82D-BD4295274290}" dt="2023-04-27T02:05:19.309" v="154"/>
          <ac:picMkLst>
            <pc:docMk/>
            <pc:sldMk cId="3258457078" sldId="273"/>
            <ac:picMk id="5" creationId="{BDABB9EA-8536-9A23-75BE-5E08EEB8E729}"/>
          </ac:picMkLst>
        </pc:picChg>
        <pc:picChg chg="add mod">
          <ac:chgData name="Parikh, Amit" userId="S::asparikh@ad.unc.edu::949f17c1-0dbd-4145-a44b-1102844e0e45" providerId="AD" clId="Web-{89F43ECE-E869-4DB5-A82D-BD4295274290}" dt="2023-04-27T02:08:30.658" v="205" actId="1076"/>
          <ac:picMkLst>
            <pc:docMk/>
            <pc:sldMk cId="3258457078" sldId="273"/>
            <ac:picMk id="8" creationId="{B3BD28AC-ECC2-31AE-FF31-A541D08E7BC5}"/>
          </ac:picMkLst>
        </pc:picChg>
      </pc:sldChg>
      <pc:sldChg chg="addSp delSp modSp new mod modClrScheme chgLayout">
        <pc:chgData name="Parikh, Amit" userId="S::asparikh@ad.unc.edu::949f17c1-0dbd-4145-a44b-1102844e0e45" providerId="AD" clId="Web-{89F43ECE-E869-4DB5-A82D-BD4295274290}" dt="2023-04-27T03:11:11.006" v="1663" actId="1076"/>
        <pc:sldMkLst>
          <pc:docMk/>
          <pc:sldMk cId="3951201565" sldId="274"/>
        </pc:sldMkLst>
        <pc:spChg chg="mod ord">
          <ac:chgData name="Parikh, Amit" userId="S::asparikh@ad.unc.edu::949f17c1-0dbd-4145-a44b-1102844e0e45" providerId="AD" clId="Web-{89F43ECE-E869-4DB5-A82D-BD4295274290}" dt="2023-04-27T03:08:16.705" v="1595" actId="20577"/>
          <ac:spMkLst>
            <pc:docMk/>
            <pc:sldMk cId="3951201565" sldId="274"/>
            <ac:spMk id="2" creationId="{5BA7C498-06EB-7376-AEB5-715783EC2AC6}"/>
          </ac:spMkLst>
        </pc:spChg>
        <pc:spChg chg="mod ord">
          <ac:chgData name="Parikh, Amit" userId="S::asparikh@ad.unc.edu::949f17c1-0dbd-4145-a44b-1102844e0e45" providerId="AD" clId="Web-{89F43ECE-E869-4DB5-A82D-BD4295274290}" dt="2023-04-27T03:10:51.693" v="1655" actId="1076"/>
          <ac:spMkLst>
            <pc:docMk/>
            <pc:sldMk cId="3951201565" sldId="274"/>
            <ac:spMk id="3" creationId="{8717E61C-ADEC-979B-E048-A14EAA3F4B82}"/>
          </ac:spMkLst>
        </pc:spChg>
        <pc:spChg chg="del">
          <ac:chgData name="Parikh, Amit" userId="S::asparikh@ad.unc.edu::949f17c1-0dbd-4145-a44b-1102844e0e45" providerId="AD" clId="Web-{89F43ECE-E869-4DB5-A82D-BD4295274290}" dt="2023-04-27T03:08:01.251" v="1581"/>
          <ac:spMkLst>
            <pc:docMk/>
            <pc:sldMk cId="3951201565" sldId="274"/>
            <ac:spMk id="4" creationId="{12C50717-9136-48B6-982E-693EEE329D96}"/>
          </ac:spMkLst>
        </pc:spChg>
        <pc:picChg chg="add mod">
          <ac:chgData name="Parikh, Amit" userId="S::asparikh@ad.unc.edu::949f17c1-0dbd-4145-a44b-1102844e0e45" providerId="AD" clId="Web-{89F43ECE-E869-4DB5-A82D-BD4295274290}" dt="2023-04-27T03:11:03.709" v="1660" actId="1076"/>
          <ac:picMkLst>
            <pc:docMk/>
            <pc:sldMk cId="3951201565" sldId="274"/>
            <ac:picMk id="5" creationId="{A81C1377-3B40-2027-4647-C65EBA89DFA9}"/>
          </ac:picMkLst>
        </pc:picChg>
        <pc:picChg chg="add mod">
          <ac:chgData name="Parikh, Amit" userId="S::asparikh@ad.unc.edu::949f17c1-0dbd-4145-a44b-1102844e0e45" providerId="AD" clId="Web-{89F43ECE-E869-4DB5-A82D-BD4295274290}" dt="2023-04-27T03:11:11.006" v="1663" actId="1076"/>
          <ac:picMkLst>
            <pc:docMk/>
            <pc:sldMk cId="3951201565" sldId="274"/>
            <ac:picMk id="6" creationId="{4AF7636B-CDE7-9913-E3A8-176DD0E95E1D}"/>
          </ac:picMkLst>
        </pc:picChg>
      </pc:sldChg>
    </pc:docChg>
  </pc:docChgLst>
  <pc:docChgLst>
    <pc:chgData name="Parikh, Amit" userId="S::asparikh@ad.unc.edu::949f17c1-0dbd-4145-a44b-1102844e0e45" providerId="AD" clId="Web-{53E9226E-AB5C-CC4E-D6D3-4659E706E768}"/>
    <pc:docChg chg="modSld sldOrd">
      <pc:chgData name="Parikh, Amit" userId="S::asparikh@ad.unc.edu::949f17c1-0dbd-4145-a44b-1102844e0e45" providerId="AD" clId="Web-{53E9226E-AB5C-CC4E-D6D3-4659E706E768}" dt="2023-04-27T03:44:39.929" v="19"/>
      <pc:docMkLst>
        <pc:docMk/>
      </pc:docMkLst>
      <pc:sldChg chg="modSp">
        <pc:chgData name="Parikh, Amit" userId="S::asparikh@ad.unc.edu::949f17c1-0dbd-4145-a44b-1102844e0e45" providerId="AD" clId="Web-{53E9226E-AB5C-CC4E-D6D3-4659E706E768}" dt="2023-04-27T03:44:34.054" v="18" actId="20577"/>
        <pc:sldMkLst>
          <pc:docMk/>
          <pc:sldMk cId="1214742068" sldId="256"/>
        </pc:sldMkLst>
        <pc:spChg chg="mod">
          <ac:chgData name="Parikh, Amit" userId="S::asparikh@ad.unc.edu::949f17c1-0dbd-4145-a44b-1102844e0e45" providerId="AD" clId="Web-{53E9226E-AB5C-CC4E-D6D3-4659E706E768}" dt="2023-04-27T03:44:34.054" v="18" actId="20577"/>
          <ac:spMkLst>
            <pc:docMk/>
            <pc:sldMk cId="1214742068" sldId="256"/>
            <ac:spMk id="3" creationId="{CD763563-16BC-72D4-7B83-71D796CD8C8C}"/>
          </ac:spMkLst>
        </pc:spChg>
      </pc:sldChg>
      <pc:sldChg chg="ord">
        <pc:chgData name="Parikh, Amit" userId="S::asparikh@ad.unc.edu::949f17c1-0dbd-4145-a44b-1102844e0e45" providerId="AD" clId="Web-{53E9226E-AB5C-CC4E-D6D3-4659E706E768}" dt="2023-04-27T03:44:39.929" v="19"/>
        <pc:sldMkLst>
          <pc:docMk/>
          <pc:sldMk cId="3927539035" sldId="269"/>
        </pc:sldMkLst>
      </pc:sldChg>
    </pc:docChg>
  </pc:docChgLst>
  <pc:docChgLst>
    <pc:chgData name="Parikh, Amit" userId="S::asparikh@ad.unc.edu::949f17c1-0dbd-4145-a44b-1102844e0e45" providerId="AD" clId="Web-{0AD4A94B-D876-8DAA-018A-C8663069A9A8}"/>
    <pc:docChg chg="delSld">
      <pc:chgData name="Parikh, Amit" userId="S::asparikh@ad.unc.edu::949f17c1-0dbd-4145-a44b-1102844e0e45" providerId="AD" clId="Web-{0AD4A94B-D876-8DAA-018A-C8663069A9A8}" dt="2023-04-27T03:30:08.658" v="1"/>
      <pc:docMkLst>
        <pc:docMk/>
      </pc:docMkLst>
      <pc:sldChg chg="del">
        <pc:chgData name="Parikh, Amit" userId="S::asparikh@ad.unc.edu::949f17c1-0dbd-4145-a44b-1102844e0e45" providerId="AD" clId="Web-{0AD4A94B-D876-8DAA-018A-C8663069A9A8}" dt="2023-04-27T03:30:08.658" v="1"/>
        <pc:sldMkLst>
          <pc:docMk/>
          <pc:sldMk cId="691613202" sldId="268"/>
        </pc:sldMkLst>
      </pc:sldChg>
      <pc:sldChg chg="del">
        <pc:chgData name="Parikh, Amit" userId="S::asparikh@ad.unc.edu::949f17c1-0dbd-4145-a44b-1102844e0e45" providerId="AD" clId="Web-{0AD4A94B-D876-8DAA-018A-C8663069A9A8}" dt="2023-04-27T03:30:08.642" v="0"/>
        <pc:sldMkLst>
          <pc:docMk/>
          <pc:sldMk cId="3793620448" sldId="270"/>
        </pc:sldMkLst>
      </pc:sldChg>
    </pc:docChg>
  </pc:docChgLst>
  <pc:docChgLst>
    <pc:chgData name="Bettis, Olivia Christine" userId="S::ocbettis@ad.unc.edu::eab050d1-99a6-45ff-9edc-2bc31ea95cbe" providerId="AD" clId="Web-{BD9DA67E-1D6D-418D-0676-9DAFDE725BBF}"/>
    <pc:docChg chg="addSld modSld sldOrd">
      <pc:chgData name="Bettis, Olivia Christine" userId="S::ocbettis@ad.unc.edu::eab050d1-99a6-45ff-9edc-2bc31ea95cbe" providerId="AD" clId="Web-{BD9DA67E-1D6D-418D-0676-9DAFDE725BBF}" dt="2023-04-27T00:53:05.460" v="2158"/>
      <pc:docMkLst>
        <pc:docMk/>
      </pc:docMkLst>
      <pc:sldChg chg="addSp delSp modSp modNotes">
        <pc:chgData name="Bettis, Olivia Christine" userId="S::ocbettis@ad.unc.edu::eab050d1-99a6-45ff-9edc-2bc31ea95cbe" providerId="AD" clId="Web-{BD9DA67E-1D6D-418D-0676-9DAFDE725BBF}" dt="2023-04-27T00:48:50.469" v="1998"/>
        <pc:sldMkLst>
          <pc:docMk/>
          <pc:sldMk cId="412849638" sldId="257"/>
        </pc:sldMkLst>
        <pc:spChg chg="del mod">
          <ac:chgData name="Bettis, Olivia Christine" userId="S::ocbettis@ad.unc.edu::eab050d1-99a6-45ff-9edc-2bc31ea95cbe" providerId="AD" clId="Web-{BD9DA67E-1D6D-418D-0676-9DAFDE725BBF}" dt="2023-04-26T20:29:19.765" v="1131"/>
          <ac:spMkLst>
            <pc:docMk/>
            <pc:sldMk cId="412849638" sldId="257"/>
            <ac:spMk id="5" creationId="{29B39D24-4B58-202C-C6A3-3D2C2BD26D05}"/>
          </ac:spMkLst>
        </pc:spChg>
        <pc:spChg chg="mod">
          <ac:chgData name="Bettis, Olivia Christine" userId="S::ocbettis@ad.unc.edu::eab050d1-99a6-45ff-9edc-2bc31ea95cbe" providerId="AD" clId="Web-{BD9DA67E-1D6D-418D-0676-9DAFDE725BBF}" dt="2023-04-26T20:42:39.859" v="1380" actId="20577"/>
          <ac:spMkLst>
            <pc:docMk/>
            <pc:sldMk cId="412849638" sldId="257"/>
            <ac:spMk id="8" creationId="{E007187A-A4A1-1DF7-C9C1-9552C160116B}"/>
          </ac:spMkLst>
        </pc:spChg>
        <pc:spChg chg="mod">
          <ac:chgData name="Bettis, Olivia Christine" userId="S::ocbettis@ad.unc.edu::eab050d1-99a6-45ff-9edc-2bc31ea95cbe" providerId="AD" clId="Web-{BD9DA67E-1D6D-418D-0676-9DAFDE725BBF}" dt="2023-04-25T18:52:53.317" v="0"/>
          <ac:spMkLst>
            <pc:docMk/>
            <pc:sldMk cId="412849638" sldId="257"/>
            <ac:spMk id="9" creationId="{C7DFDB0A-A5B2-3B56-D779-64601BC55010}"/>
          </ac:spMkLst>
        </pc:spChg>
        <pc:spChg chg="mod">
          <ac:chgData name="Bettis, Olivia Christine" userId="S::ocbettis@ad.unc.edu::eab050d1-99a6-45ff-9edc-2bc31ea95cbe" providerId="AD" clId="Web-{BD9DA67E-1D6D-418D-0676-9DAFDE725BBF}" dt="2023-04-26T20:41:11.841" v="1375" actId="1076"/>
          <ac:spMkLst>
            <pc:docMk/>
            <pc:sldMk cId="412849638" sldId="257"/>
            <ac:spMk id="10" creationId="{02B62CA7-9CC4-79C0-16AE-788C2A4D54F9}"/>
          </ac:spMkLst>
        </pc:spChg>
        <pc:spChg chg="add mod">
          <ac:chgData name="Bettis, Olivia Christine" userId="S::ocbettis@ad.unc.edu::eab050d1-99a6-45ff-9edc-2bc31ea95cbe" providerId="AD" clId="Web-{BD9DA67E-1D6D-418D-0676-9DAFDE725BBF}" dt="2023-04-26T20:40:36.606" v="1363" actId="1076"/>
          <ac:spMkLst>
            <pc:docMk/>
            <pc:sldMk cId="412849638" sldId="257"/>
            <ac:spMk id="11" creationId="{31259CFE-6778-559B-988D-FF8046FC91EB}"/>
          </ac:spMkLst>
        </pc:spChg>
        <pc:spChg chg="add mod">
          <ac:chgData name="Bettis, Olivia Christine" userId="S::ocbettis@ad.unc.edu::eab050d1-99a6-45ff-9edc-2bc31ea95cbe" providerId="AD" clId="Web-{BD9DA67E-1D6D-418D-0676-9DAFDE725BBF}" dt="2023-04-26T20:40:36.622" v="1364" actId="1076"/>
          <ac:spMkLst>
            <pc:docMk/>
            <pc:sldMk cId="412849638" sldId="257"/>
            <ac:spMk id="14" creationId="{A0A4CB15-717B-030D-1017-6368174BBCAB}"/>
          </ac:spMkLst>
        </pc:spChg>
        <pc:spChg chg="add mod">
          <ac:chgData name="Bettis, Olivia Christine" userId="S::ocbettis@ad.unc.edu::eab050d1-99a6-45ff-9edc-2bc31ea95cbe" providerId="AD" clId="Web-{BD9DA67E-1D6D-418D-0676-9DAFDE725BBF}" dt="2023-04-26T20:40:36.622" v="1365" actId="1076"/>
          <ac:spMkLst>
            <pc:docMk/>
            <pc:sldMk cId="412849638" sldId="257"/>
            <ac:spMk id="15" creationId="{392905F0-E57A-813B-D9E3-28CA408FB718}"/>
          </ac:spMkLst>
        </pc:spChg>
        <pc:spChg chg="add mod">
          <ac:chgData name="Bettis, Olivia Christine" userId="S::ocbettis@ad.unc.edu::eab050d1-99a6-45ff-9edc-2bc31ea95cbe" providerId="AD" clId="Web-{BD9DA67E-1D6D-418D-0676-9DAFDE725BBF}" dt="2023-04-26T20:40:36.638" v="1366" actId="1076"/>
          <ac:spMkLst>
            <pc:docMk/>
            <pc:sldMk cId="412849638" sldId="257"/>
            <ac:spMk id="16" creationId="{B975AD70-D390-68CA-6B4E-46B8D7EE782B}"/>
          </ac:spMkLst>
        </pc:spChg>
        <pc:spChg chg="add mod">
          <ac:chgData name="Bettis, Olivia Christine" userId="S::ocbettis@ad.unc.edu::eab050d1-99a6-45ff-9edc-2bc31ea95cbe" providerId="AD" clId="Web-{BD9DA67E-1D6D-418D-0676-9DAFDE725BBF}" dt="2023-04-26T20:40:36.653" v="1367" actId="1076"/>
          <ac:spMkLst>
            <pc:docMk/>
            <pc:sldMk cId="412849638" sldId="257"/>
            <ac:spMk id="17" creationId="{307BB8C3-9AE3-CBA8-2A33-A9FE3CB43CC0}"/>
          </ac:spMkLst>
        </pc:spChg>
        <pc:spChg chg="add mod">
          <ac:chgData name="Bettis, Olivia Christine" userId="S::ocbettis@ad.unc.edu::eab050d1-99a6-45ff-9edc-2bc31ea95cbe" providerId="AD" clId="Web-{BD9DA67E-1D6D-418D-0676-9DAFDE725BBF}" dt="2023-04-26T21:29:31.337" v="1806" actId="20577"/>
          <ac:spMkLst>
            <pc:docMk/>
            <pc:sldMk cId="412849638" sldId="257"/>
            <ac:spMk id="19" creationId="{E3036C6D-6735-3E8E-8D3B-2459B3A3C08E}"/>
          </ac:spMkLst>
        </pc:spChg>
        <pc:spChg chg="add mod">
          <ac:chgData name="Bettis, Olivia Christine" userId="S::ocbettis@ad.unc.edu::eab050d1-99a6-45ff-9edc-2bc31ea95cbe" providerId="AD" clId="Web-{BD9DA67E-1D6D-418D-0676-9DAFDE725BBF}" dt="2023-04-26T20:40:36.685" v="1369" actId="1076"/>
          <ac:spMkLst>
            <pc:docMk/>
            <pc:sldMk cId="412849638" sldId="257"/>
            <ac:spMk id="20" creationId="{CD5E9EB3-8F79-4D49-CE57-DB16993744BA}"/>
          </ac:spMkLst>
        </pc:spChg>
        <pc:spChg chg="add mod">
          <ac:chgData name="Bettis, Olivia Christine" userId="S::ocbettis@ad.unc.edu::eab050d1-99a6-45ff-9edc-2bc31ea95cbe" providerId="AD" clId="Web-{BD9DA67E-1D6D-418D-0676-9DAFDE725BBF}" dt="2023-04-26T20:40:36.700" v="1370" actId="1076"/>
          <ac:spMkLst>
            <pc:docMk/>
            <pc:sldMk cId="412849638" sldId="257"/>
            <ac:spMk id="21" creationId="{1EAF5E9C-C406-ABC8-FE42-CC105DEC9778}"/>
          </ac:spMkLst>
        </pc:spChg>
        <pc:spChg chg="add mod">
          <ac:chgData name="Bettis, Olivia Christine" userId="S::ocbettis@ad.unc.edu::eab050d1-99a6-45ff-9edc-2bc31ea95cbe" providerId="AD" clId="Web-{BD9DA67E-1D6D-418D-0676-9DAFDE725BBF}" dt="2023-04-26T20:40:36.716" v="1371" actId="1076"/>
          <ac:spMkLst>
            <pc:docMk/>
            <pc:sldMk cId="412849638" sldId="257"/>
            <ac:spMk id="22" creationId="{5E20B505-A37B-EA41-3DC3-F326805D2913}"/>
          </ac:spMkLst>
        </pc:spChg>
        <pc:spChg chg="add mod">
          <ac:chgData name="Bettis, Olivia Christine" userId="S::ocbettis@ad.unc.edu::eab050d1-99a6-45ff-9edc-2bc31ea95cbe" providerId="AD" clId="Web-{BD9DA67E-1D6D-418D-0676-9DAFDE725BBF}" dt="2023-04-26T20:40:36.716" v="1372" actId="1076"/>
          <ac:spMkLst>
            <pc:docMk/>
            <pc:sldMk cId="412849638" sldId="257"/>
            <ac:spMk id="23" creationId="{277A2B4D-9883-D216-1C7A-7D5F4A6EF2B9}"/>
          </ac:spMkLst>
        </pc:spChg>
        <pc:spChg chg="mod">
          <ac:chgData name="Bettis, Olivia Christine" userId="S::ocbettis@ad.unc.edu::eab050d1-99a6-45ff-9edc-2bc31ea95cbe" providerId="AD" clId="Web-{BD9DA67E-1D6D-418D-0676-9DAFDE725BBF}" dt="2023-04-27T00:33:00.581" v="1827" actId="20577"/>
          <ac:spMkLst>
            <pc:docMk/>
            <pc:sldMk cId="412849638" sldId="257"/>
            <ac:spMk id="43" creationId="{EE2E5172-EC0A-EC8D-20EC-57D0017965F1}"/>
          </ac:spMkLst>
        </pc:spChg>
        <pc:cxnChg chg="del">
          <ac:chgData name="Bettis, Olivia Christine" userId="S::ocbettis@ad.unc.edu::eab050d1-99a6-45ff-9edc-2bc31ea95cbe" providerId="AD" clId="Web-{BD9DA67E-1D6D-418D-0676-9DAFDE725BBF}" dt="2023-04-26T17:56:51.682" v="826"/>
          <ac:cxnSpMkLst>
            <pc:docMk/>
            <pc:sldMk cId="412849638" sldId="257"/>
            <ac:cxnSpMk id="11" creationId="{D843F53D-FD9D-BF49-B114-4D69A5B32D20}"/>
          </ac:cxnSpMkLst>
        </pc:cxnChg>
        <pc:cxnChg chg="add mod ord">
          <ac:chgData name="Bettis, Olivia Christine" userId="S::ocbettis@ad.unc.edu::eab050d1-99a6-45ff-9edc-2bc31ea95cbe" providerId="AD" clId="Web-{BD9DA67E-1D6D-418D-0676-9DAFDE725BBF}" dt="2023-04-26T20:40:36.591" v="1362" actId="1076"/>
          <ac:cxnSpMkLst>
            <pc:docMk/>
            <pc:sldMk cId="412849638" sldId="257"/>
            <ac:cxnSpMk id="18" creationId="{0B9AB035-601A-770F-15C2-2B0C4052D188}"/>
          </ac:cxnSpMkLst>
        </pc:cxnChg>
      </pc:sldChg>
      <pc:sldChg chg="addSp delSp modSp modNotes">
        <pc:chgData name="Bettis, Olivia Christine" userId="S::ocbettis@ad.unc.edu::eab050d1-99a6-45ff-9edc-2bc31ea95cbe" providerId="AD" clId="Web-{BD9DA67E-1D6D-418D-0676-9DAFDE725BBF}" dt="2023-04-27T00:48:57.016" v="2007"/>
        <pc:sldMkLst>
          <pc:docMk/>
          <pc:sldMk cId="1923159190" sldId="258"/>
        </pc:sldMkLst>
        <pc:spChg chg="mod">
          <ac:chgData name="Bettis, Olivia Christine" userId="S::ocbettis@ad.unc.edu::eab050d1-99a6-45ff-9edc-2bc31ea95cbe" providerId="AD" clId="Web-{BD9DA67E-1D6D-418D-0676-9DAFDE725BBF}" dt="2023-04-26T17:01:11.868" v="229" actId="20577"/>
          <ac:spMkLst>
            <pc:docMk/>
            <pc:sldMk cId="1923159190" sldId="258"/>
            <ac:spMk id="2" creationId="{33A04F48-C476-50BA-9B2F-114D5326AB5B}"/>
          </ac:spMkLst>
        </pc:spChg>
        <pc:spChg chg="add mod">
          <ac:chgData name="Bettis, Olivia Christine" userId="S::ocbettis@ad.unc.edu::eab050d1-99a6-45ff-9edc-2bc31ea95cbe" providerId="AD" clId="Web-{BD9DA67E-1D6D-418D-0676-9DAFDE725BBF}" dt="2023-04-26T21:02:30.976" v="1393" actId="1076"/>
          <ac:spMkLst>
            <pc:docMk/>
            <pc:sldMk cId="1923159190" sldId="258"/>
            <ac:spMk id="4" creationId="{1AF3A1F7-37E3-A1A5-DE17-50E557A19528}"/>
          </ac:spMkLst>
        </pc:spChg>
        <pc:spChg chg="add del mod">
          <ac:chgData name="Bettis, Olivia Christine" userId="S::ocbettis@ad.unc.edu::eab050d1-99a6-45ff-9edc-2bc31ea95cbe" providerId="AD" clId="Web-{BD9DA67E-1D6D-418D-0676-9DAFDE725BBF}" dt="2023-04-26T17:18:37.164" v="268"/>
          <ac:spMkLst>
            <pc:docMk/>
            <pc:sldMk cId="1923159190" sldId="258"/>
            <ac:spMk id="4" creationId="{965EA1EC-D3CB-5B8F-D0C7-6BFE15D8A799}"/>
          </ac:spMkLst>
        </pc:spChg>
        <pc:spChg chg="add mod">
          <ac:chgData name="Bettis, Olivia Christine" userId="S::ocbettis@ad.unc.edu::eab050d1-99a6-45ff-9edc-2bc31ea95cbe" providerId="AD" clId="Web-{BD9DA67E-1D6D-418D-0676-9DAFDE725BBF}" dt="2023-04-26T21:02:30.992" v="1394" actId="1076"/>
          <ac:spMkLst>
            <pc:docMk/>
            <pc:sldMk cId="1923159190" sldId="258"/>
            <ac:spMk id="5" creationId="{EBA082A7-6190-E7C7-6668-0485DA55C86E}"/>
          </ac:spMkLst>
        </pc:spChg>
        <pc:spChg chg="mod">
          <ac:chgData name="Bettis, Olivia Christine" userId="S::ocbettis@ad.unc.edu::eab050d1-99a6-45ff-9edc-2bc31ea95cbe" providerId="AD" clId="Web-{BD9DA67E-1D6D-418D-0676-9DAFDE725BBF}" dt="2023-04-27T00:34:44.177" v="1854" actId="20577"/>
          <ac:spMkLst>
            <pc:docMk/>
            <pc:sldMk cId="1923159190" sldId="258"/>
            <ac:spMk id="6" creationId="{86600916-8EAF-B67F-F223-645F5E1B9305}"/>
          </ac:spMkLst>
        </pc:spChg>
        <pc:spChg chg="add del mod">
          <ac:chgData name="Bettis, Olivia Christine" userId="S::ocbettis@ad.unc.edu::eab050d1-99a6-45ff-9edc-2bc31ea95cbe" providerId="AD" clId="Web-{BD9DA67E-1D6D-418D-0676-9DAFDE725BBF}" dt="2023-04-26T17:37:45.946" v="573"/>
          <ac:spMkLst>
            <pc:docMk/>
            <pc:sldMk cId="1923159190" sldId="258"/>
            <ac:spMk id="8" creationId="{E1FDAB18-5B47-F561-59E4-81B262C232FC}"/>
          </ac:spMkLst>
        </pc:spChg>
        <pc:spChg chg="add del mod">
          <ac:chgData name="Bettis, Olivia Christine" userId="S::ocbettis@ad.unc.edu::eab050d1-99a6-45ff-9edc-2bc31ea95cbe" providerId="AD" clId="Web-{BD9DA67E-1D6D-418D-0676-9DAFDE725BBF}" dt="2023-04-26T17:29:08.767" v="440"/>
          <ac:spMkLst>
            <pc:docMk/>
            <pc:sldMk cId="1923159190" sldId="258"/>
            <ac:spMk id="10" creationId="{1B54C1BE-7768-5822-9ED1-C5B85FDB8A5E}"/>
          </ac:spMkLst>
        </pc:spChg>
        <pc:spChg chg="add mod">
          <ac:chgData name="Bettis, Olivia Christine" userId="S::ocbettis@ad.unc.edu::eab050d1-99a6-45ff-9edc-2bc31ea95cbe" providerId="AD" clId="Web-{BD9DA67E-1D6D-418D-0676-9DAFDE725BBF}" dt="2023-04-26T21:02:30.883" v="1385" actId="1076"/>
          <ac:spMkLst>
            <pc:docMk/>
            <pc:sldMk cId="1923159190" sldId="258"/>
            <ac:spMk id="11" creationId="{E5797600-0D99-392C-5920-4BA4439A8B15}"/>
          </ac:spMkLst>
        </pc:spChg>
        <pc:spChg chg="add mod">
          <ac:chgData name="Bettis, Olivia Christine" userId="S::ocbettis@ad.unc.edu::eab050d1-99a6-45ff-9edc-2bc31ea95cbe" providerId="AD" clId="Web-{BD9DA67E-1D6D-418D-0676-9DAFDE725BBF}" dt="2023-04-26T21:02:30.898" v="1386" actId="1076"/>
          <ac:spMkLst>
            <pc:docMk/>
            <pc:sldMk cId="1923159190" sldId="258"/>
            <ac:spMk id="12" creationId="{8013482A-EABB-8C8D-021D-1E5921C6938C}"/>
          </ac:spMkLst>
        </pc:spChg>
        <pc:spChg chg="add mod">
          <ac:chgData name="Bettis, Olivia Christine" userId="S::ocbettis@ad.unc.edu::eab050d1-99a6-45ff-9edc-2bc31ea95cbe" providerId="AD" clId="Web-{BD9DA67E-1D6D-418D-0676-9DAFDE725BBF}" dt="2023-04-26T21:02:30.914" v="1387" actId="1076"/>
          <ac:spMkLst>
            <pc:docMk/>
            <pc:sldMk cId="1923159190" sldId="258"/>
            <ac:spMk id="13" creationId="{C7944756-295E-B467-CC2F-C0995818700D}"/>
          </ac:spMkLst>
        </pc:spChg>
        <pc:spChg chg="add del mod">
          <ac:chgData name="Bettis, Olivia Christine" userId="S::ocbettis@ad.unc.edu::eab050d1-99a6-45ff-9edc-2bc31ea95cbe" providerId="AD" clId="Web-{BD9DA67E-1D6D-418D-0676-9DAFDE725BBF}" dt="2023-04-26T17:36:49.352" v="569"/>
          <ac:spMkLst>
            <pc:docMk/>
            <pc:sldMk cId="1923159190" sldId="258"/>
            <ac:spMk id="14" creationId="{A9E86215-8C55-85CB-D0EA-EE36376042F5}"/>
          </ac:spMkLst>
        </pc:spChg>
        <pc:spChg chg="add del">
          <ac:chgData name="Bettis, Olivia Christine" userId="S::ocbettis@ad.unc.edu::eab050d1-99a6-45ff-9edc-2bc31ea95cbe" providerId="AD" clId="Web-{BD9DA67E-1D6D-418D-0676-9DAFDE725BBF}" dt="2023-04-26T17:37:37.977" v="572"/>
          <ac:spMkLst>
            <pc:docMk/>
            <pc:sldMk cId="1923159190" sldId="258"/>
            <ac:spMk id="15" creationId="{B220B705-AAF4-7FC1-906D-9D95CAD03E5B}"/>
          </ac:spMkLst>
        </pc:spChg>
        <pc:spChg chg="add mod ord">
          <ac:chgData name="Bettis, Olivia Christine" userId="S::ocbettis@ad.unc.edu::eab050d1-99a6-45ff-9edc-2bc31ea95cbe" providerId="AD" clId="Web-{BD9DA67E-1D6D-418D-0676-9DAFDE725BBF}" dt="2023-04-26T21:02:30.836" v="1381" actId="1076"/>
          <ac:spMkLst>
            <pc:docMk/>
            <pc:sldMk cId="1923159190" sldId="258"/>
            <ac:spMk id="16" creationId="{589343A1-FEC0-924E-A99B-F53618B6628A}"/>
          </ac:spMkLst>
        </pc:spChg>
        <pc:spChg chg="add del">
          <ac:chgData name="Bettis, Olivia Christine" userId="S::ocbettis@ad.unc.edu::eab050d1-99a6-45ff-9edc-2bc31ea95cbe" providerId="AD" clId="Web-{BD9DA67E-1D6D-418D-0676-9DAFDE725BBF}" dt="2023-04-26T17:40:51.949" v="583"/>
          <ac:spMkLst>
            <pc:docMk/>
            <pc:sldMk cId="1923159190" sldId="258"/>
            <ac:spMk id="17" creationId="{B69BFB0C-22FC-C1B8-13C1-4497868BC63A}"/>
          </ac:spMkLst>
        </pc:spChg>
        <pc:spChg chg="add mod ord">
          <ac:chgData name="Bettis, Olivia Christine" userId="S::ocbettis@ad.unc.edu::eab050d1-99a6-45ff-9edc-2bc31ea95cbe" providerId="AD" clId="Web-{BD9DA67E-1D6D-418D-0676-9DAFDE725BBF}" dt="2023-04-26T21:02:30.851" v="1382" actId="1076"/>
          <ac:spMkLst>
            <pc:docMk/>
            <pc:sldMk cId="1923159190" sldId="258"/>
            <ac:spMk id="18" creationId="{BC231B5F-E1C3-3273-10E5-F1DEBEC89401}"/>
          </ac:spMkLst>
        </pc:spChg>
        <pc:spChg chg="add mod ord">
          <ac:chgData name="Bettis, Olivia Christine" userId="S::ocbettis@ad.unc.edu::eab050d1-99a6-45ff-9edc-2bc31ea95cbe" providerId="AD" clId="Web-{BD9DA67E-1D6D-418D-0676-9DAFDE725BBF}" dt="2023-04-26T21:02:30.867" v="1383" actId="1076"/>
          <ac:spMkLst>
            <pc:docMk/>
            <pc:sldMk cId="1923159190" sldId="258"/>
            <ac:spMk id="19" creationId="{2831CE4A-26ED-AB8F-B073-7E4D5A456DC5}"/>
          </ac:spMkLst>
        </pc:spChg>
        <pc:spChg chg="add mod ord">
          <ac:chgData name="Bettis, Olivia Christine" userId="S::ocbettis@ad.unc.edu::eab050d1-99a6-45ff-9edc-2bc31ea95cbe" providerId="AD" clId="Web-{BD9DA67E-1D6D-418D-0676-9DAFDE725BBF}" dt="2023-04-26T21:02:30.883" v="1384" actId="1076"/>
          <ac:spMkLst>
            <pc:docMk/>
            <pc:sldMk cId="1923159190" sldId="258"/>
            <ac:spMk id="20" creationId="{05FD502B-BC69-1365-6A27-B3E93F2385F9}"/>
          </ac:spMkLst>
        </pc:spChg>
        <pc:spChg chg="add mod">
          <ac:chgData name="Bettis, Olivia Christine" userId="S::ocbettis@ad.unc.edu::eab050d1-99a6-45ff-9edc-2bc31ea95cbe" providerId="AD" clId="Web-{BD9DA67E-1D6D-418D-0676-9DAFDE725BBF}" dt="2023-04-26T21:02:30.929" v="1388" actId="1076"/>
          <ac:spMkLst>
            <pc:docMk/>
            <pc:sldMk cId="1923159190" sldId="258"/>
            <ac:spMk id="21" creationId="{9B2F3179-F4ED-7CD1-B6E6-1254B173408F}"/>
          </ac:spMkLst>
        </pc:spChg>
        <pc:spChg chg="add del mod">
          <ac:chgData name="Bettis, Olivia Christine" userId="S::ocbettis@ad.unc.edu::eab050d1-99a6-45ff-9edc-2bc31ea95cbe" providerId="AD" clId="Web-{BD9DA67E-1D6D-418D-0676-9DAFDE725BBF}" dt="2023-04-26T17:52:02.193" v="768"/>
          <ac:spMkLst>
            <pc:docMk/>
            <pc:sldMk cId="1923159190" sldId="258"/>
            <ac:spMk id="22" creationId="{F680B0F7-B4CB-D6F5-20F8-D22F9D4BCBD4}"/>
          </ac:spMkLst>
        </pc:spChg>
        <pc:spChg chg="add mod">
          <ac:chgData name="Bettis, Olivia Christine" userId="S::ocbettis@ad.unc.edu::eab050d1-99a6-45ff-9edc-2bc31ea95cbe" providerId="AD" clId="Web-{BD9DA67E-1D6D-418D-0676-9DAFDE725BBF}" dt="2023-04-26T21:02:30.929" v="1389" actId="1076"/>
          <ac:spMkLst>
            <pc:docMk/>
            <pc:sldMk cId="1923159190" sldId="258"/>
            <ac:spMk id="23" creationId="{0F71DE4C-1457-AD49-CD93-A53A6EE4A0A6}"/>
          </ac:spMkLst>
        </pc:spChg>
        <pc:spChg chg="add del mod">
          <ac:chgData name="Bettis, Olivia Christine" userId="S::ocbettis@ad.unc.edu::eab050d1-99a6-45ff-9edc-2bc31ea95cbe" providerId="AD" clId="Web-{BD9DA67E-1D6D-418D-0676-9DAFDE725BBF}" dt="2023-04-26T17:52:13.240" v="781"/>
          <ac:spMkLst>
            <pc:docMk/>
            <pc:sldMk cId="1923159190" sldId="258"/>
            <ac:spMk id="24" creationId="{D2D5719C-4B11-CEAE-743B-BBB076C6882D}"/>
          </ac:spMkLst>
        </pc:spChg>
        <pc:spChg chg="add mod">
          <ac:chgData name="Bettis, Olivia Christine" userId="S::ocbettis@ad.unc.edu::eab050d1-99a6-45ff-9edc-2bc31ea95cbe" providerId="AD" clId="Web-{BD9DA67E-1D6D-418D-0676-9DAFDE725BBF}" dt="2023-04-26T21:02:30.945" v="1390" actId="1076"/>
          <ac:spMkLst>
            <pc:docMk/>
            <pc:sldMk cId="1923159190" sldId="258"/>
            <ac:spMk id="25" creationId="{CD201F43-FD1E-5334-789C-1487DEAB9CC2}"/>
          </ac:spMkLst>
        </pc:spChg>
        <pc:spChg chg="add mod">
          <ac:chgData name="Bettis, Olivia Christine" userId="S::ocbettis@ad.unc.edu::eab050d1-99a6-45ff-9edc-2bc31ea95cbe" providerId="AD" clId="Web-{BD9DA67E-1D6D-418D-0676-9DAFDE725BBF}" dt="2023-04-26T21:02:30.961" v="1391" actId="1076"/>
          <ac:spMkLst>
            <pc:docMk/>
            <pc:sldMk cId="1923159190" sldId="258"/>
            <ac:spMk id="26" creationId="{D396968B-E8FB-4445-A878-0DFDF0618BC9}"/>
          </ac:spMkLst>
        </pc:spChg>
        <pc:spChg chg="add mod">
          <ac:chgData name="Bettis, Olivia Christine" userId="S::ocbettis@ad.unc.edu::eab050d1-99a6-45ff-9edc-2bc31ea95cbe" providerId="AD" clId="Web-{BD9DA67E-1D6D-418D-0676-9DAFDE725BBF}" dt="2023-04-26T21:02:30.976" v="1392" actId="1076"/>
          <ac:spMkLst>
            <pc:docMk/>
            <pc:sldMk cId="1923159190" sldId="258"/>
            <ac:spMk id="27" creationId="{816941D6-8BF6-DEFC-D150-E5EB372AEB15}"/>
          </ac:spMkLst>
        </pc:spChg>
        <pc:picChg chg="add mod">
          <ac:chgData name="Bettis, Olivia Christine" userId="S::ocbettis@ad.unc.edu::eab050d1-99a6-45ff-9edc-2bc31ea95cbe" providerId="AD" clId="Web-{BD9DA67E-1D6D-418D-0676-9DAFDE725BBF}" dt="2023-04-26T20:06:59.176" v="929" actId="1076"/>
          <ac:picMkLst>
            <pc:docMk/>
            <pc:sldMk cId="1923159190" sldId="258"/>
            <ac:picMk id="3" creationId="{9C4BC25B-45F7-6551-E98A-4B2939E6517B}"/>
          </ac:picMkLst>
        </pc:picChg>
        <pc:picChg chg="add del mod">
          <ac:chgData name="Bettis, Olivia Christine" userId="S::ocbettis@ad.unc.edu::eab050d1-99a6-45ff-9edc-2bc31ea95cbe" providerId="AD" clId="Web-{BD9DA67E-1D6D-418D-0676-9DAFDE725BBF}" dt="2023-04-26T17:12:54.675" v="259"/>
          <ac:picMkLst>
            <pc:docMk/>
            <pc:sldMk cId="1923159190" sldId="258"/>
            <ac:picMk id="5" creationId="{87C64C5D-35F4-4E7D-0615-33A18A4DC935}"/>
          </ac:picMkLst>
        </pc:picChg>
        <pc:picChg chg="add del mod">
          <ac:chgData name="Bettis, Olivia Christine" userId="S::ocbettis@ad.unc.edu::eab050d1-99a6-45ff-9edc-2bc31ea95cbe" providerId="AD" clId="Web-{BD9DA67E-1D6D-418D-0676-9DAFDE725BBF}" dt="2023-04-26T17:16:19.412" v="263"/>
          <ac:picMkLst>
            <pc:docMk/>
            <pc:sldMk cId="1923159190" sldId="258"/>
            <ac:picMk id="6" creationId="{BDE7FD30-02CE-0B3F-4350-25F109D08F9B}"/>
          </ac:picMkLst>
        </pc:picChg>
        <pc:picChg chg="add del mod">
          <ac:chgData name="Bettis, Olivia Christine" userId="S::ocbettis@ad.unc.edu::eab050d1-99a6-45ff-9edc-2bc31ea95cbe" providerId="AD" clId="Web-{BD9DA67E-1D6D-418D-0676-9DAFDE725BBF}" dt="2023-04-26T17:37:35.181" v="571"/>
          <ac:picMkLst>
            <pc:docMk/>
            <pc:sldMk cId="1923159190" sldId="258"/>
            <ac:picMk id="7" creationId="{3B92DEF4-344C-F69C-E49B-EAF4EB5A0B80}"/>
          </ac:picMkLst>
        </pc:picChg>
        <pc:picChg chg="add del mod">
          <ac:chgData name="Bettis, Olivia Christine" userId="S::ocbettis@ad.unc.edu::eab050d1-99a6-45ff-9edc-2bc31ea95cbe" providerId="AD" clId="Web-{BD9DA67E-1D6D-418D-0676-9DAFDE725BBF}" dt="2023-04-26T17:29:05.892" v="439"/>
          <ac:picMkLst>
            <pc:docMk/>
            <pc:sldMk cId="1923159190" sldId="258"/>
            <ac:picMk id="9" creationId="{83A00AAF-A0C6-B071-FD66-8DD8EA3733BD}"/>
          </ac:picMkLst>
        </pc:picChg>
      </pc:sldChg>
      <pc:sldChg chg="ord modNotes">
        <pc:chgData name="Bettis, Olivia Christine" userId="S::ocbettis@ad.unc.edu::eab050d1-99a6-45ff-9edc-2bc31ea95cbe" providerId="AD" clId="Web-{BD9DA67E-1D6D-418D-0676-9DAFDE725BBF}" dt="2023-04-27T00:49:28.595" v="2020"/>
        <pc:sldMkLst>
          <pc:docMk/>
          <pc:sldMk cId="4030588161" sldId="259"/>
        </pc:sldMkLst>
      </pc:sldChg>
      <pc:sldChg chg="modNotes">
        <pc:chgData name="Bettis, Olivia Christine" userId="S::ocbettis@ad.unc.edu::eab050d1-99a6-45ff-9edc-2bc31ea95cbe" providerId="AD" clId="Web-{BD9DA67E-1D6D-418D-0676-9DAFDE725BBF}" dt="2023-04-27T00:48:33.500" v="1989"/>
        <pc:sldMkLst>
          <pc:docMk/>
          <pc:sldMk cId="2617935858" sldId="262"/>
        </pc:sldMkLst>
      </pc:sldChg>
      <pc:sldChg chg="addSp delSp modSp modNotes">
        <pc:chgData name="Bettis, Olivia Christine" userId="S::ocbettis@ad.unc.edu::eab050d1-99a6-45ff-9edc-2bc31ea95cbe" providerId="AD" clId="Web-{BD9DA67E-1D6D-418D-0676-9DAFDE725BBF}" dt="2023-04-27T00:50:00.112" v="2044"/>
        <pc:sldMkLst>
          <pc:docMk/>
          <pc:sldMk cId="2774542423" sldId="263"/>
        </pc:sldMkLst>
        <pc:spChg chg="add mod">
          <ac:chgData name="Bettis, Olivia Christine" userId="S::ocbettis@ad.unc.edu::eab050d1-99a6-45ff-9edc-2bc31ea95cbe" providerId="AD" clId="Web-{BD9DA67E-1D6D-418D-0676-9DAFDE725BBF}" dt="2023-04-26T21:19:55.778" v="1589"/>
          <ac:spMkLst>
            <pc:docMk/>
            <pc:sldMk cId="2774542423" sldId="263"/>
            <ac:spMk id="3" creationId="{5EDEA53C-C417-A03B-BF6A-741D74273E6C}"/>
          </ac:spMkLst>
        </pc:spChg>
        <pc:spChg chg="add del mod">
          <ac:chgData name="Bettis, Olivia Christine" userId="S::ocbettis@ad.unc.edu::eab050d1-99a6-45ff-9edc-2bc31ea95cbe" providerId="AD" clId="Web-{BD9DA67E-1D6D-418D-0676-9DAFDE725BBF}" dt="2023-04-26T21:13:59.099" v="1513"/>
          <ac:spMkLst>
            <pc:docMk/>
            <pc:sldMk cId="2774542423" sldId="263"/>
            <ac:spMk id="4" creationId="{65FB217C-DC7C-BC9B-1499-C2B594345515}"/>
          </ac:spMkLst>
        </pc:spChg>
        <pc:spChg chg="add del mod">
          <ac:chgData name="Bettis, Olivia Christine" userId="S::ocbettis@ad.unc.edu::eab050d1-99a6-45ff-9edc-2bc31ea95cbe" providerId="AD" clId="Web-{BD9DA67E-1D6D-418D-0676-9DAFDE725BBF}" dt="2023-04-26T21:13:59.099" v="1512"/>
          <ac:spMkLst>
            <pc:docMk/>
            <pc:sldMk cId="2774542423" sldId="263"/>
            <ac:spMk id="5" creationId="{E702689A-3D21-4A67-DE8B-7DB74580080E}"/>
          </ac:spMkLst>
        </pc:spChg>
        <pc:spChg chg="add del mod">
          <ac:chgData name="Bettis, Olivia Christine" userId="S::ocbettis@ad.unc.edu::eab050d1-99a6-45ff-9edc-2bc31ea95cbe" providerId="AD" clId="Web-{BD9DA67E-1D6D-418D-0676-9DAFDE725BBF}" dt="2023-04-26T21:13:59.099" v="1511"/>
          <ac:spMkLst>
            <pc:docMk/>
            <pc:sldMk cId="2774542423" sldId="263"/>
            <ac:spMk id="6" creationId="{CF6DC914-A3D3-2DAC-545E-2B90555A31D2}"/>
          </ac:spMkLst>
        </pc:spChg>
        <pc:spChg chg="add del mod">
          <ac:chgData name="Bettis, Olivia Christine" userId="S::ocbettis@ad.unc.edu::eab050d1-99a6-45ff-9edc-2bc31ea95cbe" providerId="AD" clId="Web-{BD9DA67E-1D6D-418D-0676-9DAFDE725BBF}" dt="2023-04-26T21:13:59.099" v="1510"/>
          <ac:spMkLst>
            <pc:docMk/>
            <pc:sldMk cId="2774542423" sldId="263"/>
            <ac:spMk id="7" creationId="{B25228A3-5CF6-95DC-EEF1-2A6F286FBB7B}"/>
          </ac:spMkLst>
        </pc:spChg>
        <pc:spChg chg="add del mod">
          <ac:chgData name="Bettis, Olivia Christine" userId="S::ocbettis@ad.unc.edu::eab050d1-99a6-45ff-9edc-2bc31ea95cbe" providerId="AD" clId="Web-{BD9DA67E-1D6D-418D-0676-9DAFDE725BBF}" dt="2023-04-26T21:14:37.209" v="1524"/>
          <ac:spMkLst>
            <pc:docMk/>
            <pc:sldMk cId="2774542423" sldId="263"/>
            <ac:spMk id="8" creationId="{600B49A8-695A-B45C-EE19-2A790375D1F0}"/>
          </ac:spMkLst>
        </pc:spChg>
        <pc:spChg chg="add del mod">
          <ac:chgData name="Bettis, Olivia Christine" userId="S::ocbettis@ad.unc.edu::eab050d1-99a6-45ff-9edc-2bc31ea95cbe" providerId="AD" clId="Web-{BD9DA67E-1D6D-418D-0676-9DAFDE725BBF}" dt="2023-04-26T21:14:38.741" v="1525"/>
          <ac:spMkLst>
            <pc:docMk/>
            <pc:sldMk cId="2774542423" sldId="263"/>
            <ac:spMk id="9" creationId="{1ABB983D-AD63-533A-562A-340A8756A732}"/>
          </ac:spMkLst>
        </pc:spChg>
        <pc:spChg chg="add del mod">
          <ac:chgData name="Bettis, Olivia Christine" userId="S::ocbettis@ad.unc.edu::eab050d1-99a6-45ff-9edc-2bc31ea95cbe" providerId="AD" clId="Web-{BD9DA67E-1D6D-418D-0676-9DAFDE725BBF}" dt="2023-04-26T21:14:39.741" v="1526"/>
          <ac:spMkLst>
            <pc:docMk/>
            <pc:sldMk cId="2774542423" sldId="263"/>
            <ac:spMk id="10" creationId="{021C4B0A-C2F3-C070-5029-A39CDFE51C73}"/>
          </ac:spMkLst>
        </pc:spChg>
        <pc:spChg chg="del mod">
          <ac:chgData name="Bettis, Olivia Christine" userId="S::ocbettis@ad.unc.edu::eab050d1-99a6-45ff-9edc-2bc31ea95cbe" providerId="AD" clId="Web-{BD9DA67E-1D6D-418D-0676-9DAFDE725BBF}" dt="2023-04-26T21:05:47.449" v="1398"/>
          <ac:spMkLst>
            <pc:docMk/>
            <pc:sldMk cId="2774542423" sldId="263"/>
            <ac:spMk id="11" creationId="{116663A0-E6C2-0B47-ED1C-DD7635749CC1}"/>
          </ac:spMkLst>
        </pc:spChg>
        <pc:spChg chg="add del mod">
          <ac:chgData name="Bettis, Olivia Christine" userId="S::ocbettis@ad.unc.edu::eab050d1-99a6-45ff-9edc-2bc31ea95cbe" providerId="AD" clId="Web-{BD9DA67E-1D6D-418D-0676-9DAFDE725BBF}" dt="2023-04-26T21:14:40.788" v="1527"/>
          <ac:spMkLst>
            <pc:docMk/>
            <pc:sldMk cId="2774542423" sldId="263"/>
            <ac:spMk id="12" creationId="{D5F75EAC-E368-AED1-E731-238B1D6C2FBF}"/>
          </ac:spMkLst>
        </pc:spChg>
        <pc:spChg chg="add mod">
          <ac:chgData name="Bettis, Olivia Christine" userId="S::ocbettis@ad.unc.edu::eab050d1-99a6-45ff-9edc-2bc31ea95cbe" providerId="AD" clId="Web-{BD9DA67E-1D6D-418D-0676-9DAFDE725BBF}" dt="2023-04-26T21:19:55.778" v="1590"/>
          <ac:spMkLst>
            <pc:docMk/>
            <pc:sldMk cId="2774542423" sldId="263"/>
            <ac:spMk id="13" creationId="{B450AAF0-65F9-63C8-1CDC-2D6A77AF70E3}"/>
          </ac:spMkLst>
        </pc:spChg>
        <pc:spChg chg="add mod">
          <ac:chgData name="Bettis, Olivia Christine" userId="S::ocbettis@ad.unc.edu::eab050d1-99a6-45ff-9edc-2bc31ea95cbe" providerId="AD" clId="Web-{BD9DA67E-1D6D-418D-0676-9DAFDE725BBF}" dt="2023-04-26T21:19:55.794" v="1591"/>
          <ac:spMkLst>
            <pc:docMk/>
            <pc:sldMk cId="2774542423" sldId="263"/>
            <ac:spMk id="14" creationId="{D1CAE835-F698-E7B7-A28A-DEC91DF49B93}"/>
          </ac:spMkLst>
        </pc:spChg>
        <pc:spChg chg="add mod">
          <ac:chgData name="Bettis, Olivia Christine" userId="S::ocbettis@ad.unc.edu::eab050d1-99a6-45ff-9edc-2bc31ea95cbe" providerId="AD" clId="Web-{BD9DA67E-1D6D-418D-0676-9DAFDE725BBF}" dt="2023-04-26T21:19:55.794" v="1592"/>
          <ac:spMkLst>
            <pc:docMk/>
            <pc:sldMk cId="2774542423" sldId="263"/>
            <ac:spMk id="15" creationId="{DCE73C57-25D5-BCA8-350F-53FE0AA2A363}"/>
          </ac:spMkLst>
        </pc:spChg>
        <pc:spChg chg="add mod">
          <ac:chgData name="Bettis, Olivia Christine" userId="S::ocbettis@ad.unc.edu::eab050d1-99a6-45ff-9edc-2bc31ea95cbe" providerId="AD" clId="Web-{BD9DA67E-1D6D-418D-0676-9DAFDE725BBF}" dt="2023-04-26T21:19:55.794" v="1593"/>
          <ac:spMkLst>
            <pc:docMk/>
            <pc:sldMk cId="2774542423" sldId="263"/>
            <ac:spMk id="16" creationId="{AD74856A-483A-60D1-E205-375A34354289}"/>
          </ac:spMkLst>
        </pc:spChg>
        <pc:spChg chg="add mod">
          <ac:chgData name="Bettis, Olivia Christine" userId="S::ocbettis@ad.unc.edu::eab050d1-99a6-45ff-9edc-2bc31ea95cbe" providerId="AD" clId="Web-{BD9DA67E-1D6D-418D-0676-9DAFDE725BBF}" dt="2023-04-26T21:19:55.810" v="1594"/>
          <ac:spMkLst>
            <pc:docMk/>
            <pc:sldMk cId="2774542423" sldId="263"/>
            <ac:spMk id="17" creationId="{8F1A7B20-C72C-652E-E3FB-49EE78A14BE1}"/>
          </ac:spMkLst>
        </pc:spChg>
        <pc:spChg chg="add mod">
          <ac:chgData name="Bettis, Olivia Christine" userId="S::ocbettis@ad.unc.edu::eab050d1-99a6-45ff-9edc-2bc31ea95cbe" providerId="AD" clId="Web-{BD9DA67E-1D6D-418D-0676-9DAFDE725BBF}" dt="2023-04-26T21:28:51.476" v="1781" actId="1076"/>
          <ac:spMkLst>
            <pc:docMk/>
            <pc:sldMk cId="2774542423" sldId="263"/>
            <ac:spMk id="18" creationId="{7D46B0AA-E92F-385D-59B8-14065C1E1268}"/>
          </ac:spMkLst>
        </pc:spChg>
        <pc:spChg chg="add mod">
          <ac:chgData name="Bettis, Olivia Christine" userId="S::ocbettis@ad.unc.edu::eab050d1-99a6-45ff-9edc-2bc31ea95cbe" providerId="AD" clId="Web-{BD9DA67E-1D6D-418D-0676-9DAFDE725BBF}" dt="2023-04-26T21:28:51.492" v="1782" actId="1076"/>
          <ac:spMkLst>
            <pc:docMk/>
            <pc:sldMk cId="2774542423" sldId="263"/>
            <ac:spMk id="19" creationId="{16DB8B81-11E7-7F86-BD8C-45B9BB57E9D9}"/>
          </ac:spMkLst>
        </pc:spChg>
        <pc:spChg chg="add mod">
          <ac:chgData name="Bettis, Olivia Christine" userId="S::ocbettis@ad.unc.edu::eab050d1-99a6-45ff-9edc-2bc31ea95cbe" providerId="AD" clId="Web-{BD9DA67E-1D6D-418D-0676-9DAFDE725BBF}" dt="2023-04-26T21:28:51.508" v="1783" actId="1076"/>
          <ac:spMkLst>
            <pc:docMk/>
            <pc:sldMk cId="2774542423" sldId="263"/>
            <ac:spMk id="20" creationId="{648E111C-E491-9360-7F3D-E850027BF4B5}"/>
          </ac:spMkLst>
        </pc:spChg>
        <pc:spChg chg="add mod">
          <ac:chgData name="Bettis, Olivia Christine" userId="S::ocbettis@ad.unc.edu::eab050d1-99a6-45ff-9edc-2bc31ea95cbe" providerId="AD" clId="Web-{BD9DA67E-1D6D-418D-0676-9DAFDE725BBF}" dt="2023-04-26T21:28:51.508" v="1784" actId="1076"/>
          <ac:spMkLst>
            <pc:docMk/>
            <pc:sldMk cId="2774542423" sldId="263"/>
            <ac:spMk id="21" creationId="{FE8E6315-BFBC-595B-107C-677D85856C13}"/>
          </ac:spMkLst>
        </pc:spChg>
        <pc:spChg chg="add mod">
          <ac:chgData name="Bettis, Olivia Christine" userId="S::ocbettis@ad.unc.edu::eab050d1-99a6-45ff-9edc-2bc31ea95cbe" providerId="AD" clId="Web-{BD9DA67E-1D6D-418D-0676-9DAFDE725BBF}" dt="2023-04-26T21:28:51.523" v="1785" actId="1076"/>
          <ac:spMkLst>
            <pc:docMk/>
            <pc:sldMk cId="2774542423" sldId="263"/>
            <ac:spMk id="22" creationId="{93EA13D9-112F-7E7F-727E-814656FE55F2}"/>
          </ac:spMkLst>
        </pc:spChg>
        <pc:spChg chg="add mod">
          <ac:chgData name="Bettis, Olivia Christine" userId="S::ocbettis@ad.unc.edu::eab050d1-99a6-45ff-9edc-2bc31ea95cbe" providerId="AD" clId="Web-{BD9DA67E-1D6D-418D-0676-9DAFDE725BBF}" dt="2023-04-26T21:28:51.539" v="1786" actId="1076"/>
          <ac:spMkLst>
            <pc:docMk/>
            <pc:sldMk cId="2774542423" sldId="263"/>
            <ac:spMk id="23" creationId="{32FB0640-EA9E-978D-3B8E-305B5D742D8B}"/>
          </ac:spMkLst>
        </pc:spChg>
        <pc:spChg chg="add mod">
          <ac:chgData name="Bettis, Olivia Christine" userId="S::ocbettis@ad.unc.edu::eab050d1-99a6-45ff-9edc-2bc31ea95cbe" providerId="AD" clId="Web-{BD9DA67E-1D6D-418D-0676-9DAFDE725BBF}" dt="2023-04-26T21:28:51.555" v="1787" actId="1076"/>
          <ac:spMkLst>
            <pc:docMk/>
            <pc:sldMk cId="2774542423" sldId="263"/>
            <ac:spMk id="24" creationId="{05B3A4DE-4DA9-23B7-561B-33595E4FB827}"/>
          </ac:spMkLst>
        </pc:spChg>
        <pc:spChg chg="add mod">
          <ac:chgData name="Bettis, Olivia Christine" userId="S::ocbettis@ad.unc.edu::eab050d1-99a6-45ff-9edc-2bc31ea95cbe" providerId="AD" clId="Web-{BD9DA67E-1D6D-418D-0676-9DAFDE725BBF}" dt="2023-04-26T21:28:51.555" v="1788" actId="1076"/>
          <ac:spMkLst>
            <pc:docMk/>
            <pc:sldMk cId="2774542423" sldId="263"/>
            <ac:spMk id="25" creationId="{A3C816F9-80BA-4257-D241-60D8937DF4BF}"/>
          </ac:spMkLst>
        </pc:spChg>
        <pc:spChg chg="add mod">
          <ac:chgData name="Bettis, Olivia Christine" userId="S::ocbettis@ad.unc.edu::eab050d1-99a6-45ff-9edc-2bc31ea95cbe" providerId="AD" clId="Web-{BD9DA67E-1D6D-418D-0676-9DAFDE725BBF}" dt="2023-04-26T21:28:51.570" v="1789" actId="1076"/>
          <ac:spMkLst>
            <pc:docMk/>
            <pc:sldMk cId="2774542423" sldId="263"/>
            <ac:spMk id="26" creationId="{C03645F6-0F9C-23EE-4A02-9CB9DA66EC3A}"/>
          </ac:spMkLst>
        </pc:spChg>
        <pc:spChg chg="add mod">
          <ac:chgData name="Bettis, Olivia Christine" userId="S::ocbettis@ad.unc.edu::eab050d1-99a6-45ff-9edc-2bc31ea95cbe" providerId="AD" clId="Web-{BD9DA67E-1D6D-418D-0676-9DAFDE725BBF}" dt="2023-04-26T21:28:51.586" v="1790" actId="1076"/>
          <ac:spMkLst>
            <pc:docMk/>
            <pc:sldMk cId="2774542423" sldId="263"/>
            <ac:spMk id="27" creationId="{6E155AED-FDCE-0DEB-8F54-BCBCA1FB3896}"/>
          </ac:spMkLst>
        </pc:spChg>
        <pc:spChg chg="add mod">
          <ac:chgData name="Bettis, Olivia Christine" userId="S::ocbettis@ad.unc.edu::eab050d1-99a6-45ff-9edc-2bc31ea95cbe" providerId="AD" clId="Web-{BD9DA67E-1D6D-418D-0676-9DAFDE725BBF}" dt="2023-04-26T21:28:51.601" v="1791" actId="1076"/>
          <ac:spMkLst>
            <pc:docMk/>
            <pc:sldMk cId="2774542423" sldId="263"/>
            <ac:spMk id="28" creationId="{69366271-33C1-D3A0-C9A8-065EECFB420C}"/>
          </ac:spMkLst>
        </pc:spChg>
        <pc:spChg chg="add mod">
          <ac:chgData name="Bettis, Olivia Christine" userId="S::ocbettis@ad.unc.edu::eab050d1-99a6-45ff-9edc-2bc31ea95cbe" providerId="AD" clId="Web-{BD9DA67E-1D6D-418D-0676-9DAFDE725BBF}" dt="2023-04-26T21:28:51.601" v="1792" actId="1076"/>
          <ac:spMkLst>
            <pc:docMk/>
            <pc:sldMk cId="2774542423" sldId="263"/>
            <ac:spMk id="29" creationId="{8C7768E7-64C8-616C-D280-DE7C569A6751}"/>
          </ac:spMkLst>
        </pc:spChg>
        <pc:spChg chg="add mod">
          <ac:chgData name="Bettis, Olivia Christine" userId="S::ocbettis@ad.unc.edu::eab050d1-99a6-45ff-9edc-2bc31ea95cbe" providerId="AD" clId="Web-{BD9DA67E-1D6D-418D-0676-9DAFDE725BBF}" dt="2023-04-26T21:29:04.336" v="1799" actId="1076"/>
          <ac:spMkLst>
            <pc:docMk/>
            <pc:sldMk cId="2774542423" sldId="263"/>
            <ac:spMk id="30" creationId="{B85684A2-7CAA-CAB9-8A1A-DA6189FA0673}"/>
          </ac:spMkLst>
        </pc:spChg>
        <pc:spChg chg="add mod">
          <ac:chgData name="Bettis, Olivia Christine" userId="S::ocbettis@ad.unc.edu::eab050d1-99a6-45ff-9edc-2bc31ea95cbe" providerId="AD" clId="Web-{BD9DA67E-1D6D-418D-0676-9DAFDE725BBF}" dt="2023-04-26T21:29:04.352" v="1800" actId="1076"/>
          <ac:spMkLst>
            <pc:docMk/>
            <pc:sldMk cId="2774542423" sldId="263"/>
            <ac:spMk id="31" creationId="{2ABFF39D-F41C-2DE6-CB91-EE6991278F0A}"/>
          </ac:spMkLst>
        </pc:spChg>
        <pc:spChg chg="add mod">
          <ac:chgData name="Bettis, Olivia Christine" userId="S::ocbettis@ad.unc.edu::eab050d1-99a6-45ff-9edc-2bc31ea95cbe" providerId="AD" clId="Web-{BD9DA67E-1D6D-418D-0676-9DAFDE725BBF}" dt="2023-04-26T21:29:04.367" v="1801" actId="1076"/>
          <ac:spMkLst>
            <pc:docMk/>
            <pc:sldMk cId="2774542423" sldId="263"/>
            <ac:spMk id="32" creationId="{699EC592-63B5-5A9B-D60C-085AA881E1DF}"/>
          </ac:spMkLst>
        </pc:spChg>
        <pc:spChg chg="add mod">
          <ac:chgData name="Bettis, Olivia Christine" userId="S::ocbettis@ad.unc.edu::eab050d1-99a6-45ff-9edc-2bc31ea95cbe" providerId="AD" clId="Web-{BD9DA67E-1D6D-418D-0676-9DAFDE725BBF}" dt="2023-04-26T21:29:04.383" v="1802" actId="1076"/>
          <ac:spMkLst>
            <pc:docMk/>
            <pc:sldMk cId="2774542423" sldId="263"/>
            <ac:spMk id="33" creationId="{EDDF35FF-8C7F-31AD-FF87-BD79C4273F76}"/>
          </ac:spMkLst>
        </pc:spChg>
        <pc:spChg chg="add mod">
          <ac:chgData name="Bettis, Olivia Christine" userId="S::ocbettis@ad.unc.edu::eab050d1-99a6-45ff-9edc-2bc31ea95cbe" providerId="AD" clId="Web-{BD9DA67E-1D6D-418D-0676-9DAFDE725BBF}" dt="2023-04-26T21:29:04.383" v="1803" actId="1076"/>
          <ac:spMkLst>
            <pc:docMk/>
            <pc:sldMk cId="2774542423" sldId="263"/>
            <ac:spMk id="34" creationId="{CDE56813-1AE0-B841-7015-40B7BFA0DFD1}"/>
          </ac:spMkLst>
        </pc:spChg>
        <pc:spChg chg="add mod">
          <ac:chgData name="Bettis, Olivia Christine" userId="S::ocbettis@ad.unc.edu::eab050d1-99a6-45ff-9edc-2bc31ea95cbe" providerId="AD" clId="Web-{BD9DA67E-1D6D-418D-0676-9DAFDE725BBF}" dt="2023-04-26T21:29:04.399" v="1804" actId="1076"/>
          <ac:spMkLst>
            <pc:docMk/>
            <pc:sldMk cId="2774542423" sldId="263"/>
            <ac:spMk id="35" creationId="{505BCD19-9696-FED6-B206-0C34E0D2020C}"/>
          </ac:spMkLst>
        </pc:spChg>
      </pc:sldChg>
      <pc:sldChg chg="modNotes">
        <pc:chgData name="Bettis, Olivia Christine" userId="S::ocbettis@ad.unc.edu::eab050d1-99a6-45ff-9edc-2bc31ea95cbe" providerId="AD" clId="Web-{BD9DA67E-1D6D-418D-0676-9DAFDE725BBF}" dt="2023-04-27T00:53:05.460" v="2158"/>
        <pc:sldMkLst>
          <pc:docMk/>
          <pc:sldMk cId="889354976" sldId="264"/>
        </pc:sldMkLst>
      </pc:sldChg>
      <pc:sldChg chg="modNotes">
        <pc:chgData name="Bettis, Olivia Christine" userId="S::ocbettis@ad.unc.edu::eab050d1-99a6-45ff-9edc-2bc31ea95cbe" providerId="AD" clId="Web-{BD9DA67E-1D6D-418D-0676-9DAFDE725BBF}" dt="2023-04-27T00:52:22.959" v="2072"/>
        <pc:sldMkLst>
          <pc:docMk/>
          <pc:sldMk cId="110449618" sldId="265"/>
        </pc:sldMkLst>
      </pc:sldChg>
      <pc:sldChg chg="modNotes">
        <pc:chgData name="Bettis, Olivia Christine" userId="S::ocbettis@ad.unc.edu::eab050d1-99a6-45ff-9edc-2bc31ea95cbe" providerId="AD" clId="Web-{BD9DA67E-1D6D-418D-0676-9DAFDE725BBF}" dt="2023-04-27T00:51:49.239" v="2069"/>
        <pc:sldMkLst>
          <pc:docMk/>
          <pc:sldMk cId="3107136976" sldId="266"/>
        </pc:sldMkLst>
      </pc:sldChg>
      <pc:sldChg chg="add ord replId">
        <pc:chgData name="Bettis, Olivia Christine" userId="S::ocbettis@ad.unc.edu::eab050d1-99a6-45ff-9edc-2bc31ea95cbe" providerId="AD" clId="Web-{BD9DA67E-1D6D-418D-0676-9DAFDE725BBF}" dt="2023-04-26T20:41:51.061" v="1376"/>
        <pc:sldMkLst>
          <pc:docMk/>
          <pc:sldMk cId="3793620448" sldId="270"/>
        </pc:sldMkLst>
      </pc:sldChg>
    </pc:docChg>
  </pc:docChgLst>
  <pc:docChgLst>
    <pc:chgData name="Bettis, Olivia Christine" userId="S::ocbettis@ad.unc.edu::eab050d1-99a6-45ff-9edc-2bc31ea95cbe" providerId="AD" clId="Web-{F4F440B3-0DCD-46C5-91AA-B5FD62529544}"/>
    <pc:docChg chg="addSld modSld">
      <pc:chgData name="Bettis, Olivia Christine" userId="S::ocbettis@ad.unc.edu::eab050d1-99a6-45ff-9edc-2bc31ea95cbe" providerId="AD" clId="Web-{F4F440B3-0DCD-46C5-91AA-B5FD62529544}" dt="2023-04-25T18:12:05.817" v="1146" actId="1076"/>
      <pc:docMkLst>
        <pc:docMk/>
      </pc:docMkLst>
      <pc:sldChg chg="addSp delSp modSp">
        <pc:chgData name="Bettis, Olivia Christine" userId="S::ocbettis@ad.unc.edu::eab050d1-99a6-45ff-9edc-2bc31ea95cbe" providerId="AD" clId="Web-{F4F440B3-0DCD-46C5-91AA-B5FD62529544}" dt="2023-04-25T17:10:07.807" v="1140" actId="20577"/>
        <pc:sldMkLst>
          <pc:docMk/>
          <pc:sldMk cId="412849638" sldId="257"/>
        </pc:sldMkLst>
        <pc:spChg chg="mod">
          <ac:chgData name="Bettis, Olivia Christine" userId="S::ocbettis@ad.unc.edu::eab050d1-99a6-45ff-9edc-2bc31ea95cbe" providerId="AD" clId="Web-{F4F440B3-0DCD-46C5-91AA-B5FD62529544}" dt="2023-04-25T15:41:48.599" v="424" actId="1076"/>
          <ac:spMkLst>
            <pc:docMk/>
            <pc:sldMk cId="412849638" sldId="257"/>
            <ac:spMk id="2" creationId="{33A04F48-C476-50BA-9B2F-114D5326AB5B}"/>
          </ac:spMkLst>
        </pc:spChg>
        <pc:spChg chg="add mod">
          <ac:chgData name="Bettis, Olivia Christine" userId="S::ocbettis@ad.unc.edu::eab050d1-99a6-45ff-9edc-2bc31ea95cbe" providerId="AD" clId="Web-{F4F440B3-0DCD-46C5-91AA-B5FD62529544}" dt="2023-04-25T16:58:05.138" v="928" actId="1076"/>
          <ac:spMkLst>
            <pc:docMk/>
            <pc:sldMk cId="412849638" sldId="257"/>
            <ac:spMk id="3" creationId="{1494BF7A-E9D2-4032-D9E4-130258B7A9D1}"/>
          </ac:spMkLst>
        </pc:spChg>
        <pc:spChg chg="add del mod">
          <ac:chgData name="Bettis, Olivia Christine" userId="S::ocbettis@ad.unc.edu::eab050d1-99a6-45ff-9edc-2bc31ea95cbe" providerId="AD" clId="Web-{F4F440B3-0DCD-46C5-91AA-B5FD62529544}" dt="2023-04-25T14:21:45.825" v="84"/>
          <ac:spMkLst>
            <pc:docMk/>
            <pc:sldMk cId="412849638" sldId="257"/>
            <ac:spMk id="3" creationId="{FFB82219-3F0B-8F55-0103-DE737F5C3533}"/>
          </ac:spMkLst>
        </pc:spChg>
        <pc:spChg chg="add mod">
          <ac:chgData name="Bettis, Olivia Christine" userId="S::ocbettis@ad.unc.edu::eab050d1-99a6-45ff-9edc-2bc31ea95cbe" providerId="AD" clId="Web-{F4F440B3-0DCD-46C5-91AA-B5FD62529544}" dt="2023-04-25T17:10:07.807" v="1140" actId="20577"/>
          <ac:spMkLst>
            <pc:docMk/>
            <pc:sldMk cId="412849638" sldId="257"/>
            <ac:spMk id="5" creationId="{29B39D24-4B58-202C-C6A3-3D2C2BD26D05}"/>
          </ac:spMkLst>
        </pc:spChg>
        <pc:spChg chg="add mod ord">
          <ac:chgData name="Bettis, Olivia Christine" userId="S::ocbettis@ad.unc.edu::eab050d1-99a6-45ff-9edc-2bc31ea95cbe" providerId="AD" clId="Web-{F4F440B3-0DCD-46C5-91AA-B5FD62529544}" dt="2023-04-25T14:22:31.638" v="94"/>
          <ac:spMkLst>
            <pc:docMk/>
            <pc:sldMk cId="412849638" sldId="257"/>
            <ac:spMk id="5" creationId="{6275EB18-F678-BA41-F354-00699B1E92B3}"/>
          </ac:spMkLst>
        </pc:spChg>
        <pc:spChg chg="add mod">
          <ac:chgData name="Bettis, Olivia Christine" userId="S::ocbettis@ad.unc.edu::eab050d1-99a6-45ff-9edc-2bc31ea95cbe" providerId="AD" clId="Web-{F4F440B3-0DCD-46C5-91AA-B5FD62529544}" dt="2023-04-25T16:58:05.154" v="930" actId="1076"/>
          <ac:spMkLst>
            <pc:docMk/>
            <pc:sldMk cId="412849638" sldId="257"/>
            <ac:spMk id="6" creationId="{79A99742-93FD-57B2-E81A-B390DFEBF4ED}"/>
          </ac:spMkLst>
        </pc:spChg>
        <pc:spChg chg="add mod ord">
          <ac:chgData name="Bettis, Olivia Christine" userId="S::ocbettis@ad.unc.edu::eab050d1-99a6-45ff-9edc-2bc31ea95cbe" providerId="AD" clId="Web-{F4F440B3-0DCD-46C5-91AA-B5FD62529544}" dt="2023-04-25T14:22:34.482" v="95"/>
          <ac:spMkLst>
            <pc:docMk/>
            <pc:sldMk cId="412849638" sldId="257"/>
            <ac:spMk id="6" creationId="{BF7ABF37-6619-A19D-6C55-030B331D9634}"/>
          </ac:spMkLst>
        </pc:spChg>
        <pc:spChg chg="add mod">
          <ac:chgData name="Bettis, Olivia Christine" userId="S::ocbettis@ad.unc.edu::eab050d1-99a6-45ff-9edc-2bc31ea95cbe" providerId="AD" clId="Web-{F4F440B3-0DCD-46C5-91AA-B5FD62529544}" dt="2023-04-25T16:58:05.170" v="931" actId="1076"/>
          <ac:spMkLst>
            <pc:docMk/>
            <pc:sldMk cId="412849638" sldId="257"/>
            <ac:spMk id="7" creationId="{3B1BA973-A702-3DDF-5CA3-ED576A808159}"/>
          </ac:spMkLst>
        </pc:spChg>
        <pc:spChg chg="add del mod">
          <ac:chgData name="Bettis, Olivia Christine" userId="S::ocbettis@ad.unc.edu::eab050d1-99a6-45ff-9edc-2bc31ea95cbe" providerId="AD" clId="Web-{F4F440B3-0DCD-46C5-91AA-B5FD62529544}" dt="2023-04-25T14:14:14.190" v="32"/>
          <ac:spMkLst>
            <pc:docMk/>
            <pc:sldMk cId="412849638" sldId="257"/>
            <ac:spMk id="7" creationId="{3EC0C2E1-FB8B-2938-6BDD-6A2981BBA9E2}"/>
          </ac:spMkLst>
        </pc:spChg>
        <pc:spChg chg="add mod">
          <ac:chgData name="Bettis, Olivia Christine" userId="S::ocbettis@ad.unc.edu::eab050d1-99a6-45ff-9edc-2bc31ea95cbe" providerId="AD" clId="Web-{F4F440B3-0DCD-46C5-91AA-B5FD62529544}" dt="2023-04-25T16:58:05.185" v="932" actId="1076"/>
          <ac:spMkLst>
            <pc:docMk/>
            <pc:sldMk cId="412849638" sldId="257"/>
            <ac:spMk id="8" creationId="{E007187A-A4A1-1DF7-C9C1-9552C160116B}"/>
          </ac:spMkLst>
        </pc:spChg>
        <pc:spChg chg="add mod">
          <ac:chgData name="Bettis, Olivia Christine" userId="S::ocbettis@ad.unc.edu::eab050d1-99a6-45ff-9edc-2bc31ea95cbe" providerId="AD" clId="Web-{F4F440B3-0DCD-46C5-91AA-B5FD62529544}" dt="2023-04-25T14:49:35.876" v="300" actId="1076"/>
          <ac:spMkLst>
            <pc:docMk/>
            <pc:sldMk cId="412849638" sldId="257"/>
            <ac:spMk id="9" creationId="{44C6B666-A148-4E7D-45DF-3C38FAE11EFB}"/>
          </ac:spMkLst>
        </pc:spChg>
        <pc:spChg chg="add mod">
          <ac:chgData name="Bettis, Olivia Christine" userId="S::ocbettis@ad.unc.edu::eab050d1-99a6-45ff-9edc-2bc31ea95cbe" providerId="AD" clId="Web-{F4F440B3-0DCD-46C5-91AA-B5FD62529544}" dt="2023-04-25T16:58:05.185" v="933" actId="1076"/>
          <ac:spMkLst>
            <pc:docMk/>
            <pc:sldMk cId="412849638" sldId="257"/>
            <ac:spMk id="9" creationId="{C7DFDB0A-A5B2-3B56-D779-64601BC55010}"/>
          </ac:spMkLst>
        </pc:spChg>
        <pc:spChg chg="add mod">
          <ac:chgData name="Bettis, Olivia Christine" userId="S::ocbettis@ad.unc.edu::eab050d1-99a6-45ff-9edc-2bc31ea95cbe" providerId="AD" clId="Web-{F4F440B3-0DCD-46C5-91AA-B5FD62529544}" dt="2023-04-25T17:07:54.439" v="1137" actId="1076"/>
          <ac:spMkLst>
            <pc:docMk/>
            <pc:sldMk cId="412849638" sldId="257"/>
            <ac:spMk id="10" creationId="{02B62CA7-9CC4-79C0-16AE-788C2A4D54F9}"/>
          </ac:spMkLst>
        </pc:spChg>
        <pc:spChg chg="add mod">
          <ac:chgData name="Bettis, Olivia Christine" userId="S::ocbettis@ad.unc.edu::eab050d1-99a6-45ff-9edc-2bc31ea95cbe" providerId="AD" clId="Web-{F4F440B3-0DCD-46C5-91AA-B5FD62529544}" dt="2023-04-25T14:48:51.625" v="297" actId="20577"/>
          <ac:spMkLst>
            <pc:docMk/>
            <pc:sldMk cId="412849638" sldId="257"/>
            <ac:spMk id="10" creationId="{152FB1F8-63E6-E6F9-D1A2-2E77E072F7FD}"/>
          </ac:spMkLst>
        </pc:spChg>
        <pc:spChg chg="add del mod">
          <ac:chgData name="Bettis, Olivia Christine" userId="S::ocbettis@ad.unc.edu::eab050d1-99a6-45ff-9edc-2bc31ea95cbe" providerId="AD" clId="Web-{F4F440B3-0DCD-46C5-91AA-B5FD62529544}" dt="2023-04-25T15:49:16.848" v="504"/>
          <ac:spMkLst>
            <pc:docMk/>
            <pc:sldMk cId="412849638" sldId="257"/>
            <ac:spMk id="11" creationId="{BEDAF282-05DD-F570-3221-83260DE0267C}"/>
          </ac:spMkLst>
        </pc:spChg>
        <pc:spChg chg="add mod">
          <ac:chgData name="Bettis, Olivia Christine" userId="S::ocbettis@ad.unc.edu::eab050d1-99a6-45ff-9edc-2bc31ea95cbe" providerId="AD" clId="Web-{F4F440B3-0DCD-46C5-91AA-B5FD62529544}" dt="2023-04-25T16:58:05.216" v="935" actId="1076"/>
          <ac:spMkLst>
            <pc:docMk/>
            <pc:sldMk cId="412849638" sldId="257"/>
            <ac:spMk id="12" creationId="{0668A930-AE59-6572-E3F7-81D3B162AB46}"/>
          </ac:spMkLst>
        </pc:spChg>
        <pc:spChg chg="add del mod">
          <ac:chgData name="Bettis, Olivia Christine" userId="S::ocbettis@ad.unc.edu::eab050d1-99a6-45ff-9edc-2bc31ea95cbe" providerId="AD" clId="Web-{F4F440B3-0DCD-46C5-91AA-B5FD62529544}" dt="2023-04-25T14:52:10.114" v="371"/>
          <ac:spMkLst>
            <pc:docMk/>
            <pc:sldMk cId="412849638" sldId="257"/>
            <ac:spMk id="13" creationId="{477991B9-FCF9-9A9F-C265-F5E6C2127BC0}"/>
          </ac:spMkLst>
        </pc:spChg>
        <pc:spChg chg="add mod">
          <ac:chgData name="Bettis, Olivia Christine" userId="S::ocbettis@ad.unc.edu::eab050d1-99a6-45ff-9edc-2bc31ea95cbe" providerId="AD" clId="Web-{F4F440B3-0DCD-46C5-91AA-B5FD62529544}" dt="2023-04-25T17:07:16.562" v="1136" actId="20577"/>
          <ac:spMkLst>
            <pc:docMk/>
            <pc:sldMk cId="412849638" sldId="257"/>
            <ac:spMk id="13" creationId="{71140B19-B544-779D-D28E-651C9CFFC364}"/>
          </ac:spMkLst>
        </pc:spChg>
        <pc:spChg chg="add del mod">
          <ac:chgData name="Bettis, Olivia Christine" userId="S::ocbettis@ad.unc.edu::eab050d1-99a6-45ff-9edc-2bc31ea95cbe" providerId="AD" clId="Web-{F4F440B3-0DCD-46C5-91AA-B5FD62529544}" dt="2023-04-25T14:52:10.114" v="370"/>
          <ac:spMkLst>
            <pc:docMk/>
            <pc:sldMk cId="412849638" sldId="257"/>
            <ac:spMk id="14" creationId="{9E3F696C-42B8-F1FD-1128-3ED74A3746CC}"/>
          </ac:spMkLst>
        </pc:spChg>
        <pc:spChg chg="add del mod">
          <ac:chgData name="Bettis, Olivia Christine" userId="S::ocbettis@ad.unc.edu::eab050d1-99a6-45ff-9edc-2bc31ea95cbe" providerId="AD" clId="Web-{F4F440B3-0DCD-46C5-91AA-B5FD62529544}" dt="2023-04-25T14:25:47.799" v="119"/>
          <ac:spMkLst>
            <pc:docMk/>
            <pc:sldMk cId="412849638" sldId="257"/>
            <ac:spMk id="16" creationId="{4DE2238A-9C9C-A685-5B31-4B0679F1D895}"/>
          </ac:spMkLst>
        </pc:spChg>
        <pc:spChg chg="add del mod">
          <ac:chgData name="Bettis, Olivia Christine" userId="S::ocbettis@ad.unc.edu::eab050d1-99a6-45ff-9edc-2bc31ea95cbe" providerId="AD" clId="Web-{F4F440B3-0DCD-46C5-91AA-B5FD62529544}" dt="2023-04-25T14:52:10.114" v="365"/>
          <ac:spMkLst>
            <pc:docMk/>
            <pc:sldMk cId="412849638" sldId="257"/>
            <ac:spMk id="17" creationId="{E4E563E0-B014-C8BF-8C2C-A5F445F777DC}"/>
          </ac:spMkLst>
        </pc:spChg>
        <pc:spChg chg="add del mod">
          <ac:chgData name="Bettis, Olivia Christine" userId="S::ocbettis@ad.unc.edu::eab050d1-99a6-45ff-9edc-2bc31ea95cbe" providerId="AD" clId="Web-{F4F440B3-0DCD-46C5-91AA-B5FD62529544}" dt="2023-04-25T14:52:10.114" v="364"/>
          <ac:spMkLst>
            <pc:docMk/>
            <pc:sldMk cId="412849638" sldId="257"/>
            <ac:spMk id="18" creationId="{8BD251B4-73A9-59A9-6F5D-90CF1245D0F1}"/>
          </ac:spMkLst>
        </pc:spChg>
        <pc:spChg chg="add del mod ord">
          <ac:chgData name="Bettis, Olivia Christine" userId="S::ocbettis@ad.unc.edu::eab050d1-99a6-45ff-9edc-2bc31ea95cbe" providerId="AD" clId="Web-{F4F440B3-0DCD-46C5-91AA-B5FD62529544}" dt="2023-04-25T14:52:10.114" v="372"/>
          <ac:spMkLst>
            <pc:docMk/>
            <pc:sldMk cId="412849638" sldId="257"/>
            <ac:spMk id="19" creationId="{3CA6617D-8D6A-F050-71AD-26607CC738AA}"/>
          </ac:spMkLst>
        </pc:spChg>
        <pc:spChg chg="add del mod">
          <ac:chgData name="Bettis, Olivia Christine" userId="S::ocbettis@ad.unc.edu::eab050d1-99a6-45ff-9edc-2bc31ea95cbe" providerId="AD" clId="Web-{F4F440B3-0DCD-46C5-91AA-B5FD62529544}" dt="2023-04-25T14:33:06.667" v="196"/>
          <ac:spMkLst>
            <pc:docMk/>
            <pc:sldMk cId="412849638" sldId="257"/>
            <ac:spMk id="20" creationId="{BFFFC00F-4391-6227-DA0D-9A8C64E9C40F}"/>
          </ac:spMkLst>
        </pc:spChg>
        <pc:spChg chg="add del mod">
          <ac:chgData name="Bettis, Olivia Christine" userId="S::ocbettis@ad.unc.edu::eab050d1-99a6-45ff-9edc-2bc31ea95cbe" providerId="AD" clId="Web-{F4F440B3-0DCD-46C5-91AA-B5FD62529544}" dt="2023-04-25T14:52:10.114" v="363"/>
          <ac:spMkLst>
            <pc:docMk/>
            <pc:sldMk cId="412849638" sldId="257"/>
            <ac:spMk id="21" creationId="{616AB4F1-3FEB-5A67-026D-808424284173}"/>
          </ac:spMkLst>
        </pc:spChg>
        <pc:spChg chg="add del">
          <ac:chgData name="Bettis, Olivia Christine" userId="S::ocbettis@ad.unc.edu::eab050d1-99a6-45ff-9edc-2bc31ea95cbe" providerId="AD" clId="Web-{F4F440B3-0DCD-46C5-91AA-B5FD62529544}" dt="2023-04-25T14:34:23.950" v="216"/>
          <ac:spMkLst>
            <pc:docMk/>
            <pc:sldMk cId="412849638" sldId="257"/>
            <ac:spMk id="22" creationId="{EFAB35C5-B81B-DD0B-70D4-494227120B26}"/>
          </ac:spMkLst>
        </pc:spChg>
        <pc:spChg chg="add del">
          <ac:chgData name="Bettis, Olivia Christine" userId="S::ocbettis@ad.unc.edu::eab050d1-99a6-45ff-9edc-2bc31ea95cbe" providerId="AD" clId="Web-{F4F440B3-0DCD-46C5-91AA-B5FD62529544}" dt="2023-04-25T14:34:23.950" v="212"/>
          <ac:spMkLst>
            <pc:docMk/>
            <pc:sldMk cId="412849638" sldId="257"/>
            <ac:spMk id="30" creationId="{6BB7DFA0-32C8-CEFC-2D04-9E76150C2809}"/>
          </ac:spMkLst>
        </pc:spChg>
        <pc:spChg chg="add del">
          <ac:chgData name="Bettis, Olivia Christine" userId="S::ocbettis@ad.unc.edu::eab050d1-99a6-45ff-9edc-2bc31ea95cbe" providerId="AD" clId="Web-{F4F440B3-0DCD-46C5-91AA-B5FD62529544}" dt="2023-04-25T14:34:23.950" v="211"/>
          <ac:spMkLst>
            <pc:docMk/>
            <pc:sldMk cId="412849638" sldId="257"/>
            <ac:spMk id="31" creationId="{37D1CD54-93DC-3436-F741-91D7373A3845}"/>
          </ac:spMkLst>
        </pc:spChg>
        <pc:spChg chg="add del mod">
          <ac:chgData name="Bettis, Olivia Christine" userId="S::ocbettis@ad.unc.edu::eab050d1-99a6-45ff-9edc-2bc31ea95cbe" providerId="AD" clId="Web-{F4F440B3-0DCD-46C5-91AA-B5FD62529544}" dt="2023-04-25T14:52:10.114" v="362"/>
          <ac:spMkLst>
            <pc:docMk/>
            <pc:sldMk cId="412849638" sldId="257"/>
            <ac:spMk id="32" creationId="{7B8FF3A6-7E22-4B4D-1493-59BAF720D18A}"/>
          </ac:spMkLst>
        </pc:spChg>
        <pc:spChg chg="add del mod">
          <ac:chgData name="Bettis, Olivia Christine" userId="S::ocbettis@ad.unc.edu::eab050d1-99a6-45ff-9edc-2bc31ea95cbe" providerId="AD" clId="Web-{F4F440B3-0DCD-46C5-91AA-B5FD62529544}" dt="2023-04-25T14:37:45.642" v="244"/>
          <ac:spMkLst>
            <pc:docMk/>
            <pc:sldMk cId="412849638" sldId="257"/>
            <ac:spMk id="33" creationId="{D9F18C53-2041-8783-84E1-07BD3FFCD9A3}"/>
          </ac:spMkLst>
        </pc:spChg>
        <pc:spChg chg="add del mod ord">
          <ac:chgData name="Bettis, Olivia Christine" userId="S::ocbettis@ad.unc.edu::eab050d1-99a6-45ff-9edc-2bc31ea95cbe" providerId="AD" clId="Web-{F4F440B3-0DCD-46C5-91AA-B5FD62529544}" dt="2023-04-25T14:52:10.114" v="368"/>
          <ac:spMkLst>
            <pc:docMk/>
            <pc:sldMk cId="412849638" sldId="257"/>
            <ac:spMk id="56" creationId="{39B5E197-1531-86D5-8983-87EEE1708E58}"/>
          </ac:spMkLst>
        </pc:spChg>
        <pc:spChg chg="add del mod ord">
          <ac:chgData name="Bettis, Olivia Christine" userId="S::ocbettis@ad.unc.edu::eab050d1-99a6-45ff-9edc-2bc31ea95cbe" providerId="AD" clId="Web-{F4F440B3-0DCD-46C5-91AA-B5FD62529544}" dt="2023-04-25T14:52:12.473" v="373"/>
          <ac:spMkLst>
            <pc:docMk/>
            <pc:sldMk cId="412849638" sldId="257"/>
            <ac:spMk id="57" creationId="{66EA4AA6-8304-3082-1FB3-617DFF12BA5E}"/>
          </ac:spMkLst>
        </pc:spChg>
        <pc:spChg chg="add mod topLvl">
          <ac:chgData name="Bettis, Olivia Christine" userId="S::ocbettis@ad.unc.edu::eab050d1-99a6-45ff-9edc-2bc31ea95cbe" providerId="AD" clId="Web-{F4F440B3-0DCD-46C5-91AA-B5FD62529544}" dt="2023-04-25T16:58:05.123" v="927" actId="1076"/>
          <ac:spMkLst>
            <pc:docMk/>
            <pc:sldMk cId="412849638" sldId="257"/>
            <ac:spMk id="59" creationId="{FB393643-37CF-88A6-EDD9-E88D82A4FD8E}"/>
          </ac:spMkLst>
        </pc:spChg>
        <pc:grpChg chg="add del mod ord">
          <ac:chgData name="Bettis, Olivia Christine" userId="S::ocbettis@ad.unc.edu::eab050d1-99a6-45ff-9edc-2bc31ea95cbe" providerId="AD" clId="Web-{F4F440B3-0DCD-46C5-91AA-B5FD62529544}" dt="2023-04-25T14:52:10.114" v="366"/>
          <ac:grpSpMkLst>
            <pc:docMk/>
            <pc:sldMk cId="412849638" sldId="257"/>
            <ac:grpSpMk id="11" creationId="{A8B80E82-E75B-A669-F686-72AAA504015F}"/>
          </ac:grpSpMkLst>
        </pc:grpChg>
        <pc:grpChg chg="add del mod ord">
          <ac:chgData name="Bettis, Olivia Christine" userId="S::ocbettis@ad.unc.edu::eab050d1-99a6-45ff-9edc-2bc31ea95cbe" providerId="AD" clId="Web-{F4F440B3-0DCD-46C5-91AA-B5FD62529544}" dt="2023-04-25T14:52:10.114" v="367"/>
          <ac:grpSpMkLst>
            <pc:docMk/>
            <pc:sldMk cId="412849638" sldId="257"/>
            <ac:grpSpMk id="12" creationId="{98EE9B3D-1881-33BC-F2CD-8E03628A2186}"/>
          </ac:grpSpMkLst>
        </pc:grpChg>
        <pc:grpChg chg="add del">
          <ac:chgData name="Bettis, Olivia Christine" userId="S::ocbettis@ad.unc.edu::eab050d1-99a6-45ff-9edc-2bc31ea95cbe" providerId="AD" clId="Web-{F4F440B3-0DCD-46C5-91AA-B5FD62529544}" dt="2023-04-25T14:34:23.950" v="214"/>
          <ac:grpSpMkLst>
            <pc:docMk/>
            <pc:sldMk cId="412849638" sldId="257"/>
            <ac:grpSpMk id="24" creationId="{D9692B24-C731-91A3-3936-7FA6D9E8E8E4}"/>
          </ac:grpSpMkLst>
        </pc:grpChg>
        <pc:grpChg chg="add del">
          <ac:chgData name="Bettis, Olivia Christine" userId="S::ocbettis@ad.unc.edu::eab050d1-99a6-45ff-9edc-2bc31ea95cbe" providerId="AD" clId="Web-{F4F440B3-0DCD-46C5-91AA-B5FD62529544}" dt="2023-04-25T14:34:23.950" v="213"/>
          <ac:grpSpMkLst>
            <pc:docMk/>
            <pc:sldMk cId="412849638" sldId="257"/>
            <ac:grpSpMk id="27" creationId="{4484815C-C5B6-5FC4-376E-4DB210527D7F}"/>
          </ac:grpSpMkLst>
        </pc:grpChg>
        <pc:grpChg chg="add del mod">
          <ac:chgData name="Bettis, Olivia Christine" userId="S::ocbettis@ad.unc.edu::eab050d1-99a6-45ff-9edc-2bc31ea95cbe" providerId="AD" clId="Web-{F4F440B3-0DCD-46C5-91AA-B5FD62529544}" dt="2023-04-25T14:54:30.054" v="390"/>
          <ac:grpSpMkLst>
            <pc:docMk/>
            <pc:sldMk cId="412849638" sldId="257"/>
            <ac:grpSpMk id="60" creationId="{9B3A6041-0406-6067-4E30-89C418A99D16}"/>
          </ac:grpSpMkLst>
        </pc:grpChg>
        <pc:graphicFrameChg chg="add del mod modGraphic">
          <ac:chgData name="Bettis, Olivia Christine" userId="S::ocbettis@ad.unc.edu::eab050d1-99a6-45ff-9edc-2bc31ea95cbe" providerId="AD" clId="Web-{F4F440B3-0DCD-46C5-91AA-B5FD62529544}" dt="2023-04-25T14:41:53.804" v="248"/>
          <ac:graphicFrameMkLst>
            <pc:docMk/>
            <pc:sldMk cId="412849638" sldId="257"/>
            <ac:graphicFrameMk id="34" creationId="{1C2F1E3C-191C-1307-F974-0BF6F6F2CF3D}"/>
          </ac:graphicFrameMkLst>
        </pc:graphicFrameChg>
        <pc:picChg chg="add del mod ord">
          <ac:chgData name="Bettis, Olivia Christine" userId="S::ocbettis@ad.unc.edu::eab050d1-99a6-45ff-9edc-2bc31ea95cbe" providerId="AD" clId="Web-{F4F440B3-0DCD-46C5-91AA-B5FD62529544}" dt="2023-04-25T14:52:10.114" v="369"/>
          <ac:picMkLst>
            <pc:docMk/>
            <pc:sldMk cId="412849638" sldId="257"/>
            <ac:picMk id="4" creationId="{6C674509-2A15-A1CE-8A87-8E1D77046EFC}"/>
          </ac:picMkLst>
        </pc:picChg>
        <pc:picChg chg="add del">
          <ac:chgData name="Bettis, Olivia Christine" userId="S::ocbettis@ad.unc.edu::eab050d1-99a6-45ff-9edc-2bc31ea95cbe" providerId="AD" clId="Web-{F4F440B3-0DCD-46C5-91AA-B5FD62529544}" dt="2023-04-25T14:34:23.950" v="215"/>
          <ac:picMkLst>
            <pc:docMk/>
            <pc:sldMk cId="412849638" sldId="257"/>
            <ac:picMk id="23" creationId="{B45F04E3-93C5-30F3-3AB0-A0DFD07BBCD8}"/>
          </ac:picMkLst>
        </pc:picChg>
        <pc:picChg chg="add mod topLvl modCrop">
          <ac:chgData name="Bettis, Olivia Christine" userId="S::ocbettis@ad.unc.edu::eab050d1-99a6-45ff-9edc-2bc31ea95cbe" providerId="AD" clId="Web-{F4F440B3-0DCD-46C5-91AA-B5FD62529544}" dt="2023-04-25T16:58:05.123" v="926" actId="1076"/>
          <ac:picMkLst>
            <pc:docMk/>
            <pc:sldMk cId="412849638" sldId="257"/>
            <ac:picMk id="58" creationId="{5A5F0DE4-E4A0-9340-5076-F008E61003D0}"/>
          </ac:picMkLst>
        </pc:picChg>
        <pc:cxnChg chg="add mod">
          <ac:chgData name="Bettis, Olivia Christine" userId="S::ocbettis@ad.unc.edu::eab050d1-99a6-45ff-9edc-2bc31ea95cbe" providerId="AD" clId="Web-{F4F440B3-0DCD-46C5-91AA-B5FD62529544}" dt="2023-04-25T16:58:05.154" v="929" actId="1076"/>
          <ac:cxnSpMkLst>
            <pc:docMk/>
            <pc:sldMk cId="412849638" sldId="257"/>
            <ac:cxnSpMk id="4" creationId="{DCDFBDB5-AF21-0029-D71F-49E41480F598}"/>
          </ac:cxnSpMkLst>
        </pc:cxnChg>
        <pc:cxnChg chg="add del">
          <ac:chgData name="Bettis, Olivia Christine" userId="S::ocbettis@ad.unc.edu::eab050d1-99a6-45ff-9edc-2bc31ea95cbe" providerId="AD" clId="Web-{F4F440B3-0DCD-46C5-91AA-B5FD62529544}" dt="2023-04-25T15:43:22.321" v="437"/>
          <ac:cxnSpMkLst>
            <pc:docMk/>
            <pc:sldMk cId="412849638" sldId="257"/>
            <ac:cxnSpMk id="5" creationId="{5DD7C7E1-EDF5-B5B6-237E-8F06F312EF2D}"/>
          </ac:cxnSpMkLst>
        </pc:cxnChg>
        <pc:cxnChg chg="add mod">
          <ac:chgData name="Bettis, Olivia Christine" userId="S::ocbettis@ad.unc.edu::eab050d1-99a6-45ff-9edc-2bc31ea95cbe" providerId="AD" clId="Web-{F4F440B3-0DCD-46C5-91AA-B5FD62529544}" dt="2023-04-25T17:07:54.471" v="1139" actId="1076"/>
          <ac:cxnSpMkLst>
            <pc:docMk/>
            <pc:sldMk cId="412849638" sldId="257"/>
            <ac:cxnSpMk id="11" creationId="{D843F53D-FD9D-BF49-B114-4D69A5B32D20}"/>
          </ac:cxnSpMkLst>
        </pc:cxnChg>
        <pc:cxnChg chg="add del mod">
          <ac:chgData name="Bettis, Olivia Christine" userId="S::ocbettis@ad.unc.edu::eab050d1-99a6-45ff-9edc-2bc31ea95cbe" providerId="AD" clId="Web-{F4F440B3-0DCD-46C5-91AA-B5FD62529544}" dt="2023-04-25T14:24:26.125" v="107"/>
          <ac:cxnSpMkLst>
            <pc:docMk/>
            <pc:sldMk cId="412849638" sldId="257"/>
            <ac:cxnSpMk id="15" creationId="{B65B6B48-D3E5-0D0C-5788-42A61A3F6D47}"/>
          </ac:cxnSpMkLst>
        </pc:cxnChg>
      </pc:sldChg>
      <pc:sldChg chg="addSp modSp">
        <pc:chgData name="Bettis, Olivia Christine" userId="S::ocbettis@ad.unc.edu::eab050d1-99a6-45ff-9edc-2bc31ea95cbe" providerId="AD" clId="Web-{F4F440B3-0DCD-46C5-91AA-B5FD62529544}" dt="2023-04-25T18:12:05.817" v="1146" actId="1076"/>
        <pc:sldMkLst>
          <pc:docMk/>
          <pc:sldMk cId="3107136976" sldId="266"/>
        </pc:sldMkLst>
        <pc:picChg chg="mod">
          <ac:chgData name="Bettis, Olivia Christine" userId="S::ocbettis@ad.unc.edu::eab050d1-99a6-45ff-9edc-2bc31ea95cbe" providerId="AD" clId="Web-{F4F440B3-0DCD-46C5-91AA-B5FD62529544}" dt="2023-04-25T18:12:00.676" v="1143" actId="1076"/>
          <ac:picMkLst>
            <pc:docMk/>
            <pc:sldMk cId="3107136976" sldId="266"/>
            <ac:picMk id="3" creationId="{540B33A7-6EA0-E764-FC70-7B162F30794D}"/>
          </ac:picMkLst>
        </pc:picChg>
        <pc:picChg chg="add mod">
          <ac:chgData name="Bettis, Olivia Christine" userId="S::ocbettis@ad.unc.edu::eab050d1-99a6-45ff-9edc-2bc31ea95cbe" providerId="AD" clId="Web-{F4F440B3-0DCD-46C5-91AA-B5FD62529544}" dt="2023-04-25T18:12:05.817" v="1146" actId="1076"/>
          <ac:picMkLst>
            <pc:docMk/>
            <pc:sldMk cId="3107136976" sldId="266"/>
            <ac:picMk id="4" creationId="{B59111E2-7E1B-70DF-3504-13F44443CA88}"/>
          </ac:picMkLst>
        </pc:picChg>
      </pc:sldChg>
      <pc:sldChg chg="addSp delSp modSp new">
        <pc:chgData name="Bettis, Olivia Christine" userId="S::ocbettis@ad.unc.edu::eab050d1-99a6-45ff-9edc-2bc31ea95cbe" providerId="AD" clId="Web-{F4F440B3-0DCD-46C5-91AA-B5FD62529544}" dt="2023-04-25T14:51:22.769" v="361"/>
        <pc:sldMkLst>
          <pc:docMk/>
          <pc:sldMk cId="691613202" sldId="268"/>
        </pc:sldMkLst>
        <pc:spChg chg="mod">
          <ac:chgData name="Bettis, Olivia Christine" userId="S::ocbettis@ad.unc.edu::eab050d1-99a6-45ff-9edc-2bc31ea95cbe" providerId="AD" clId="Web-{F4F440B3-0DCD-46C5-91AA-B5FD62529544}" dt="2023-04-25T14:51:20.894" v="349" actId="1076"/>
          <ac:spMkLst>
            <pc:docMk/>
            <pc:sldMk cId="691613202" sldId="268"/>
            <ac:spMk id="2" creationId="{D0973536-9EF9-DDC4-AF2A-303DFA83DCB5}"/>
          </ac:spMkLst>
        </pc:spChg>
        <pc:spChg chg="del">
          <ac:chgData name="Bettis, Olivia Christine" userId="S::ocbettis@ad.unc.edu::eab050d1-99a6-45ff-9edc-2bc31ea95cbe" providerId="AD" clId="Web-{F4F440B3-0DCD-46C5-91AA-B5FD62529544}" dt="2023-04-25T14:50:34.471" v="335"/>
          <ac:spMkLst>
            <pc:docMk/>
            <pc:sldMk cId="691613202" sldId="268"/>
            <ac:spMk id="3" creationId="{C6E8C0F9-AF80-AF01-58F9-73AB9ADA7A7E}"/>
          </ac:spMkLst>
        </pc:spChg>
        <pc:spChg chg="add">
          <ac:chgData name="Bettis, Olivia Christine" userId="S::ocbettis@ad.unc.edu::eab050d1-99a6-45ff-9edc-2bc31ea95cbe" providerId="AD" clId="Web-{F4F440B3-0DCD-46C5-91AA-B5FD62529544}" dt="2023-04-25T14:51:22.675" v="350"/>
          <ac:spMkLst>
            <pc:docMk/>
            <pc:sldMk cId="691613202" sldId="268"/>
            <ac:spMk id="5" creationId="{CC696B01-07E9-FC6A-A61D-E1A1D927368D}"/>
          </ac:spMkLst>
        </pc:spChg>
        <pc:spChg chg="add">
          <ac:chgData name="Bettis, Olivia Christine" userId="S::ocbettis@ad.unc.edu::eab050d1-99a6-45ff-9edc-2bc31ea95cbe" providerId="AD" clId="Web-{F4F440B3-0DCD-46C5-91AA-B5FD62529544}" dt="2023-04-25T14:51:22.675" v="351"/>
          <ac:spMkLst>
            <pc:docMk/>
            <pc:sldMk cId="691613202" sldId="268"/>
            <ac:spMk id="7" creationId="{D989921F-8352-24AD-B1E7-9910F0A7478D}"/>
          </ac:spMkLst>
        </pc:spChg>
        <pc:spChg chg="add">
          <ac:chgData name="Bettis, Olivia Christine" userId="S::ocbettis@ad.unc.edu::eab050d1-99a6-45ff-9edc-2bc31ea95cbe" providerId="AD" clId="Web-{F4F440B3-0DCD-46C5-91AA-B5FD62529544}" dt="2023-04-25T14:51:22.691" v="352"/>
          <ac:spMkLst>
            <pc:docMk/>
            <pc:sldMk cId="691613202" sldId="268"/>
            <ac:spMk id="9" creationId="{F89F376C-259B-30C2-C14B-C057DE374EC7}"/>
          </ac:spMkLst>
        </pc:spChg>
        <pc:spChg chg="add">
          <ac:chgData name="Bettis, Olivia Christine" userId="S::ocbettis@ad.unc.edu::eab050d1-99a6-45ff-9edc-2bc31ea95cbe" providerId="AD" clId="Web-{F4F440B3-0DCD-46C5-91AA-B5FD62529544}" dt="2023-04-25T14:51:22.706" v="354"/>
          <ac:spMkLst>
            <pc:docMk/>
            <pc:sldMk cId="691613202" sldId="268"/>
            <ac:spMk id="13" creationId="{480BE9DD-99C7-3EDE-E840-CFF47400DD86}"/>
          </ac:spMkLst>
        </pc:spChg>
        <pc:spChg chg="add">
          <ac:chgData name="Bettis, Olivia Christine" userId="S::ocbettis@ad.unc.edu::eab050d1-99a6-45ff-9edc-2bc31ea95cbe" providerId="AD" clId="Web-{F4F440B3-0DCD-46C5-91AA-B5FD62529544}" dt="2023-04-25T14:51:22.706" v="355"/>
          <ac:spMkLst>
            <pc:docMk/>
            <pc:sldMk cId="691613202" sldId="268"/>
            <ac:spMk id="15" creationId="{1317ED63-4A28-044D-247A-06A13FD6F43E}"/>
          </ac:spMkLst>
        </pc:spChg>
        <pc:spChg chg="add">
          <ac:chgData name="Bettis, Olivia Christine" userId="S::ocbettis@ad.unc.edu::eab050d1-99a6-45ff-9edc-2bc31ea95cbe" providerId="AD" clId="Web-{F4F440B3-0DCD-46C5-91AA-B5FD62529544}" dt="2023-04-25T14:51:22.738" v="358"/>
          <ac:spMkLst>
            <pc:docMk/>
            <pc:sldMk cId="691613202" sldId="268"/>
            <ac:spMk id="25" creationId="{B99E1E7D-7066-A581-A575-A9A649B1ACD7}"/>
          </ac:spMkLst>
        </pc:spChg>
        <pc:spChg chg="add">
          <ac:chgData name="Bettis, Olivia Christine" userId="S::ocbettis@ad.unc.edu::eab050d1-99a6-45ff-9edc-2bc31ea95cbe" providerId="AD" clId="Web-{F4F440B3-0DCD-46C5-91AA-B5FD62529544}" dt="2023-04-25T14:51:22.753" v="359"/>
          <ac:spMkLst>
            <pc:docMk/>
            <pc:sldMk cId="691613202" sldId="268"/>
            <ac:spMk id="27" creationId="{C7CADCE2-3BD2-1FF1-206E-3E37124C4DE2}"/>
          </ac:spMkLst>
        </pc:spChg>
        <pc:spChg chg="add">
          <ac:chgData name="Bettis, Olivia Christine" userId="S::ocbettis@ad.unc.edu::eab050d1-99a6-45ff-9edc-2bc31ea95cbe" providerId="AD" clId="Web-{F4F440B3-0DCD-46C5-91AA-B5FD62529544}" dt="2023-04-25T14:51:22.769" v="360"/>
          <ac:spMkLst>
            <pc:docMk/>
            <pc:sldMk cId="691613202" sldId="268"/>
            <ac:spMk id="29" creationId="{99F209A9-9116-C2C4-5398-0769BD27A9F8}"/>
          </ac:spMkLst>
        </pc:spChg>
        <pc:spChg chg="add">
          <ac:chgData name="Bettis, Olivia Christine" userId="S::ocbettis@ad.unc.edu::eab050d1-99a6-45ff-9edc-2bc31ea95cbe" providerId="AD" clId="Web-{F4F440B3-0DCD-46C5-91AA-B5FD62529544}" dt="2023-04-25T14:51:22.769" v="361"/>
          <ac:spMkLst>
            <pc:docMk/>
            <pc:sldMk cId="691613202" sldId="268"/>
            <ac:spMk id="31" creationId="{4F36877A-DDB3-0E30-01F5-797B23749FF3}"/>
          </ac:spMkLst>
        </pc:spChg>
        <pc:grpChg chg="add">
          <ac:chgData name="Bettis, Olivia Christine" userId="S::ocbettis@ad.unc.edu::eab050d1-99a6-45ff-9edc-2bc31ea95cbe" providerId="AD" clId="Web-{F4F440B3-0DCD-46C5-91AA-B5FD62529544}" dt="2023-04-25T14:51:22.722" v="356"/>
          <ac:grpSpMkLst>
            <pc:docMk/>
            <pc:sldMk cId="691613202" sldId="268"/>
            <ac:grpSpMk id="19" creationId="{E751BBEE-B2E4-46ED-A5D4-9B4FAA967E0D}"/>
          </ac:grpSpMkLst>
        </pc:grpChg>
        <pc:grpChg chg="add">
          <ac:chgData name="Bettis, Olivia Christine" userId="S::ocbettis@ad.unc.edu::eab050d1-99a6-45ff-9edc-2bc31ea95cbe" providerId="AD" clId="Web-{F4F440B3-0DCD-46C5-91AA-B5FD62529544}" dt="2023-04-25T14:51:22.738" v="357"/>
          <ac:grpSpMkLst>
            <pc:docMk/>
            <pc:sldMk cId="691613202" sldId="268"/>
            <ac:grpSpMk id="23" creationId="{31C3A25E-B18A-872F-09CB-F59DB7AA5B8E}"/>
          </ac:grpSpMkLst>
        </pc:grpChg>
        <pc:picChg chg="add">
          <ac:chgData name="Bettis, Olivia Christine" userId="S::ocbettis@ad.unc.edu::eab050d1-99a6-45ff-9edc-2bc31ea95cbe" providerId="AD" clId="Web-{F4F440B3-0DCD-46C5-91AA-B5FD62529544}" dt="2023-04-25T14:51:22.706" v="353"/>
          <ac:picMkLst>
            <pc:docMk/>
            <pc:sldMk cId="691613202" sldId="268"/>
            <ac:picMk id="11" creationId="{795F36AC-8CA4-E737-7B74-DA8A178B71D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5T18:37:53.892"/>
    </inkml:context>
    <inkml:brush xml:id="br0">
      <inkml:brushProperty name="width" value="0.175" units="cm"/>
      <inkml:brushProperty name="height" value="0.35" units="cm"/>
      <inkml:brushProperty name="color" value="#FFFF00"/>
      <inkml:brushProperty name="tip" value="rectangle"/>
      <inkml:brushProperty name="rasterOp" value="maskPen"/>
      <inkml:brushProperty name="ignorePressure" value="1"/>
    </inkml:brush>
  </inkml:definitions>
  <inkml:trace contextRef="#ctx0" brushRef="#br0">0 29,'2'65,"6"78,-8-141,0 1,1 0,0 0,-1 0,1 0,0 0,0-1,3 5,-4-6,1 0,0 0,0-1,-1 1,1 0,0-1,0 1,0 0,0-1,0 1,0-1,0 1,0-1,0 0,0 1,0-1,0 0,0 0,0 0,0 0,0 0,0 0,0 0,0 0,2 0,133-25,16-5,91-12,-182 40,-1 2,66 10,-105-8,46 7,-36-4,34 0,4-4,122 6,-162-5,-1-1,52-5,-4-13,-26 10,-1 2,77 2,115-6,-156 2,94-14,-150 18,56-1,-56 4,-1-1,30-5,-43 3,-1 1,0 0,1 1,-1 1,1 0,0 1,-1 1,17 3,251 43,3-25,-180-15,367 25,-455-31,-13-1,-1-1,1 1,-1-1,1 0,-1 0,5-1,62-14,18-3,10 9,120 4,-105 4,-77-2,69-13,-36 5,397-39,-303 46,-4 0,310-2,-317 6,42 0,212 1,-272 8,23-1,-137-9,23-3,2-1,496-4,-370 10,-156-1,524 13,-475-11,-38-2,49 6,-56-2,-1 0,0-2,0 0,25 0,20-7,97-22,-90 13,219-29,301-6,-492 48,166 18,-189-7,5-7,-4 0,14-1,-5-1,-77 1,-3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5T18:37:54.891"/>
    </inkml:context>
    <inkml:brush xml:id="br0">
      <inkml:brushProperty name="width" value="0.175" units="cm"/>
      <inkml:brushProperty name="height" value="0.35" units="cm"/>
      <inkml:brushProperty name="color" value="#FFFF00"/>
      <inkml:brushProperty name="tip" value="rectangle"/>
      <inkml:brushProperty name="rasterOp" value="maskPen"/>
      <inkml:brushProperty name="ignorePressure" value="1"/>
    </inkml:brush>
  </inkml:definitions>
  <inkml:trace contextRef="#ctx0" brushRef="#br0">1 1,'251'7,"-201"-5,-30-1,25 6,-28-4,0 0,24 0,-29-3,23 5,-27-3,-1-1,1 0,-1-1,1 1,-1-1,1-1,14-1,-17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5T18:38:07.9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1,'2'0,"1"1,-1-1,1 1,-1 0,0 0,1 0,3 2,6 3,28 5,0-1,0-2,56 4,127-5,-28-2,-115 2,1 3,84 22,-144-27,0-2,0 0,29 0,64-8,-40 1,403 2,-273 3,10 2,213-6,139-25,-402 21,82-2,681 2,-850 7,-15 1,115-15,-111 6,104 0,-106 7,500 14,178 13,-679-26,21 1,145-18,-119 2,126 1,111 21,232 58,-119-8,-440-55,113 5,30 2,-28-10,167 2,-278 0,27 6,-28-3,29 1,-39-6,0-1,0 0,-1 0,1-1,0-1,12-6,20-5,39-7,1 4,1 3,0 5,133-1,-82 14,-126-2,0 0,0 1,0 0,19 7,2 0,1 1,-1 1,35 17,-38-12,-22-11,1-1,0 0,12 4,-17-7,0-1,0 1,0-1,0 1,0-1,0 0,0 0,0 0,0-1,0 1,0-1,0 0,-1 1,5-3,2-1,-1 0,0 0,0-1,0 0,8-7,-11 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5T18:38:21.8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0,'7'5,"-1"0,1-1,-1 1,1-2,0 1,1-1,-1 0,14 3,-4 0,46 14,0-4,1-2,1-2,0-4,92 1,343-15,-62 0,-425 6,12 0,-1 0,1 1,0 2,0 1,28 7,-2 3,83 11,-106-21,42 11,-48-10,-1 0,1-1,0-2,25 1,-45-3,133-8,-99 6,52 2,26 0,-101-3,-7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5T18:38:32.7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80,'60'7,"286"8,6-19,-256 2,597-4,-2 33,-177 25,-344-26,166 50,-329-74,0-1,1 0,-1 0,0 0,1-1,-1 0,11-2,2-2,27-8,-17 4,581-119,9 39,-259 55,-247 31,137 13,389 85,-546-80,-46-8,206 34,0-16,-222-27,1 0,-1-3,0 0,34-10,21-3,57-3,162 0,150 31,-225 6,246 11,-430-27,112-1,-115-3,70-11,207-23,-248 32,678-16,-606 27,146 26,-258-29,0-3,0 0,62-10,-49 5,237-15,-206 20,132 16,115 51,-307-63,0-2,0 0,31-1,9 1,-47-1,179 10,-175-10,21 3,-3 0,-6 0,-17-3,0 0,-1 0,10 0,-15-2,1 1,-1-1,0 1,0-1,0 0,0 0,0 0,0 0,0-1,-1 1,1-1,3-2,-5 3,12-9,22-14,-30 21,0 1,0-1,0 1,0 0,1 1,-1-1,0 1,11-1,6-1,-17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5T18:38:38.5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79,'10'-1,"1"0,-1-1,19-5,2 0,114-18,1 7,179 1,-310 17,237 1,-178 3,34 1,-22-1,150 26,-231-29,40 4,-1-3,1-1,70-9,-45 3,420 2,-219 28,-249-22,23 6,14 3,265 9,-189-22,260 5,-287 2,175 32,-65-1,-180-33,0-2,1-2,68-8,-43-1,181-24,-168 26,95 4,150 42,-38-2,-267-36,31 3,0-3,49-4,-80-1,0 1,-1-2,0 0,26-13,-10 4,54-18,106-26,-139 45,0 4,1 1,78 0,368 39,-476-28,0-1,0-1,0-1,0-1,45-9,-21 3,0 2,0 2,53 4,-47-1,-15 1,0 2,0 1,74 19,-66-12,95 8,48-10,-135-11,0-1,86-18,-44 5,111-7,-152 21,97 7,154 5,-146-9,-7 8,-35-1,-99-6,0 1,34 9,-37-7,1-1,0 0,29 1,66 3,12 0,-11-7,71-2,-164-2,-1 0,0-1,0-1,21-9,-3 2,10-3,-1 1,60-12,-101 25,47-8,0 2,60 0,-54 7,-51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669F40-72CF-400D-BA83-284A9B7604AA}" type="datetimeFigureOut">
              <a:rPr lang="en-US" smtClean="0"/>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27499-7934-4D7A-A0A1-BA1B0B7B065E}" type="slidenum">
              <a:rPr lang="en-US" smtClean="0"/>
              <a:t>‹#›</a:t>
            </a:fld>
            <a:endParaRPr lang="en-US"/>
          </a:p>
        </p:txBody>
      </p:sp>
    </p:spTree>
    <p:extLst>
      <p:ext uri="{BB962C8B-B14F-4D97-AF65-F5344CB8AC3E}">
        <p14:creationId xmlns:p14="http://schemas.microsoft.com/office/powerpoint/2010/main" val="2851170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arketingsociety.com/sites/default/files/thelibrary/Sensodyne%20-%20How%20marketing%20created%20a%20billion%20dollar%20brand.pdf"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marketsandmarkets.com/Market-Reports/oral-care-market-80546246.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orbes.com/sites/forbesbusinesscouncil/2022/08/02/the-global-impact-of-counterfeiting-and-solutions-to-stop-it/?sh=329d74771ca2" TargetMode="External"/><Relationship Id="rId7" Type="http://schemas.openxmlformats.org/officeDocument/2006/relationships/hyperlink" Target="https://www.nytimes.com/wirecutter/blog/amazon-counterfeit-fake-products/"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corsearch.com/content-library/blog/how-counterfeit-goods-are-destroying-brand-reputation/" TargetMode="External"/><Relationship Id="rId5" Type="http://schemas.openxmlformats.org/officeDocument/2006/relationships/hyperlink" Target="https://www.forbes.com/sites/wadeshepard/2017/12/13/how-to-protect-your-family-from-dangerous-fakes-on-amazon-this-holiday-season/?sh=7759e5427cf1" TargetMode="External"/><Relationship Id="rId4" Type="http://schemas.openxmlformats.org/officeDocument/2006/relationships/hyperlink" Target="https://www.fastcompany.com/90636859/the-volume-of-the-problem-is-astonishing-amazons-battle-against-fakes-may-be-too-little-too-lat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etweave.com/no-more-ignoring-review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Olivia </a:t>
            </a:r>
            <a:endParaRPr lang="en-US"/>
          </a:p>
          <a:p>
            <a:endParaRPr lang="en-US"/>
          </a:p>
          <a:p>
            <a:r>
              <a:rPr lang="en-US">
                <a:hlinkClick r:id="rId3"/>
              </a:rPr>
              <a:t>https://www.marketingsociety.com/sites/default/files/thelibrary/Sensodyne%20-%20How%20marketing%20created%20a%20billion%20dollar%20brand.pdf</a:t>
            </a:r>
            <a:endParaRPr lang="en-US">
              <a:cs typeface="Calibri"/>
            </a:endParaRPr>
          </a:p>
          <a:p>
            <a:endParaRPr lang="en-US">
              <a:cs typeface="Calibri"/>
            </a:endParaRPr>
          </a:p>
          <a:p>
            <a:r>
              <a:rPr lang="en-US">
                <a:hlinkClick r:id="rId4"/>
              </a:rPr>
              <a:t>https://www.marketsandmarkets.com/Market-Reports/oral-care-market-80546246.html</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0B727499-7934-4D7A-A0A1-BA1B0B7B065E}" type="slidenum">
              <a:rPr lang="en-US" smtClean="0"/>
              <a:t>2</a:t>
            </a:fld>
            <a:endParaRPr lang="en-US"/>
          </a:p>
        </p:txBody>
      </p:sp>
    </p:spTree>
    <p:extLst>
      <p:ext uri="{BB962C8B-B14F-4D97-AF65-F5344CB8AC3E}">
        <p14:creationId xmlns:p14="http://schemas.microsoft.com/office/powerpoint/2010/main" val="143125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Change picture</a:t>
            </a:r>
          </a:p>
        </p:txBody>
      </p:sp>
      <p:sp>
        <p:nvSpPr>
          <p:cNvPr id="4" name="Slide Number Placeholder 3"/>
          <p:cNvSpPr>
            <a:spLocks noGrp="1"/>
          </p:cNvSpPr>
          <p:nvPr>
            <p:ph type="sldNum" sz="quarter" idx="5"/>
          </p:nvPr>
        </p:nvSpPr>
        <p:spPr/>
        <p:txBody>
          <a:bodyPr/>
          <a:lstStyle/>
          <a:p>
            <a:fld id="{0B727499-7934-4D7A-A0A1-BA1B0B7B065E}" type="slidenum">
              <a:rPr lang="en-US" smtClean="0"/>
              <a:t>11</a:t>
            </a:fld>
            <a:endParaRPr lang="en-US"/>
          </a:p>
        </p:txBody>
      </p:sp>
    </p:spTree>
    <p:extLst>
      <p:ext uri="{BB962C8B-B14F-4D97-AF65-F5344CB8AC3E}">
        <p14:creationId xmlns:p14="http://schemas.microsoft.com/office/powerpoint/2010/main" val="11801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Olivia </a:t>
            </a:r>
            <a:endParaRPr lang="en-US"/>
          </a:p>
          <a:p>
            <a:endParaRPr lang="en-US"/>
          </a:p>
          <a:p>
            <a:r>
              <a:rPr lang="en-US">
                <a:hlinkClick r:id="rId3"/>
              </a:rPr>
              <a:t>https://www.forbes.com/sites/forbesbusinesscouncil/2022/08/02/the-global-impact-of-counterfeiting-and-solutions-to-stop-it/?sh=329d74771ca2</a:t>
            </a:r>
            <a:endParaRPr lang="en-US">
              <a:cs typeface="Calibri"/>
            </a:endParaRPr>
          </a:p>
          <a:p>
            <a:endParaRPr lang="en-US">
              <a:cs typeface="Calibri"/>
            </a:endParaRPr>
          </a:p>
          <a:p>
            <a:r>
              <a:rPr lang="en-US">
                <a:hlinkClick r:id="rId4"/>
              </a:rPr>
              <a:t>https://www.fastcompany.com/90636859/the-volume-of-the-problem-is-astonishing-amazons-battle-against-fakes-may-be-too-little-too-late</a:t>
            </a:r>
            <a:endParaRPr lang="en-US"/>
          </a:p>
          <a:p>
            <a:endParaRPr lang="en-US">
              <a:cs typeface="Calibri"/>
            </a:endParaRPr>
          </a:p>
          <a:p>
            <a:r>
              <a:rPr lang="en-US">
                <a:hlinkClick r:id="rId5"/>
              </a:rPr>
              <a:t>https://www.forbes.com/sites/wadeshepard/2017/12/13/how-to-protect-your-family-from-dangerous-fakes-on-amazon-this-holiday-season/?sh=7759e5427cf1</a:t>
            </a:r>
            <a:endParaRPr lang="en-US"/>
          </a:p>
          <a:p>
            <a:endParaRPr lang="en-US">
              <a:cs typeface="Calibri"/>
            </a:endParaRPr>
          </a:p>
          <a:p>
            <a:r>
              <a:rPr lang="en-US">
                <a:hlinkClick r:id="rId6"/>
              </a:rPr>
              <a:t>https://corsearch.com/content-library/blog/how-counterfeit-goods-are-destroying-brand-reputation/</a:t>
            </a:r>
            <a:endParaRPr lang="en-US"/>
          </a:p>
          <a:p>
            <a:r>
              <a:rPr lang="en-US">
                <a:hlinkClick r:id="rId7"/>
              </a:rPr>
              <a:t>https://www.nytimes.com/wirecutter/blog/amazon-counterfeit-fake-products/</a:t>
            </a:r>
            <a:endParaRPr lang="en-US"/>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B727499-7934-4D7A-A0A1-BA1B0B7B065E}" type="slidenum">
              <a:rPr lang="en-US" smtClean="0"/>
              <a:t>3</a:t>
            </a:fld>
            <a:endParaRPr lang="en-US"/>
          </a:p>
        </p:txBody>
      </p:sp>
    </p:spTree>
    <p:extLst>
      <p:ext uri="{BB962C8B-B14F-4D97-AF65-F5344CB8AC3E}">
        <p14:creationId xmlns:p14="http://schemas.microsoft.com/office/powerpoint/2010/main" val="409531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IRA </a:t>
            </a:r>
          </a:p>
        </p:txBody>
      </p:sp>
      <p:sp>
        <p:nvSpPr>
          <p:cNvPr id="4" name="Slide Number Placeholder 3"/>
          <p:cNvSpPr>
            <a:spLocks noGrp="1"/>
          </p:cNvSpPr>
          <p:nvPr>
            <p:ph type="sldNum" sz="quarter" idx="5"/>
          </p:nvPr>
        </p:nvSpPr>
        <p:spPr/>
        <p:txBody>
          <a:bodyPr/>
          <a:lstStyle/>
          <a:p>
            <a:fld id="{0B727499-7934-4D7A-A0A1-BA1B0B7B065E}" type="slidenum">
              <a:rPr lang="en-US" smtClean="0"/>
              <a:t>4</a:t>
            </a:fld>
            <a:endParaRPr lang="en-US"/>
          </a:p>
        </p:txBody>
      </p:sp>
    </p:spTree>
    <p:extLst>
      <p:ext uri="{BB962C8B-B14F-4D97-AF65-F5344CB8AC3E}">
        <p14:creationId xmlns:p14="http://schemas.microsoft.com/office/powerpoint/2010/main" val="231430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Sanjeev </a:t>
            </a:r>
          </a:p>
          <a:p>
            <a:endParaRPr lang="en-US">
              <a:cs typeface="Calibri"/>
            </a:endParaRPr>
          </a:p>
          <a:p>
            <a:r>
              <a:rPr lang="en-US">
                <a:cs typeface="Calibri"/>
              </a:rPr>
              <a:t>First, we did a market analysis to see whether there is a significant risk.... </a:t>
            </a:r>
          </a:p>
          <a:p>
            <a:endParaRPr lang="en-US"/>
          </a:p>
          <a:p>
            <a:r>
              <a:rPr lang="en-US"/>
              <a:t>Sensodyne roughly 200M dollars, 95% revenue from toothpastes as it looks like only 1 SKU of toothbrush. 0.3% rate of counterfeit means that 5.7M revenue at risk. Roughly 760K units are at risk if we aggregate this rate globally, but that’s not true because not all volume is off amazon. E-commerce sales in 2021 (census bureau) were 14.6% of total, so can assume maybe double because this is a general consumer product at 30%. So 228K total customers at risk. </a:t>
            </a:r>
            <a:endParaRPr lang="en-US">
              <a:cs typeface="Calibri"/>
            </a:endParaRPr>
          </a:p>
          <a:p>
            <a:endParaRPr lang="en-US">
              <a:cs typeface="Calibri"/>
            </a:endParaRPr>
          </a:p>
          <a:p>
            <a:endParaRPr lang="en-US">
              <a:cs typeface="Calibri"/>
            </a:endParaRPr>
          </a:p>
          <a:p>
            <a:r>
              <a:rPr lang="en-US"/>
              <a:t>o   2 out of 3 parents they surveyed were aware that fake products can be hazardous, "since they are not regulated for health and safety standards." 72% of these same parents claimed that they would outright stop buying a product if they became aware that counterfeits of it were in the market and 36% responded that they would switch to a competing brand if there was a reasonable chance they could end up with a fake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B727499-7934-4D7A-A0A1-BA1B0B7B065E}" type="slidenum">
              <a:rPr lang="en-US" smtClean="0"/>
              <a:t>5</a:t>
            </a:fld>
            <a:endParaRPr lang="en-US"/>
          </a:p>
        </p:txBody>
      </p:sp>
    </p:spTree>
    <p:extLst>
      <p:ext uri="{BB962C8B-B14F-4D97-AF65-F5344CB8AC3E}">
        <p14:creationId xmlns:p14="http://schemas.microsoft.com/office/powerpoint/2010/main" val="1841962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Amit</a:t>
            </a:r>
            <a:endParaRPr lang="en-US"/>
          </a:p>
          <a:p>
            <a:endParaRPr lang="en-US">
              <a:cs typeface="Calibri"/>
            </a:endParaRPr>
          </a:p>
          <a:p>
            <a:r>
              <a:rPr lang="en-US">
                <a:cs typeface="Calibri"/>
              </a:rPr>
              <a:t>As Sanjeev started getting into, we wanted to validate the scale of this issue for Sensodyne using different data science techniques. To give some context for the results of our analysis we'll briefly walk through our analytical process and some of the unique steps we took. </a:t>
            </a:r>
          </a:p>
          <a:p>
            <a:endParaRPr lang="en-US">
              <a:cs typeface="Calibri"/>
            </a:endParaRPr>
          </a:p>
          <a:p>
            <a:pPr marL="228600" indent="-228600">
              <a:buAutoNum type="arabicPeriod"/>
            </a:pPr>
            <a:r>
              <a:rPr lang="en-US">
                <a:cs typeface="Calibri"/>
              </a:rPr>
              <a:t>Data Collection</a:t>
            </a:r>
          </a:p>
          <a:p>
            <a:pPr marL="685800" lvl="1" indent="-228600">
              <a:buAutoNum type="arabicPeriod"/>
            </a:pPr>
            <a:r>
              <a:rPr lang="en-US">
                <a:cs typeface="Calibri"/>
              </a:rPr>
              <a:t>We started by collecting ~16,000 Sensodyne product reviews from different listings on Amazon using an </a:t>
            </a:r>
            <a:r>
              <a:rPr lang="en-US" err="1">
                <a:cs typeface="Calibri"/>
              </a:rPr>
              <a:t>Apify</a:t>
            </a:r>
            <a:r>
              <a:rPr lang="en-US">
                <a:cs typeface="Calibri"/>
              </a:rPr>
              <a:t> scraper. </a:t>
            </a:r>
          </a:p>
          <a:p>
            <a:pPr marL="228600" indent="-228600">
              <a:buAutoNum type="arabicPeriod"/>
            </a:pPr>
            <a:r>
              <a:rPr lang="en-US">
                <a:cs typeface="Calibri"/>
              </a:rPr>
              <a:t>Initial Exploration </a:t>
            </a:r>
          </a:p>
          <a:p>
            <a:pPr marL="685800" lvl="1" indent="-228600">
              <a:buAutoNum type="arabicPeriod"/>
            </a:pPr>
            <a:r>
              <a:rPr lang="en-US">
                <a:cs typeface="Calibri"/>
              </a:rPr>
              <a:t>We clustered the negative reviews and found counterfeit products to be a significant issue</a:t>
            </a:r>
          </a:p>
          <a:p>
            <a:pPr marL="228600" indent="-228600">
              <a:buAutoNum type="arabicPeriod"/>
            </a:pPr>
            <a:r>
              <a:rPr lang="en-US">
                <a:cs typeface="Calibri"/>
              </a:rPr>
              <a:t>Generate Data, Build Model, Test Model</a:t>
            </a:r>
          </a:p>
          <a:p>
            <a:pPr marL="685800" lvl="1" indent="-228600">
              <a:buAutoNum type="arabicPeriod"/>
            </a:pPr>
            <a:r>
              <a:rPr lang="en-US">
                <a:cs typeface="Calibri"/>
              </a:rPr>
              <a:t>We used </a:t>
            </a:r>
            <a:r>
              <a:rPr lang="en-US" err="1">
                <a:cs typeface="Calibri"/>
              </a:rPr>
              <a:t>ChatGPT</a:t>
            </a:r>
            <a:r>
              <a:rPr lang="en-US">
                <a:cs typeface="Calibri"/>
              </a:rPr>
              <a:t> to generate training data and used this to build a model that could classify which negative reviews pertained to counterfeit products. We tested this on real review data that we manually labeled. </a:t>
            </a:r>
          </a:p>
          <a:p>
            <a:pPr marL="228600" indent="-228600">
              <a:buAutoNum type="arabicPeriod"/>
            </a:pPr>
            <a:r>
              <a:rPr lang="en-US">
                <a:cs typeface="Calibri"/>
              </a:rPr>
              <a:t>Analyze Results </a:t>
            </a:r>
          </a:p>
          <a:p>
            <a:pPr marL="685800" lvl="1" indent="-228600">
              <a:buAutoNum type="arabicPeriod"/>
            </a:pPr>
            <a:r>
              <a:rPr lang="en-US">
                <a:cs typeface="Calibri"/>
              </a:rPr>
              <a:t>Finally we applied our classifier to all the negative Amazon reviews that we had pulled from </a:t>
            </a:r>
            <a:r>
              <a:rPr lang="en-US" err="1">
                <a:cs typeface="Calibri"/>
              </a:rPr>
              <a:t>Apify</a:t>
            </a:r>
            <a:r>
              <a:rPr lang="en-US">
                <a:cs typeface="Calibri"/>
              </a:rPr>
              <a:t> and used this to analyze the issue. Kunal  will talk more about some of this analysis. </a:t>
            </a:r>
          </a:p>
        </p:txBody>
      </p:sp>
      <p:sp>
        <p:nvSpPr>
          <p:cNvPr id="4" name="Slide Number Placeholder 3"/>
          <p:cNvSpPr>
            <a:spLocks noGrp="1"/>
          </p:cNvSpPr>
          <p:nvPr>
            <p:ph type="sldNum" sz="quarter" idx="5"/>
          </p:nvPr>
        </p:nvSpPr>
        <p:spPr/>
        <p:txBody>
          <a:bodyPr/>
          <a:lstStyle/>
          <a:p>
            <a:fld id="{0B727499-7934-4D7A-A0A1-BA1B0B7B065E}" type="slidenum">
              <a:rPr lang="en-US" smtClean="0"/>
              <a:t>6</a:t>
            </a:fld>
            <a:endParaRPr lang="en-US"/>
          </a:p>
        </p:txBody>
      </p:sp>
    </p:spTree>
    <p:extLst>
      <p:ext uri="{BB962C8B-B14F-4D97-AF65-F5344CB8AC3E}">
        <p14:creationId xmlns:p14="http://schemas.microsoft.com/office/powerpoint/2010/main" val="2160768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Kunal </a:t>
            </a:r>
          </a:p>
          <a:p>
            <a:endParaRPr lang="en-US">
              <a:cs typeface="Calibri"/>
            </a:endParaRPr>
          </a:p>
          <a:p>
            <a:pPr marL="228600" indent="-228600">
              <a:buAutoNum type="arabicPeriod"/>
            </a:pPr>
            <a:r>
              <a:rPr lang="en-US">
                <a:cs typeface="Calibri"/>
              </a:rPr>
              <a:t>We looked at the percent of negative reviews that </a:t>
            </a:r>
            <a:r>
              <a:rPr lang="en-US" err="1">
                <a:cs typeface="Calibri"/>
              </a:rPr>
              <a:t>alledged</a:t>
            </a:r>
            <a:r>
              <a:rPr lang="en-US">
                <a:cs typeface="Calibri"/>
              </a:rPr>
              <a:t> a counterfeit review over time. We found that in recent years, the problem has been as high as ever and hasn't showed that it is declining at all. </a:t>
            </a:r>
          </a:p>
          <a:p>
            <a:pPr lvl="1" indent="-228600">
              <a:buAutoNum type="arabicPeriod"/>
            </a:pPr>
            <a:r>
              <a:rPr lang="en-US">
                <a:cs typeface="Calibri"/>
              </a:rPr>
              <a:t>The percentage has hovered over 30% which showed us that this problem is extremely relevant for Sensodyne. </a:t>
            </a:r>
          </a:p>
          <a:p>
            <a:pPr marL="228600" indent="-228600">
              <a:buAutoNum type="arabicPeriod"/>
            </a:pPr>
            <a:r>
              <a:rPr lang="en-US">
                <a:cs typeface="Calibri"/>
              </a:rPr>
              <a:t>Next we broke down the percent of counterfeit reviews by the type of listing that they were under.</a:t>
            </a:r>
          </a:p>
          <a:p>
            <a:pPr lvl="1" indent="-228600">
              <a:buAutoNum type="arabicPeriod"/>
            </a:pPr>
            <a:r>
              <a:rPr lang="en-US">
                <a:cs typeface="Calibri"/>
              </a:rPr>
              <a:t>There are 3 types of listings we identified</a:t>
            </a:r>
          </a:p>
          <a:p>
            <a:pPr lvl="2" indent="-228600">
              <a:buAutoNum type="arabicPeriod"/>
            </a:pPr>
            <a:r>
              <a:rPr lang="en-US">
                <a:cs typeface="Calibri"/>
              </a:rPr>
              <a:t>Sponsored listings – the seller of these products has paid to promote the product in search results. These types of listings had the highest percent of counterfeit reviews. </a:t>
            </a:r>
          </a:p>
          <a:p>
            <a:pPr lvl="2" indent="-228600">
              <a:buAutoNum type="arabicPeriod"/>
            </a:pPr>
            <a:r>
              <a:rPr lang="en-US">
                <a:cs typeface="Calibri"/>
              </a:rPr>
              <a:t> Brand Storefront listings – these are listings on the Sensodyne Amazon storefront. Counterfeit products can still get mixed in but they had the lowest percent of reviews. </a:t>
            </a:r>
            <a:endParaRPr lang="en-US"/>
          </a:p>
          <a:p>
            <a:pPr lvl="2" indent="-228600">
              <a:buAutoNum type="arabicPeriod"/>
            </a:pPr>
            <a:r>
              <a:rPr lang="en-US">
                <a:cs typeface="Calibri"/>
              </a:rPr>
              <a:t>General listings – these were the normal listings on Amazon. These had a relatively high percent of counterfeit reviews. </a:t>
            </a:r>
          </a:p>
          <a:p>
            <a:endParaRPr lang="en-US">
              <a:cs typeface="Calibri"/>
            </a:endParaRPr>
          </a:p>
          <a:p>
            <a:r>
              <a:rPr lang="en-US">
                <a:cs typeface="Calibri"/>
              </a:rPr>
              <a:t>Overall, the counterfeit problem is prevalent among all listing types and Sensodyne needs a solution. </a:t>
            </a:r>
          </a:p>
        </p:txBody>
      </p:sp>
      <p:sp>
        <p:nvSpPr>
          <p:cNvPr id="4" name="Slide Number Placeholder 3"/>
          <p:cNvSpPr>
            <a:spLocks noGrp="1"/>
          </p:cNvSpPr>
          <p:nvPr>
            <p:ph type="sldNum" sz="quarter" idx="5"/>
          </p:nvPr>
        </p:nvSpPr>
        <p:spPr/>
        <p:txBody>
          <a:bodyPr/>
          <a:lstStyle/>
          <a:p>
            <a:fld id="{0B727499-7934-4D7A-A0A1-BA1B0B7B065E}" type="slidenum">
              <a:rPr lang="en-US" smtClean="0"/>
              <a:t>7</a:t>
            </a:fld>
            <a:endParaRPr lang="en-US"/>
          </a:p>
        </p:txBody>
      </p:sp>
    </p:spTree>
    <p:extLst>
      <p:ext uri="{BB962C8B-B14F-4D97-AF65-F5344CB8AC3E}">
        <p14:creationId xmlns:p14="http://schemas.microsoft.com/office/powerpoint/2010/main" val="878034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Shiva</a:t>
            </a:r>
            <a:endParaRPr lang="en-US" err="1"/>
          </a:p>
          <a:p>
            <a:endParaRPr lang="en-US"/>
          </a:p>
          <a:p>
            <a:r>
              <a:rPr lang="en-US">
                <a:hlinkClick r:id="rId3"/>
              </a:rPr>
              <a:t>Message from Weave (getweave.com)</a:t>
            </a:r>
            <a:endParaRPr lang="en-US"/>
          </a:p>
          <a:p>
            <a:endParaRPr lang="en-US">
              <a:cs typeface="Calibri"/>
            </a:endParaRPr>
          </a:p>
          <a:p>
            <a:r>
              <a:rPr lang="en-US">
                <a:cs typeface="Calibri"/>
              </a:rPr>
              <a:t>Individual reviews further validate our concern -</a:t>
            </a:r>
          </a:p>
        </p:txBody>
      </p:sp>
      <p:sp>
        <p:nvSpPr>
          <p:cNvPr id="4" name="Slide Number Placeholder 3"/>
          <p:cNvSpPr>
            <a:spLocks noGrp="1"/>
          </p:cNvSpPr>
          <p:nvPr>
            <p:ph type="sldNum" sz="quarter" idx="5"/>
          </p:nvPr>
        </p:nvSpPr>
        <p:spPr/>
        <p:txBody>
          <a:bodyPr/>
          <a:lstStyle/>
          <a:p>
            <a:fld id="{0B727499-7934-4D7A-A0A1-BA1B0B7B065E}" type="slidenum">
              <a:rPr lang="en-US" smtClean="0"/>
              <a:t>8</a:t>
            </a:fld>
            <a:endParaRPr lang="en-US"/>
          </a:p>
        </p:txBody>
      </p:sp>
    </p:spTree>
    <p:extLst>
      <p:ext uri="{BB962C8B-B14F-4D97-AF65-F5344CB8AC3E}">
        <p14:creationId xmlns:p14="http://schemas.microsoft.com/office/powerpoint/2010/main" val="1730602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Sanjeev </a:t>
            </a:r>
          </a:p>
          <a:p>
            <a:endParaRPr lang="en-US">
              <a:cs typeface="Calibri"/>
            </a:endParaRPr>
          </a:p>
          <a:p>
            <a:r>
              <a:rPr lang="en-US">
                <a:cs typeface="Calibri"/>
              </a:rPr>
              <a:t>Potential risk we could as is this may lead to higher fees and longer delivery times might lead to customers reverting to random 3rd party vendors that pop up</a:t>
            </a:r>
            <a:endParaRPr lang="en-US"/>
          </a:p>
        </p:txBody>
      </p:sp>
      <p:sp>
        <p:nvSpPr>
          <p:cNvPr id="4" name="Slide Number Placeholder 3"/>
          <p:cNvSpPr>
            <a:spLocks noGrp="1"/>
          </p:cNvSpPr>
          <p:nvPr>
            <p:ph type="sldNum" sz="quarter" idx="5"/>
          </p:nvPr>
        </p:nvSpPr>
        <p:spPr/>
        <p:txBody>
          <a:bodyPr/>
          <a:lstStyle/>
          <a:p>
            <a:fld id="{0B727499-7934-4D7A-A0A1-BA1B0B7B065E}" type="slidenum">
              <a:rPr lang="en-US" smtClean="0"/>
              <a:t>9</a:t>
            </a:fld>
            <a:endParaRPr lang="en-US"/>
          </a:p>
        </p:txBody>
      </p:sp>
    </p:spTree>
    <p:extLst>
      <p:ext uri="{BB962C8B-B14F-4D97-AF65-F5344CB8AC3E}">
        <p14:creationId xmlns:p14="http://schemas.microsoft.com/office/powerpoint/2010/main" val="3209727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Change picture</a:t>
            </a:r>
          </a:p>
        </p:txBody>
      </p:sp>
      <p:sp>
        <p:nvSpPr>
          <p:cNvPr id="4" name="Slide Number Placeholder 3"/>
          <p:cNvSpPr>
            <a:spLocks noGrp="1"/>
          </p:cNvSpPr>
          <p:nvPr>
            <p:ph type="sldNum" sz="quarter" idx="5"/>
          </p:nvPr>
        </p:nvSpPr>
        <p:spPr/>
        <p:txBody>
          <a:bodyPr/>
          <a:lstStyle/>
          <a:p>
            <a:fld id="{0B727499-7934-4D7A-A0A1-BA1B0B7B065E}" type="slidenum">
              <a:rPr lang="en-US" smtClean="0"/>
              <a:t>10</a:t>
            </a:fld>
            <a:endParaRPr lang="en-US"/>
          </a:p>
        </p:txBody>
      </p:sp>
    </p:spTree>
    <p:extLst>
      <p:ext uri="{BB962C8B-B14F-4D97-AF65-F5344CB8AC3E}">
        <p14:creationId xmlns:p14="http://schemas.microsoft.com/office/powerpoint/2010/main" val="2859712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685609E-3EE4-4D2E-A445-B7686641F2B6}"/>
              </a:ext>
            </a:extLst>
          </p:cNvPr>
          <p:cNvSpPr>
            <a:spLocks noGrp="1"/>
          </p:cNvSpPr>
          <p:nvPr>
            <p:ph type="title" hasCustomPrompt="1"/>
          </p:nvPr>
        </p:nvSpPr>
        <p:spPr>
          <a:xfrm>
            <a:off x="208319" y="-266157"/>
            <a:ext cx="21025723" cy="1792400"/>
          </a:xfrm>
        </p:spPr>
        <p:txBody>
          <a:bodyPr>
            <a:normAutofit/>
          </a:bodyPr>
          <a:lstStyle>
            <a:lvl1pPr>
              <a:defRPr sz="2394" b="1">
                <a:solidFill>
                  <a:schemeClr val="tx1"/>
                </a:solidFill>
                <a:latin typeface="Avenir Next LT Pro" panose="020B0504020202020204" pitchFamily="34" charset="0"/>
              </a:defRPr>
            </a:lvl1pPr>
          </a:lstStyle>
          <a:p>
            <a:r>
              <a:rPr lang="en-US"/>
              <a:t>CLICK TO EDIT MASTER DOC</a:t>
            </a:r>
          </a:p>
        </p:txBody>
      </p:sp>
      <p:sp>
        <p:nvSpPr>
          <p:cNvPr id="9" name="Rectangle 8">
            <a:extLst>
              <a:ext uri="{FF2B5EF4-FFF2-40B4-BE49-F238E27FC236}">
                <a16:creationId xmlns:a16="http://schemas.microsoft.com/office/drawing/2014/main" id="{868AC564-CDF3-4748-A871-B90C6083A90D}"/>
              </a:ext>
            </a:extLst>
          </p:cNvPr>
          <p:cNvSpPr/>
          <p:nvPr userDrawn="1"/>
        </p:nvSpPr>
        <p:spPr>
          <a:xfrm>
            <a:off x="278563" y="962189"/>
            <a:ext cx="5344997" cy="13509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87"/>
          </a:p>
        </p:txBody>
      </p:sp>
      <p:sp>
        <p:nvSpPr>
          <p:cNvPr id="10" name="Slide Number Placeholder 4">
            <a:extLst>
              <a:ext uri="{FF2B5EF4-FFF2-40B4-BE49-F238E27FC236}">
                <a16:creationId xmlns:a16="http://schemas.microsoft.com/office/drawing/2014/main" id="{9373106C-5ED2-48F1-B8C3-EFEB8094A59A}"/>
              </a:ext>
            </a:extLst>
          </p:cNvPr>
          <p:cNvSpPr txBox="1">
            <a:spLocks/>
          </p:cNvSpPr>
          <p:nvPr userDrawn="1"/>
        </p:nvSpPr>
        <p:spPr>
          <a:xfrm>
            <a:off x="11594778" y="6356354"/>
            <a:ext cx="429881" cy="365125"/>
          </a:xfrm>
          <a:prstGeom prst="rect">
            <a:avLst/>
          </a:prstGeom>
          <a:solidFill>
            <a:schemeClr val="accent1">
              <a:lumMod val="50000"/>
            </a:schemeClr>
          </a:solidFill>
          <a:ln>
            <a:noFill/>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65A0218-09D7-4F56-9005-DCCD86D25B30}" type="slidenum">
              <a:rPr lang="en-US" sz="1596" b="1" smtClean="0">
                <a:solidFill>
                  <a:schemeClr val="bg1"/>
                </a:solidFill>
                <a:latin typeface="Avenir Next" panose="020B0503020202020204" pitchFamily="34" charset="0"/>
              </a:rPr>
              <a:pPr algn="ctr"/>
              <a:t>‹#›</a:t>
            </a:fld>
            <a:endParaRPr lang="en-US" sz="1596" b="1">
              <a:solidFill>
                <a:schemeClr val="bg1"/>
              </a:solidFill>
              <a:latin typeface="Avenir Next" panose="020B0503020202020204" pitchFamily="34" charset="0"/>
            </a:endParaRPr>
          </a:p>
        </p:txBody>
      </p:sp>
      <p:sp>
        <p:nvSpPr>
          <p:cNvPr id="3" name="TextBox 2">
            <a:extLst>
              <a:ext uri="{FF2B5EF4-FFF2-40B4-BE49-F238E27FC236}">
                <a16:creationId xmlns:a16="http://schemas.microsoft.com/office/drawing/2014/main" id="{45F956BF-328A-BA31-FC3A-006D62D73DED}"/>
              </a:ext>
            </a:extLst>
          </p:cNvPr>
          <p:cNvSpPr txBox="1"/>
          <p:nvPr userDrawn="1"/>
        </p:nvSpPr>
        <p:spPr>
          <a:xfrm>
            <a:off x="278220" y="6321369"/>
            <a:ext cx="2298700" cy="400110"/>
          </a:xfrm>
          <a:prstGeom prst="rect">
            <a:avLst/>
          </a:prstGeom>
          <a:noFill/>
        </p:spPr>
        <p:txBody>
          <a:bodyPr wrap="square" rtlCol="0">
            <a:spAutoFit/>
          </a:bodyPr>
          <a:lstStyle/>
          <a:p>
            <a:r>
              <a:rPr lang="en-US" sz="2000" b="0">
                <a:solidFill>
                  <a:schemeClr val="tx1"/>
                </a:solidFill>
                <a:latin typeface="Avenir Next LT Pro" panose="020B0504020202020204" pitchFamily="34" charset="0"/>
              </a:rPr>
              <a:t>DATASAUR</a:t>
            </a:r>
          </a:p>
        </p:txBody>
      </p:sp>
    </p:spTree>
    <p:extLst>
      <p:ext uri="{BB962C8B-B14F-4D97-AF65-F5344CB8AC3E}">
        <p14:creationId xmlns:p14="http://schemas.microsoft.com/office/powerpoint/2010/main" val="25825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0190-A830-86CA-0A83-64D24CEAA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C5311E-40F2-16A6-934B-7113673BD7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F27778-F160-78E3-2C56-163FEF91A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876CC-9EBF-0D6F-E9A2-82F19D80C375}"/>
              </a:ext>
            </a:extLst>
          </p:cNvPr>
          <p:cNvSpPr>
            <a:spLocks noGrp="1"/>
          </p:cNvSpPr>
          <p:nvPr>
            <p:ph type="dt" sz="half" idx="10"/>
          </p:nvPr>
        </p:nvSpPr>
        <p:spPr/>
        <p:txBody>
          <a:bodyPr/>
          <a:lstStyle/>
          <a:p>
            <a:fld id="{E6043345-4FC6-4FAE-950C-56DFD52A7E22}" type="datetimeFigureOut">
              <a:rPr lang="en-US" smtClean="0"/>
              <a:t>4/26/2023</a:t>
            </a:fld>
            <a:endParaRPr lang="en-US"/>
          </a:p>
        </p:txBody>
      </p:sp>
      <p:sp>
        <p:nvSpPr>
          <p:cNvPr id="6" name="Footer Placeholder 5">
            <a:extLst>
              <a:ext uri="{FF2B5EF4-FFF2-40B4-BE49-F238E27FC236}">
                <a16:creationId xmlns:a16="http://schemas.microsoft.com/office/drawing/2014/main" id="{B1BE12A1-C6EC-B3BA-0EA1-268B5D8F87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5D218-3F2A-E2B0-03D1-16481422D2CA}"/>
              </a:ext>
            </a:extLst>
          </p:cNvPr>
          <p:cNvSpPr>
            <a:spLocks noGrp="1"/>
          </p:cNvSpPr>
          <p:nvPr>
            <p:ph type="sldNum" sz="quarter" idx="12"/>
          </p:nvPr>
        </p:nvSpPr>
        <p:spPr/>
        <p:txBody>
          <a:bodyPr/>
          <a:lstStyle/>
          <a:p>
            <a:fld id="{D52266A8-B1AB-4D9F-BD6B-CCC97653314D}" type="slidenum">
              <a:rPr lang="en-US" smtClean="0"/>
              <a:t>‹#›</a:t>
            </a:fld>
            <a:endParaRPr lang="en-US"/>
          </a:p>
        </p:txBody>
      </p:sp>
    </p:spTree>
    <p:extLst>
      <p:ext uri="{BB962C8B-B14F-4D97-AF65-F5344CB8AC3E}">
        <p14:creationId xmlns:p14="http://schemas.microsoft.com/office/powerpoint/2010/main" val="2757876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DDC7-C8B1-E14E-8401-9E53592D6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882840-21FC-BCA2-0374-3894BE9699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1C4630-BDF1-A2F9-9026-8D850CC0A67C}"/>
              </a:ext>
            </a:extLst>
          </p:cNvPr>
          <p:cNvSpPr>
            <a:spLocks noGrp="1"/>
          </p:cNvSpPr>
          <p:nvPr>
            <p:ph type="dt" sz="half" idx="10"/>
          </p:nvPr>
        </p:nvSpPr>
        <p:spPr/>
        <p:txBody>
          <a:bodyPr/>
          <a:lstStyle/>
          <a:p>
            <a:fld id="{E6043345-4FC6-4FAE-950C-56DFD52A7E22}" type="datetimeFigureOut">
              <a:rPr lang="en-US" smtClean="0"/>
              <a:t>4/26/2023</a:t>
            </a:fld>
            <a:endParaRPr lang="en-US"/>
          </a:p>
        </p:txBody>
      </p:sp>
      <p:sp>
        <p:nvSpPr>
          <p:cNvPr id="5" name="Footer Placeholder 4">
            <a:extLst>
              <a:ext uri="{FF2B5EF4-FFF2-40B4-BE49-F238E27FC236}">
                <a16:creationId xmlns:a16="http://schemas.microsoft.com/office/drawing/2014/main" id="{8B502636-11A8-D0A5-21AD-B8FBD5432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19C13-8E2D-5136-B495-15DF1F63FE35}"/>
              </a:ext>
            </a:extLst>
          </p:cNvPr>
          <p:cNvSpPr>
            <a:spLocks noGrp="1"/>
          </p:cNvSpPr>
          <p:nvPr>
            <p:ph type="sldNum" sz="quarter" idx="12"/>
          </p:nvPr>
        </p:nvSpPr>
        <p:spPr/>
        <p:txBody>
          <a:bodyPr/>
          <a:lstStyle/>
          <a:p>
            <a:fld id="{D52266A8-B1AB-4D9F-BD6B-CCC97653314D}" type="slidenum">
              <a:rPr lang="en-US" smtClean="0"/>
              <a:t>‹#›</a:t>
            </a:fld>
            <a:endParaRPr lang="en-US"/>
          </a:p>
        </p:txBody>
      </p:sp>
    </p:spTree>
    <p:extLst>
      <p:ext uri="{BB962C8B-B14F-4D97-AF65-F5344CB8AC3E}">
        <p14:creationId xmlns:p14="http://schemas.microsoft.com/office/powerpoint/2010/main" val="393239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5E7981-1ABB-2E98-1C32-9EE362AD47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607014-2FD2-FC98-5B4C-0BC229127F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DCEDA-D0E2-4004-5E37-219F2FDE5C29}"/>
              </a:ext>
            </a:extLst>
          </p:cNvPr>
          <p:cNvSpPr>
            <a:spLocks noGrp="1"/>
          </p:cNvSpPr>
          <p:nvPr>
            <p:ph type="dt" sz="half" idx="10"/>
          </p:nvPr>
        </p:nvSpPr>
        <p:spPr/>
        <p:txBody>
          <a:bodyPr/>
          <a:lstStyle/>
          <a:p>
            <a:fld id="{E6043345-4FC6-4FAE-950C-56DFD52A7E22}" type="datetimeFigureOut">
              <a:rPr lang="en-US" smtClean="0"/>
              <a:t>4/26/2023</a:t>
            </a:fld>
            <a:endParaRPr lang="en-US"/>
          </a:p>
        </p:txBody>
      </p:sp>
      <p:sp>
        <p:nvSpPr>
          <p:cNvPr id="5" name="Footer Placeholder 4">
            <a:extLst>
              <a:ext uri="{FF2B5EF4-FFF2-40B4-BE49-F238E27FC236}">
                <a16:creationId xmlns:a16="http://schemas.microsoft.com/office/drawing/2014/main" id="{CC217096-4114-76B6-00FE-E00C7F60C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EEEE6-105F-89AD-8438-B0A7D6CAAA82}"/>
              </a:ext>
            </a:extLst>
          </p:cNvPr>
          <p:cNvSpPr>
            <a:spLocks noGrp="1"/>
          </p:cNvSpPr>
          <p:nvPr>
            <p:ph type="sldNum" sz="quarter" idx="12"/>
          </p:nvPr>
        </p:nvSpPr>
        <p:spPr/>
        <p:txBody>
          <a:bodyPr/>
          <a:lstStyle/>
          <a:p>
            <a:fld id="{D52266A8-B1AB-4D9F-BD6B-CCC97653314D}" type="slidenum">
              <a:rPr lang="en-US" smtClean="0"/>
              <a:t>‹#›</a:t>
            </a:fld>
            <a:endParaRPr lang="en-US"/>
          </a:p>
        </p:txBody>
      </p:sp>
    </p:spTree>
    <p:extLst>
      <p:ext uri="{BB962C8B-B14F-4D97-AF65-F5344CB8AC3E}">
        <p14:creationId xmlns:p14="http://schemas.microsoft.com/office/powerpoint/2010/main" val="3588545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18CA-C3E4-914A-9FE9-0C66F7D594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A83642-0CEE-B975-B04A-4464C0B2E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EEC51E-BD50-AFFC-BA25-C87B0F3B048D}"/>
              </a:ext>
            </a:extLst>
          </p:cNvPr>
          <p:cNvSpPr>
            <a:spLocks noGrp="1"/>
          </p:cNvSpPr>
          <p:nvPr>
            <p:ph type="dt" sz="half" idx="10"/>
          </p:nvPr>
        </p:nvSpPr>
        <p:spPr/>
        <p:txBody>
          <a:bodyPr/>
          <a:lstStyle/>
          <a:p>
            <a:fld id="{E6043345-4FC6-4FAE-950C-56DFD52A7E22}" type="datetimeFigureOut">
              <a:rPr lang="en-US" smtClean="0"/>
              <a:t>4/26/2023</a:t>
            </a:fld>
            <a:endParaRPr lang="en-US"/>
          </a:p>
        </p:txBody>
      </p:sp>
      <p:sp>
        <p:nvSpPr>
          <p:cNvPr id="5" name="Footer Placeholder 4">
            <a:extLst>
              <a:ext uri="{FF2B5EF4-FFF2-40B4-BE49-F238E27FC236}">
                <a16:creationId xmlns:a16="http://schemas.microsoft.com/office/drawing/2014/main" id="{5A79A311-1803-82C3-E2C1-308660066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F2379-EB78-8B01-B263-21DCFE574631}"/>
              </a:ext>
            </a:extLst>
          </p:cNvPr>
          <p:cNvSpPr>
            <a:spLocks noGrp="1"/>
          </p:cNvSpPr>
          <p:nvPr>
            <p:ph type="sldNum" sz="quarter" idx="12"/>
          </p:nvPr>
        </p:nvSpPr>
        <p:spPr/>
        <p:txBody>
          <a:bodyPr/>
          <a:lstStyle/>
          <a:p>
            <a:fld id="{D52266A8-B1AB-4D9F-BD6B-CCC97653314D}" type="slidenum">
              <a:rPr lang="en-US" smtClean="0"/>
              <a:t>‹#›</a:t>
            </a:fld>
            <a:endParaRPr lang="en-US"/>
          </a:p>
        </p:txBody>
      </p:sp>
    </p:spTree>
    <p:extLst>
      <p:ext uri="{BB962C8B-B14F-4D97-AF65-F5344CB8AC3E}">
        <p14:creationId xmlns:p14="http://schemas.microsoft.com/office/powerpoint/2010/main" val="76883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D388-5822-75C2-C4C1-D24B5E6ACF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23C466-A965-A111-B962-7215742B16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D7C3B-861C-A7C0-3E23-AA68911385DB}"/>
              </a:ext>
            </a:extLst>
          </p:cNvPr>
          <p:cNvSpPr>
            <a:spLocks noGrp="1"/>
          </p:cNvSpPr>
          <p:nvPr>
            <p:ph type="dt" sz="half" idx="10"/>
          </p:nvPr>
        </p:nvSpPr>
        <p:spPr/>
        <p:txBody>
          <a:bodyPr/>
          <a:lstStyle/>
          <a:p>
            <a:fld id="{E6043345-4FC6-4FAE-950C-56DFD52A7E22}" type="datetimeFigureOut">
              <a:rPr lang="en-US" smtClean="0"/>
              <a:t>4/26/2023</a:t>
            </a:fld>
            <a:endParaRPr lang="en-US"/>
          </a:p>
        </p:txBody>
      </p:sp>
      <p:sp>
        <p:nvSpPr>
          <p:cNvPr id="5" name="Footer Placeholder 4">
            <a:extLst>
              <a:ext uri="{FF2B5EF4-FFF2-40B4-BE49-F238E27FC236}">
                <a16:creationId xmlns:a16="http://schemas.microsoft.com/office/drawing/2014/main" id="{C579120C-4825-8327-1F8A-AD9481308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75B9C-2B4B-1CBF-D6D4-C77F09299149}"/>
              </a:ext>
            </a:extLst>
          </p:cNvPr>
          <p:cNvSpPr>
            <a:spLocks noGrp="1"/>
          </p:cNvSpPr>
          <p:nvPr>
            <p:ph type="sldNum" sz="quarter" idx="12"/>
          </p:nvPr>
        </p:nvSpPr>
        <p:spPr/>
        <p:txBody>
          <a:bodyPr/>
          <a:lstStyle/>
          <a:p>
            <a:fld id="{D52266A8-B1AB-4D9F-BD6B-CCC97653314D}" type="slidenum">
              <a:rPr lang="en-US" smtClean="0"/>
              <a:t>‹#›</a:t>
            </a:fld>
            <a:endParaRPr lang="en-US"/>
          </a:p>
        </p:txBody>
      </p:sp>
    </p:spTree>
    <p:extLst>
      <p:ext uri="{BB962C8B-B14F-4D97-AF65-F5344CB8AC3E}">
        <p14:creationId xmlns:p14="http://schemas.microsoft.com/office/powerpoint/2010/main" val="97166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AA24-8296-E7FF-6A8D-FD14A2D1C6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F24233-D755-2A57-AAC8-A163C56099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C155AE-F370-B4CE-90CA-F40AF49A3321}"/>
              </a:ext>
            </a:extLst>
          </p:cNvPr>
          <p:cNvSpPr>
            <a:spLocks noGrp="1"/>
          </p:cNvSpPr>
          <p:nvPr>
            <p:ph type="dt" sz="half" idx="10"/>
          </p:nvPr>
        </p:nvSpPr>
        <p:spPr/>
        <p:txBody>
          <a:bodyPr/>
          <a:lstStyle/>
          <a:p>
            <a:fld id="{E6043345-4FC6-4FAE-950C-56DFD52A7E22}" type="datetimeFigureOut">
              <a:rPr lang="en-US" smtClean="0"/>
              <a:t>4/26/2023</a:t>
            </a:fld>
            <a:endParaRPr lang="en-US"/>
          </a:p>
        </p:txBody>
      </p:sp>
      <p:sp>
        <p:nvSpPr>
          <p:cNvPr id="5" name="Footer Placeholder 4">
            <a:extLst>
              <a:ext uri="{FF2B5EF4-FFF2-40B4-BE49-F238E27FC236}">
                <a16:creationId xmlns:a16="http://schemas.microsoft.com/office/drawing/2014/main" id="{5AB18156-8423-B60E-8D0E-49A3BE024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D4C0A-81AB-A6C6-F5C5-408A48E495DD}"/>
              </a:ext>
            </a:extLst>
          </p:cNvPr>
          <p:cNvSpPr>
            <a:spLocks noGrp="1"/>
          </p:cNvSpPr>
          <p:nvPr>
            <p:ph type="sldNum" sz="quarter" idx="12"/>
          </p:nvPr>
        </p:nvSpPr>
        <p:spPr/>
        <p:txBody>
          <a:bodyPr/>
          <a:lstStyle/>
          <a:p>
            <a:fld id="{D52266A8-B1AB-4D9F-BD6B-CCC97653314D}" type="slidenum">
              <a:rPr lang="en-US" smtClean="0"/>
              <a:t>‹#›</a:t>
            </a:fld>
            <a:endParaRPr lang="en-US"/>
          </a:p>
        </p:txBody>
      </p:sp>
    </p:spTree>
    <p:extLst>
      <p:ext uri="{BB962C8B-B14F-4D97-AF65-F5344CB8AC3E}">
        <p14:creationId xmlns:p14="http://schemas.microsoft.com/office/powerpoint/2010/main" val="36802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8D9B-D02B-F93D-CE50-74079FCC03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72E25-1BAE-80C1-FD0C-F5C1D0632E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1463AC-DEFD-57A2-D851-DEB5DCB08D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16294F-27B6-0192-397D-011E102ED28B}"/>
              </a:ext>
            </a:extLst>
          </p:cNvPr>
          <p:cNvSpPr>
            <a:spLocks noGrp="1"/>
          </p:cNvSpPr>
          <p:nvPr>
            <p:ph type="dt" sz="half" idx="10"/>
          </p:nvPr>
        </p:nvSpPr>
        <p:spPr/>
        <p:txBody>
          <a:bodyPr/>
          <a:lstStyle/>
          <a:p>
            <a:fld id="{E6043345-4FC6-4FAE-950C-56DFD52A7E22}" type="datetimeFigureOut">
              <a:rPr lang="en-US" smtClean="0"/>
              <a:t>4/26/2023</a:t>
            </a:fld>
            <a:endParaRPr lang="en-US"/>
          </a:p>
        </p:txBody>
      </p:sp>
      <p:sp>
        <p:nvSpPr>
          <p:cNvPr id="6" name="Footer Placeholder 5">
            <a:extLst>
              <a:ext uri="{FF2B5EF4-FFF2-40B4-BE49-F238E27FC236}">
                <a16:creationId xmlns:a16="http://schemas.microsoft.com/office/drawing/2014/main" id="{98AB4509-7B5C-680D-6EBF-F44A74D912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F7C964-0749-5C80-96E7-6BF519341340}"/>
              </a:ext>
            </a:extLst>
          </p:cNvPr>
          <p:cNvSpPr>
            <a:spLocks noGrp="1"/>
          </p:cNvSpPr>
          <p:nvPr>
            <p:ph type="sldNum" sz="quarter" idx="12"/>
          </p:nvPr>
        </p:nvSpPr>
        <p:spPr/>
        <p:txBody>
          <a:bodyPr/>
          <a:lstStyle/>
          <a:p>
            <a:fld id="{D52266A8-B1AB-4D9F-BD6B-CCC97653314D}" type="slidenum">
              <a:rPr lang="en-US" smtClean="0"/>
              <a:t>‹#›</a:t>
            </a:fld>
            <a:endParaRPr lang="en-US"/>
          </a:p>
        </p:txBody>
      </p:sp>
    </p:spTree>
    <p:extLst>
      <p:ext uri="{BB962C8B-B14F-4D97-AF65-F5344CB8AC3E}">
        <p14:creationId xmlns:p14="http://schemas.microsoft.com/office/powerpoint/2010/main" val="373209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3CE3-C4C3-23E6-DC6D-B585662455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87C5DD-64B2-AB2C-12B9-B6B6B54ADF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BFDF05-E3B3-7B08-FC43-611612D935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9CBFF0-420F-C702-1F8D-07A08D407A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C70D9B-12FA-F0DC-B3A6-8E48265F2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D88099-767D-72A2-2310-450D0FAA78F4}"/>
              </a:ext>
            </a:extLst>
          </p:cNvPr>
          <p:cNvSpPr>
            <a:spLocks noGrp="1"/>
          </p:cNvSpPr>
          <p:nvPr>
            <p:ph type="dt" sz="half" idx="10"/>
          </p:nvPr>
        </p:nvSpPr>
        <p:spPr/>
        <p:txBody>
          <a:bodyPr/>
          <a:lstStyle/>
          <a:p>
            <a:fld id="{E6043345-4FC6-4FAE-950C-56DFD52A7E22}" type="datetimeFigureOut">
              <a:rPr lang="en-US" smtClean="0"/>
              <a:t>4/26/2023</a:t>
            </a:fld>
            <a:endParaRPr lang="en-US"/>
          </a:p>
        </p:txBody>
      </p:sp>
      <p:sp>
        <p:nvSpPr>
          <p:cNvPr id="8" name="Footer Placeholder 7">
            <a:extLst>
              <a:ext uri="{FF2B5EF4-FFF2-40B4-BE49-F238E27FC236}">
                <a16:creationId xmlns:a16="http://schemas.microsoft.com/office/drawing/2014/main" id="{F377429B-404C-AEA9-C2F4-2673DFD7D4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C23BBE-3164-4865-8D3A-FD64A04AD102}"/>
              </a:ext>
            </a:extLst>
          </p:cNvPr>
          <p:cNvSpPr>
            <a:spLocks noGrp="1"/>
          </p:cNvSpPr>
          <p:nvPr>
            <p:ph type="sldNum" sz="quarter" idx="12"/>
          </p:nvPr>
        </p:nvSpPr>
        <p:spPr/>
        <p:txBody>
          <a:bodyPr/>
          <a:lstStyle/>
          <a:p>
            <a:fld id="{D52266A8-B1AB-4D9F-BD6B-CCC97653314D}" type="slidenum">
              <a:rPr lang="en-US" smtClean="0"/>
              <a:t>‹#›</a:t>
            </a:fld>
            <a:endParaRPr lang="en-US"/>
          </a:p>
        </p:txBody>
      </p:sp>
    </p:spTree>
    <p:extLst>
      <p:ext uri="{BB962C8B-B14F-4D97-AF65-F5344CB8AC3E}">
        <p14:creationId xmlns:p14="http://schemas.microsoft.com/office/powerpoint/2010/main" val="410524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8536-94AE-323B-5927-88D5DA2099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9665A3-8BA6-0227-DB4B-3C33A1601F2B}"/>
              </a:ext>
            </a:extLst>
          </p:cNvPr>
          <p:cNvSpPr>
            <a:spLocks noGrp="1"/>
          </p:cNvSpPr>
          <p:nvPr>
            <p:ph type="dt" sz="half" idx="10"/>
          </p:nvPr>
        </p:nvSpPr>
        <p:spPr/>
        <p:txBody>
          <a:bodyPr/>
          <a:lstStyle/>
          <a:p>
            <a:fld id="{E6043345-4FC6-4FAE-950C-56DFD52A7E22}" type="datetimeFigureOut">
              <a:rPr lang="en-US" smtClean="0"/>
              <a:t>4/26/2023</a:t>
            </a:fld>
            <a:endParaRPr lang="en-US"/>
          </a:p>
        </p:txBody>
      </p:sp>
      <p:sp>
        <p:nvSpPr>
          <p:cNvPr id="4" name="Footer Placeholder 3">
            <a:extLst>
              <a:ext uri="{FF2B5EF4-FFF2-40B4-BE49-F238E27FC236}">
                <a16:creationId xmlns:a16="http://schemas.microsoft.com/office/drawing/2014/main" id="{C77AB563-AA3D-FD42-E262-59743D85B4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398D46-51A5-45B6-61F0-4AAA70D63BAC}"/>
              </a:ext>
            </a:extLst>
          </p:cNvPr>
          <p:cNvSpPr>
            <a:spLocks noGrp="1"/>
          </p:cNvSpPr>
          <p:nvPr>
            <p:ph type="sldNum" sz="quarter" idx="12"/>
          </p:nvPr>
        </p:nvSpPr>
        <p:spPr/>
        <p:txBody>
          <a:bodyPr/>
          <a:lstStyle/>
          <a:p>
            <a:fld id="{D52266A8-B1AB-4D9F-BD6B-CCC97653314D}" type="slidenum">
              <a:rPr lang="en-US" smtClean="0"/>
              <a:t>‹#›</a:t>
            </a:fld>
            <a:endParaRPr lang="en-US"/>
          </a:p>
        </p:txBody>
      </p:sp>
    </p:spTree>
    <p:extLst>
      <p:ext uri="{BB962C8B-B14F-4D97-AF65-F5344CB8AC3E}">
        <p14:creationId xmlns:p14="http://schemas.microsoft.com/office/powerpoint/2010/main" val="24180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9306A-BF7D-B41C-CC2C-2A648BC0FCBD}"/>
              </a:ext>
            </a:extLst>
          </p:cNvPr>
          <p:cNvSpPr>
            <a:spLocks noGrp="1"/>
          </p:cNvSpPr>
          <p:nvPr>
            <p:ph type="dt" sz="half" idx="10"/>
          </p:nvPr>
        </p:nvSpPr>
        <p:spPr/>
        <p:txBody>
          <a:bodyPr/>
          <a:lstStyle/>
          <a:p>
            <a:fld id="{E6043345-4FC6-4FAE-950C-56DFD52A7E22}" type="datetimeFigureOut">
              <a:rPr lang="en-US" smtClean="0"/>
              <a:t>4/26/2023</a:t>
            </a:fld>
            <a:endParaRPr lang="en-US"/>
          </a:p>
        </p:txBody>
      </p:sp>
      <p:sp>
        <p:nvSpPr>
          <p:cNvPr id="3" name="Footer Placeholder 2">
            <a:extLst>
              <a:ext uri="{FF2B5EF4-FFF2-40B4-BE49-F238E27FC236}">
                <a16:creationId xmlns:a16="http://schemas.microsoft.com/office/drawing/2014/main" id="{F79B7BC0-AADC-1C92-CFDF-9233AB1AFE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698BE1-BB2D-C191-6684-167EB437D92A}"/>
              </a:ext>
            </a:extLst>
          </p:cNvPr>
          <p:cNvSpPr>
            <a:spLocks noGrp="1"/>
          </p:cNvSpPr>
          <p:nvPr>
            <p:ph type="sldNum" sz="quarter" idx="12"/>
          </p:nvPr>
        </p:nvSpPr>
        <p:spPr/>
        <p:txBody>
          <a:bodyPr/>
          <a:lstStyle/>
          <a:p>
            <a:fld id="{D52266A8-B1AB-4D9F-BD6B-CCC97653314D}" type="slidenum">
              <a:rPr lang="en-US" smtClean="0"/>
              <a:t>‹#›</a:t>
            </a:fld>
            <a:endParaRPr lang="en-US"/>
          </a:p>
        </p:txBody>
      </p:sp>
    </p:spTree>
    <p:extLst>
      <p:ext uri="{BB962C8B-B14F-4D97-AF65-F5344CB8AC3E}">
        <p14:creationId xmlns:p14="http://schemas.microsoft.com/office/powerpoint/2010/main" val="1532258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5C5C-F465-59B1-B023-5D368C40B5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D6BF3A-A967-8823-CF09-8F2E16F044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16D226-A5F0-5CDD-17F9-8BF9C6F98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3BAA6-B58B-077A-22E0-86C74BF9C351}"/>
              </a:ext>
            </a:extLst>
          </p:cNvPr>
          <p:cNvSpPr>
            <a:spLocks noGrp="1"/>
          </p:cNvSpPr>
          <p:nvPr>
            <p:ph type="dt" sz="half" idx="10"/>
          </p:nvPr>
        </p:nvSpPr>
        <p:spPr/>
        <p:txBody>
          <a:bodyPr/>
          <a:lstStyle/>
          <a:p>
            <a:fld id="{E6043345-4FC6-4FAE-950C-56DFD52A7E22}" type="datetimeFigureOut">
              <a:rPr lang="en-US" smtClean="0"/>
              <a:t>4/26/2023</a:t>
            </a:fld>
            <a:endParaRPr lang="en-US"/>
          </a:p>
        </p:txBody>
      </p:sp>
      <p:sp>
        <p:nvSpPr>
          <p:cNvPr id="6" name="Footer Placeholder 5">
            <a:extLst>
              <a:ext uri="{FF2B5EF4-FFF2-40B4-BE49-F238E27FC236}">
                <a16:creationId xmlns:a16="http://schemas.microsoft.com/office/drawing/2014/main" id="{D0ED77AB-D538-2143-B656-7E234465C1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037B7B-7926-D204-8DE8-02E4343286F1}"/>
              </a:ext>
            </a:extLst>
          </p:cNvPr>
          <p:cNvSpPr>
            <a:spLocks noGrp="1"/>
          </p:cNvSpPr>
          <p:nvPr>
            <p:ph type="sldNum" sz="quarter" idx="12"/>
          </p:nvPr>
        </p:nvSpPr>
        <p:spPr/>
        <p:txBody>
          <a:bodyPr/>
          <a:lstStyle/>
          <a:p>
            <a:fld id="{D52266A8-B1AB-4D9F-BD6B-CCC97653314D}" type="slidenum">
              <a:rPr lang="en-US" smtClean="0"/>
              <a:t>‹#›</a:t>
            </a:fld>
            <a:endParaRPr lang="en-US"/>
          </a:p>
        </p:txBody>
      </p:sp>
    </p:spTree>
    <p:extLst>
      <p:ext uri="{BB962C8B-B14F-4D97-AF65-F5344CB8AC3E}">
        <p14:creationId xmlns:p14="http://schemas.microsoft.com/office/powerpoint/2010/main" val="3874869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FD803C-BF43-51F1-DB29-A9D78C2D4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C275B5-2284-1038-1789-A898D1F69D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402F7-6120-A220-6075-481808F87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43345-4FC6-4FAE-950C-56DFD52A7E22}" type="datetimeFigureOut">
              <a:rPr lang="en-US" smtClean="0"/>
              <a:t>4/26/2023</a:t>
            </a:fld>
            <a:endParaRPr lang="en-US"/>
          </a:p>
        </p:txBody>
      </p:sp>
      <p:sp>
        <p:nvSpPr>
          <p:cNvPr id="5" name="Footer Placeholder 4">
            <a:extLst>
              <a:ext uri="{FF2B5EF4-FFF2-40B4-BE49-F238E27FC236}">
                <a16:creationId xmlns:a16="http://schemas.microsoft.com/office/drawing/2014/main" id="{AE552762-C1D4-6983-17DD-6EE2D611B6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9E98E6-1B3B-9216-E711-1AF31AB0D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266A8-B1AB-4D9F-BD6B-CCC97653314D}" type="slidenum">
              <a:rPr lang="en-US" smtClean="0"/>
              <a:t>‹#›</a:t>
            </a:fld>
            <a:endParaRPr lang="en-US"/>
          </a:p>
        </p:txBody>
      </p:sp>
    </p:spTree>
    <p:extLst>
      <p:ext uri="{BB962C8B-B14F-4D97-AF65-F5344CB8AC3E}">
        <p14:creationId xmlns:p14="http://schemas.microsoft.com/office/powerpoint/2010/main" val="3118740708"/>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png"/><Relationship Id="rId14" Type="http://schemas.openxmlformats.org/officeDocument/2006/relationships/customXml" Target="../ink/ink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woman in white knit sweater">
            <a:extLst>
              <a:ext uri="{FF2B5EF4-FFF2-40B4-BE49-F238E27FC236}">
                <a16:creationId xmlns:a16="http://schemas.microsoft.com/office/drawing/2014/main" id="{2620C050-BB4B-BE68-E256-C45DF52A1A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28"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078784E-A4DA-08E7-A4F5-92D92AF6F331}"/>
              </a:ext>
            </a:extLst>
          </p:cNvPr>
          <p:cNvSpPr txBox="1"/>
          <p:nvPr/>
        </p:nvSpPr>
        <p:spPr>
          <a:xfrm>
            <a:off x="6580262" y="1521151"/>
            <a:ext cx="5212934" cy="584775"/>
          </a:xfrm>
          <a:prstGeom prst="rect">
            <a:avLst/>
          </a:prstGeom>
          <a:noFill/>
        </p:spPr>
        <p:txBody>
          <a:bodyPr wrap="square" rtlCol="0">
            <a:spAutoFit/>
          </a:bodyPr>
          <a:lstStyle/>
          <a:p>
            <a:pPr algn="ctr"/>
            <a:r>
              <a:rPr lang="en-US" sz="3200" b="1">
                <a:solidFill>
                  <a:schemeClr val="bg1"/>
                </a:solidFill>
                <a:latin typeface="Avenir Next LT Pro" panose="020B0504020202020204" pitchFamily="34" charset="0"/>
              </a:rPr>
              <a:t>Saving Sensodyne </a:t>
            </a:r>
          </a:p>
        </p:txBody>
      </p:sp>
      <p:sp>
        <p:nvSpPr>
          <p:cNvPr id="3" name="TextBox 2">
            <a:extLst>
              <a:ext uri="{FF2B5EF4-FFF2-40B4-BE49-F238E27FC236}">
                <a16:creationId xmlns:a16="http://schemas.microsoft.com/office/drawing/2014/main" id="{CD763563-16BC-72D4-7B83-71D796CD8C8C}"/>
              </a:ext>
            </a:extLst>
          </p:cNvPr>
          <p:cNvSpPr txBox="1"/>
          <p:nvPr/>
        </p:nvSpPr>
        <p:spPr>
          <a:xfrm>
            <a:off x="6580262" y="2181875"/>
            <a:ext cx="5212934" cy="1200329"/>
          </a:xfrm>
          <a:prstGeom prst="rect">
            <a:avLst/>
          </a:prstGeom>
          <a:noFill/>
        </p:spPr>
        <p:txBody>
          <a:bodyPr wrap="square" lIns="91440" tIns="45720" rIns="91440" bIns="45720" rtlCol="0" anchor="t">
            <a:spAutoFit/>
          </a:bodyPr>
          <a:lstStyle/>
          <a:p>
            <a:pPr algn="ctr"/>
            <a:r>
              <a:rPr lang="en-US" dirty="0">
                <a:solidFill>
                  <a:schemeClr val="bg1"/>
                </a:solidFill>
                <a:latin typeface="Avenir Next LT Pro"/>
              </a:rPr>
              <a:t>Team 2 | Section 001</a:t>
            </a:r>
          </a:p>
          <a:p>
            <a:pPr algn="ctr"/>
            <a:r>
              <a:rPr lang="en-US" dirty="0">
                <a:solidFill>
                  <a:schemeClr val="bg1"/>
                </a:solidFill>
                <a:latin typeface="Avenir Next LT Pro"/>
              </a:rPr>
              <a:t>Kunal Pathak, Shiva Kammala, Amit Parikh</a:t>
            </a:r>
          </a:p>
          <a:p>
            <a:pPr algn="ctr"/>
            <a:r>
              <a:rPr lang="en-US" dirty="0">
                <a:solidFill>
                  <a:schemeClr val="bg1"/>
                </a:solidFill>
                <a:latin typeface="Avenir Next LT Pro"/>
              </a:rPr>
              <a:t>Sanjeev </a:t>
            </a:r>
            <a:r>
              <a:rPr lang="en-US" dirty="0" err="1">
                <a:solidFill>
                  <a:schemeClr val="bg1"/>
                </a:solidFill>
                <a:latin typeface="Avenir Next LT Pro"/>
              </a:rPr>
              <a:t>Musuvathy</a:t>
            </a:r>
            <a:r>
              <a:rPr lang="en-US" dirty="0">
                <a:solidFill>
                  <a:schemeClr val="bg1"/>
                </a:solidFill>
                <a:latin typeface="Avenir Next LT Pro"/>
              </a:rPr>
              <a:t>, Olivia Bettis, Ira Chandramouli</a:t>
            </a:r>
            <a:endParaRPr lang="en-US" dirty="0">
              <a:solidFill>
                <a:schemeClr val="bg1"/>
              </a:solidFill>
              <a:latin typeface="Avenir Next LT Pro" panose="020B0504020202020204" pitchFamily="34" charset="0"/>
            </a:endParaRPr>
          </a:p>
        </p:txBody>
      </p:sp>
    </p:spTree>
    <p:extLst>
      <p:ext uri="{BB962C8B-B14F-4D97-AF65-F5344CB8AC3E}">
        <p14:creationId xmlns:p14="http://schemas.microsoft.com/office/powerpoint/2010/main" val="1214742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blur&#10;&#10;Description automatically generated">
            <a:extLst>
              <a:ext uri="{FF2B5EF4-FFF2-40B4-BE49-F238E27FC236}">
                <a16:creationId xmlns:a16="http://schemas.microsoft.com/office/drawing/2014/main" id="{5B27AF43-48BA-B6D4-810F-310B3986E3F3}"/>
              </a:ext>
            </a:extLst>
          </p:cNvPr>
          <p:cNvPicPr>
            <a:picLocks noChangeAspect="1"/>
          </p:cNvPicPr>
          <p:nvPr/>
        </p:nvPicPr>
        <p:blipFill rotWithShape="1">
          <a:blip r:embed="rId3">
            <a:extLst>
              <a:ext uri="{28A0092B-C50C-407E-A947-70E740481C1C}">
                <a14:useLocalDpi xmlns:a14="http://schemas.microsoft.com/office/drawing/2010/main" val="0"/>
              </a:ext>
            </a:extLst>
          </a:blip>
          <a:srcRect t="1407" b="14339"/>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F25E6D56-F2F5-736E-61B2-AEE5F02F31D1}"/>
              </a:ext>
            </a:extLst>
          </p:cNvPr>
          <p:cNvSpPr txBox="1"/>
          <p:nvPr/>
        </p:nvSpPr>
        <p:spPr>
          <a:xfrm>
            <a:off x="1529715" y="218131"/>
            <a:ext cx="9132570" cy="584775"/>
          </a:xfrm>
          <a:prstGeom prst="rect">
            <a:avLst/>
          </a:prstGeom>
          <a:noFill/>
        </p:spPr>
        <p:txBody>
          <a:bodyPr wrap="square" rtlCol="0">
            <a:spAutoFit/>
          </a:bodyPr>
          <a:lstStyle/>
          <a:p>
            <a:pPr algn="ctr"/>
            <a:r>
              <a:rPr lang="en-US" sz="3200" b="1">
                <a:solidFill>
                  <a:schemeClr val="bg1"/>
                </a:solidFill>
                <a:latin typeface="Avenir Next LT Pro" panose="020B0504020202020204" pitchFamily="34" charset="0"/>
              </a:rPr>
              <a:t>Thank you! Questions?</a:t>
            </a:r>
          </a:p>
        </p:txBody>
      </p:sp>
    </p:spTree>
    <p:extLst>
      <p:ext uri="{BB962C8B-B14F-4D97-AF65-F5344CB8AC3E}">
        <p14:creationId xmlns:p14="http://schemas.microsoft.com/office/powerpoint/2010/main" val="2942264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2265-10C4-C3F8-1F09-6CC849129BDD}"/>
              </a:ext>
            </a:extLst>
          </p:cNvPr>
          <p:cNvSpPr>
            <a:spLocks noGrp="1"/>
          </p:cNvSpPr>
          <p:nvPr>
            <p:ph type="title"/>
          </p:nvPr>
        </p:nvSpPr>
        <p:spPr/>
        <p:txBody>
          <a:bodyPr/>
          <a:lstStyle/>
          <a:p>
            <a:r>
              <a:rPr lang="en-US" b="1" u="sng">
                <a:solidFill>
                  <a:schemeClr val="tx2"/>
                </a:solidFill>
                <a:cs typeface="Calibri Light"/>
              </a:rPr>
              <a:t>Appendix</a:t>
            </a:r>
          </a:p>
        </p:txBody>
      </p:sp>
    </p:spTree>
    <p:extLst>
      <p:ext uri="{BB962C8B-B14F-4D97-AF65-F5344CB8AC3E}">
        <p14:creationId xmlns:p14="http://schemas.microsoft.com/office/powerpoint/2010/main" val="199883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C499-9C85-92A4-28E7-EE144F0791D2}"/>
              </a:ext>
            </a:extLst>
          </p:cNvPr>
          <p:cNvSpPr>
            <a:spLocks noGrp="1"/>
          </p:cNvSpPr>
          <p:nvPr>
            <p:ph type="title"/>
          </p:nvPr>
        </p:nvSpPr>
        <p:spPr/>
        <p:txBody>
          <a:bodyPr/>
          <a:lstStyle/>
          <a:p>
            <a:r>
              <a:rPr lang="en-US" b="1" u="sng">
                <a:solidFill>
                  <a:schemeClr val="tx2"/>
                </a:solidFill>
                <a:cs typeface="Calibri Light"/>
              </a:rPr>
              <a:t>Appendix #1</a:t>
            </a:r>
          </a:p>
        </p:txBody>
      </p:sp>
      <p:pic>
        <p:nvPicPr>
          <p:cNvPr id="5" name="Picture 5" descr="Chart, scatter chart&#10;&#10;Description automatically generated">
            <a:extLst>
              <a:ext uri="{FF2B5EF4-FFF2-40B4-BE49-F238E27FC236}">
                <a16:creationId xmlns:a16="http://schemas.microsoft.com/office/drawing/2014/main" id="{BDABB9EA-8536-9A23-75BE-5E08EEB8E729}"/>
              </a:ext>
            </a:extLst>
          </p:cNvPr>
          <p:cNvPicPr>
            <a:picLocks noGrp="1" noChangeAspect="1"/>
          </p:cNvPicPr>
          <p:nvPr>
            <p:ph idx="1"/>
          </p:nvPr>
        </p:nvPicPr>
        <p:blipFill>
          <a:blip r:embed="rId2"/>
          <a:stretch>
            <a:fillRect/>
          </a:stretch>
        </p:blipFill>
        <p:spPr>
          <a:xfrm>
            <a:off x="5192144" y="460610"/>
            <a:ext cx="6210732" cy="5701476"/>
          </a:xfrm>
        </p:spPr>
      </p:pic>
      <p:sp>
        <p:nvSpPr>
          <p:cNvPr id="6" name="Text Placeholder 5">
            <a:extLst>
              <a:ext uri="{FF2B5EF4-FFF2-40B4-BE49-F238E27FC236}">
                <a16:creationId xmlns:a16="http://schemas.microsoft.com/office/drawing/2014/main" id="{D24BAAC5-C9B7-1701-87BB-45B563DDA91E}"/>
              </a:ext>
            </a:extLst>
          </p:cNvPr>
          <p:cNvSpPr>
            <a:spLocks noGrp="1"/>
          </p:cNvSpPr>
          <p:nvPr>
            <p:ph type="body" sz="half" idx="2"/>
          </p:nvPr>
        </p:nvSpPr>
        <p:spPr/>
        <p:txBody>
          <a:bodyPr vert="horz" lIns="91440" tIns="45720" rIns="91440" bIns="45720" rtlCol="0" anchor="t">
            <a:normAutofit/>
          </a:bodyPr>
          <a:lstStyle/>
          <a:p>
            <a:r>
              <a:rPr lang="en-US" sz="2400">
                <a:cs typeface="Calibri"/>
              </a:rPr>
              <a:t>We clustered the 1-2 star reviews of Sensodyne products into 3 groups. Topic 1 primarily consists of reviews that allege counterfeit products.</a:t>
            </a:r>
            <a:r>
              <a:rPr lang="en-US">
                <a:cs typeface="Calibri"/>
              </a:rPr>
              <a:t> </a:t>
            </a:r>
          </a:p>
        </p:txBody>
      </p:sp>
      <p:sp>
        <p:nvSpPr>
          <p:cNvPr id="7" name="Oval 6">
            <a:extLst>
              <a:ext uri="{FF2B5EF4-FFF2-40B4-BE49-F238E27FC236}">
                <a16:creationId xmlns:a16="http://schemas.microsoft.com/office/drawing/2014/main" id="{8C82C531-C1C9-8823-0F58-F411DD7567E8}"/>
              </a:ext>
            </a:extLst>
          </p:cNvPr>
          <p:cNvSpPr/>
          <p:nvPr/>
        </p:nvSpPr>
        <p:spPr>
          <a:xfrm>
            <a:off x="5707625" y="1106128"/>
            <a:ext cx="2934929" cy="272845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22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C499-9C85-92A4-28E7-EE144F0791D2}"/>
              </a:ext>
            </a:extLst>
          </p:cNvPr>
          <p:cNvSpPr>
            <a:spLocks noGrp="1"/>
          </p:cNvSpPr>
          <p:nvPr>
            <p:ph type="title"/>
          </p:nvPr>
        </p:nvSpPr>
        <p:spPr/>
        <p:txBody>
          <a:bodyPr/>
          <a:lstStyle/>
          <a:p>
            <a:r>
              <a:rPr lang="en-US" b="1" u="sng">
                <a:solidFill>
                  <a:schemeClr val="tx2"/>
                </a:solidFill>
                <a:cs typeface="Calibri Light"/>
              </a:rPr>
              <a:t>Appendix #2</a:t>
            </a:r>
          </a:p>
        </p:txBody>
      </p:sp>
      <p:sp>
        <p:nvSpPr>
          <p:cNvPr id="6" name="Text Placeholder 5">
            <a:extLst>
              <a:ext uri="{FF2B5EF4-FFF2-40B4-BE49-F238E27FC236}">
                <a16:creationId xmlns:a16="http://schemas.microsoft.com/office/drawing/2014/main" id="{D24BAAC5-C9B7-1701-87BB-45B563DDA91E}"/>
              </a:ext>
            </a:extLst>
          </p:cNvPr>
          <p:cNvSpPr>
            <a:spLocks noGrp="1"/>
          </p:cNvSpPr>
          <p:nvPr>
            <p:ph type="body" sz="half" idx="2"/>
          </p:nvPr>
        </p:nvSpPr>
        <p:spPr/>
        <p:txBody>
          <a:bodyPr vert="horz" lIns="91440" tIns="45720" rIns="91440" bIns="45720" rtlCol="0" anchor="t">
            <a:normAutofit lnSpcReduction="10000"/>
          </a:bodyPr>
          <a:lstStyle/>
          <a:p>
            <a:r>
              <a:rPr lang="en-US" sz="2400">
                <a:cs typeface="Calibri"/>
              </a:rPr>
              <a:t>We clustered the 1-2 star reviews that </a:t>
            </a:r>
            <a:r>
              <a:rPr lang="en-US" sz="2400" b="1" u="sng">
                <a:cs typeface="Calibri"/>
              </a:rPr>
              <a:t>did not</a:t>
            </a:r>
            <a:r>
              <a:rPr lang="en-US" sz="2400">
                <a:cs typeface="Calibri"/>
              </a:rPr>
              <a:t> allege counterfeit products. Topic 2 primarily consists of reviews mentioning terrible taste.</a:t>
            </a:r>
            <a:endParaRPr lang="en-US"/>
          </a:p>
          <a:p>
            <a:endParaRPr lang="en-US">
              <a:cs typeface="Calibri"/>
            </a:endParaRPr>
          </a:p>
          <a:p>
            <a:r>
              <a:rPr lang="en-US" sz="2400">
                <a:cs typeface="Calibri"/>
              </a:rPr>
              <a:t>This could be a problem with Sensodyne's product </a:t>
            </a:r>
            <a:r>
              <a:rPr lang="en-US" sz="2400" b="1">
                <a:cs typeface="Calibri"/>
              </a:rPr>
              <a:t>OR it could be that customers are unknowingly getting counterfeit products.</a:t>
            </a:r>
          </a:p>
        </p:txBody>
      </p:sp>
      <p:pic>
        <p:nvPicPr>
          <p:cNvPr id="8" name="Picture 8" descr="Chart, scatter chart&#10;&#10;Description automatically generated">
            <a:extLst>
              <a:ext uri="{FF2B5EF4-FFF2-40B4-BE49-F238E27FC236}">
                <a16:creationId xmlns:a16="http://schemas.microsoft.com/office/drawing/2014/main" id="{B3BD28AC-ECC2-31AE-FF31-A541D08E7BC5}"/>
              </a:ext>
            </a:extLst>
          </p:cNvPr>
          <p:cNvPicPr>
            <a:picLocks noChangeAspect="1"/>
          </p:cNvPicPr>
          <p:nvPr/>
        </p:nvPicPr>
        <p:blipFill>
          <a:blip r:embed="rId2"/>
          <a:stretch>
            <a:fillRect/>
          </a:stretch>
        </p:blipFill>
        <p:spPr>
          <a:xfrm>
            <a:off x="4984955" y="305968"/>
            <a:ext cx="6743699" cy="6160031"/>
          </a:xfrm>
          <a:prstGeom prst="rect">
            <a:avLst/>
          </a:prstGeom>
        </p:spPr>
      </p:pic>
      <p:sp>
        <p:nvSpPr>
          <p:cNvPr id="10" name="Oval 9">
            <a:extLst>
              <a:ext uri="{FF2B5EF4-FFF2-40B4-BE49-F238E27FC236}">
                <a16:creationId xmlns:a16="http://schemas.microsoft.com/office/drawing/2014/main" id="{6AD13E59-1C63-C22E-6DE1-7329E0ADB65D}"/>
              </a:ext>
            </a:extLst>
          </p:cNvPr>
          <p:cNvSpPr/>
          <p:nvPr/>
        </p:nvSpPr>
        <p:spPr>
          <a:xfrm>
            <a:off x="7492180" y="1961534"/>
            <a:ext cx="2934929" cy="272845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457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C498-06EB-7376-AEB5-715783EC2AC6}"/>
              </a:ext>
            </a:extLst>
          </p:cNvPr>
          <p:cNvSpPr>
            <a:spLocks noGrp="1"/>
          </p:cNvSpPr>
          <p:nvPr>
            <p:ph type="title"/>
          </p:nvPr>
        </p:nvSpPr>
        <p:spPr/>
        <p:txBody>
          <a:bodyPr/>
          <a:lstStyle/>
          <a:p>
            <a:r>
              <a:rPr lang="en-US" b="1" u="sng">
                <a:cs typeface="Calibri Light"/>
              </a:rPr>
              <a:t>Appendix #3</a:t>
            </a:r>
            <a:endParaRPr lang="en-US" b="1">
              <a:cs typeface="Calibri Light"/>
            </a:endParaRPr>
          </a:p>
        </p:txBody>
      </p:sp>
      <p:sp>
        <p:nvSpPr>
          <p:cNvPr id="3" name="Content Placeholder 2">
            <a:extLst>
              <a:ext uri="{FF2B5EF4-FFF2-40B4-BE49-F238E27FC236}">
                <a16:creationId xmlns:a16="http://schemas.microsoft.com/office/drawing/2014/main" id="{8717E61C-ADEC-979B-E048-A14EAA3F4B82}"/>
              </a:ext>
            </a:extLst>
          </p:cNvPr>
          <p:cNvSpPr>
            <a:spLocks noGrp="1"/>
          </p:cNvSpPr>
          <p:nvPr>
            <p:ph idx="1"/>
          </p:nvPr>
        </p:nvSpPr>
        <p:spPr>
          <a:xfrm>
            <a:off x="838200" y="1515909"/>
            <a:ext cx="10515600" cy="4351338"/>
          </a:xfrm>
        </p:spPr>
        <p:txBody>
          <a:bodyPr vert="horz" lIns="91440" tIns="45720" rIns="91440" bIns="45720" rtlCol="0" anchor="t">
            <a:normAutofit/>
          </a:bodyPr>
          <a:lstStyle/>
          <a:p>
            <a:pPr marL="0" indent="0">
              <a:buNone/>
            </a:pPr>
            <a:r>
              <a:rPr lang="en-US" sz="3200">
                <a:cs typeface="Calibri" panose="020F0502020204030204"/>
              </a:rPr>
              <a:t>These are some of the prompts we used to generate training reviews from </a:t>
            </a:r>
            <a:r>
              <a:rPr lang="en-US" sz="3200" err="1">
                <a:cs typeface="Calibri" panose="020F0502020204030204"/>
              </a:rPr>
              <a:t>ChatGPT</a:t>
            </a:r>
            <a:r>
              <a:rPr lang="en-US" sz="3200">
                <a:cs typeface="Calibri" panose="020F0502020204030204"/>
              </a:rPr>
              <a:t>:</a:t>
            </a:r>
          </a:p>
        </p:txBody>
      </p:sp>
      <p:pic>
        <p:nvPicPr>
          <p:cNvPr id="5" name="Picture 5" descr="Text&#10;&#10;Description automatically generated">
            <a:extLst>
              <a:ext uri="{FF2B5EF4-FFF2-40B4-BE49-F238E27FC236}">
                <a16:creationId xmlns:a16="http://schemas.microsoft.com/office/drawing/2014/main" id="{A81C1377-3B40-2027-4647-C65EBA89DFA9}"/>
              </a:ext>
            </a:extLst>
          </p:cNvPr>
          <p:cNvPicPr>
            <a:picLocks noChangeAspect="1"/>
          </p:cNvPicPr>
          <p:nvPr/>
        </p:nvPicPr>
        <p:blipFill>
          <a:blip r:embed="rId2"/>
          <a:stretch>
            <a:fillRect/>
          </a:stretch>
        </p:blipFill>
        <p:spPr>
          <a:xfrm>
            <a:off x="1977016" y="2556329"/>
            <a:ext cx="8250990" cy="1619246"/>
          </a:xfrm>
          <a:prstGeom prst="rect">
            <a:avLst/>
          </a:prstGeom>
        </p:spPr>
      </p:pic>
      <p:pic>
        <p:nvPicPr>
          <p:cNvPr id="6" name="Picture 6" descr="Text&#10;&#10;Description automatically generated">
            <a:extLst>
              <a:ext uri="{FF2B5EF4-FFF2-40B4-BE49-F238E27FC236}">
                <a16:creationId xmlns:a16="http://schemas.microsoft.com/office/drawing/2014/main" id="{4AF7636B-CDE7-9913-E3A8-176DD0E95E1D}"/>
              </a:ext>
            </a:extLst>
          </p:cNvPr>
          <p:cNvPicPr>
            <a:picLocks noChangeAspect="1"/>
          </p:cNvPicPr>
          <p:nvPr/>
        </p:nvPicPr>
        <p:blipFill>
          <a:blip r:embed="rId3"/>
          <a:stretch>
            <a:fillRect/>
          </a:stretch>
        </p:blipFill>
        <p:spPr>
          <a:xfrm>
            <a:off x="2261419" y="4334681"/>
            <a:ext cx="7674076" cy="2273940"/>
          </a:xfrm>
          <a:prstGeom prst="rect">
            <a:avLst/>
          </a:prstGeom>
        </p:spPr>
      </p:pic>
    </p:spTree>
    <p:extLst>
      <p:ext uri="{BB962C8B-B14F-4D97-AF65-F5344CB8AC3E}">
        <p14:creationId xmlns:p14="http://schemas.microsoft.com/office/powerpoint/2010/main" val="3951201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25E6D56-F2F5-736E-61B2-AEE5F02F31D1}"/>
              </a:ext>
            </a:extLst>
          </p:cNvPr>
          <p:cNvSpPr txBox="1"/>
          <p:nvPr/>
        </p:nvSpPr>
        <p:spPr>
          <a:xfrm>
            <a:off x="1330126" y="37107"/>
            <a:ext cx="9132570" cy="584775"/>
          </a:xfrm>
          <a:prstGeom prst="rect">
            <a:avLst/>
          </a:prstGeom>
          <a:noFill/>
        </p:spPr>
        <p:txBody>
          <a:bodyPr wrap="square" rtlCol="0">
            <a:spAutoFit/>
          </a:bodyPr>
          <a:lstStyle/>
          <a:p>
            <a:pPr algn="ctr"/>
            <a:r>
              <a:rPr lang="en-US" sz="3200" b="1">
                <a:latin typeface="Avenir Next LT Pro" panose="020B0504020202020204" pitchFamily="34" charset="0"/>
              </a:rPr>
              <a:t>Space for Dr. D’s Notes</a:t>
            </a:r>
          </a:p>
        </p:txBody>
      </p:sp>
    </p:spTree>
    <p:extLst>
      <p:ext uri="{BB962C8B-B14F-4D97-AF65-F5344CB8AC3E}">
        <p14:creationId xmlns:p14="http://schemas.microsoft.com/office/powerpoint/2010/main" val="392753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58" descr="Diagram&#10;&#10;Description automatically generated">
            <a:extLst>
              <a:ext uri="{FF2B5EF4-FFF2-40B4-BE49-F238E27FC236}">
                <a16:creationId xmlns:a16="http://schemas.microsoft.com/office/drawing/2014/main" id="{E25D3A06-4C3E-2CA6-C282-A5DC45A2D5AB}"/>
              </a:ext>
            </a:extLst>
          </p:cNvPr>
          <p:cNvPicPr>
            <a:picLocks noChangeAspect="1"/>
          </p:cNvPicPr>
          <p:nvPr/>
        </p:nvPicPr>
        <p:blipFill rotWithShape="1">
          <a:blip r:embed="rId3"/>
          <a:srcRect l="7559" t="1377" r="5414" b="1240"/>
          <a:stretch/>
        </p:blipFill>
        <p:spPr>
          <a:xfrm>
            <a:off x="3321780" y="1589794"/>
            <a:ext cx="5744179" cy="4764186"/>
          </a:xfrm>
          <a:prstGeom prst="rect">
            <a:avLst/>
          </a:prstGeom>
        </p:spPr>
      </p:pic>
      <p:cxnSp>
        <p:nvCxnSpPr>
          <p:cNvPr id="18" name="Straight Arrow Connector 17">
            <a:extLst>
              <a:ext uri="{FF2B5EF4-FFF2-40B4-BE49-F238E27FC236}">
                <a16:creationId xmlns:a16="http://schemas.microsoft.com/office/drawing/2014/main" id="{0B9AB035-601A-770F-15C2-2B0C4052D188}"/>
              </a:ext>
            </a:extLst>
          </p:cNvPr>
          <p:cNvCxnSpPr/>
          <p:nvPr/>
        </p:nvCxnSpPr>
        <p:spPr>
          <a:xfrm>
            <a:off x="353028" y="2335191"/>
            <a:ext cx="17361" cy="3566929"/>
          </a:xfrm>
          <a:prstGeom prst="straightConnector1">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3A04F48-C476-50BA-9B2F-114D5326AB5B}"/>
              </a:ext>
            </a:extLst>
          </p:cNvPr>
          <p:cNvSpPr>
            <a:spLocks noGrp="1"/>
          </p:cNvSpPr>
          <p:nvPr>
            <p:ph type="title"/>
          </p:nvPr>
        </p:nvSpPr>
        <p:spPr>
          <a:xfrm>
            <a:off x="208319" y="-333591"/>
            <a:ext cx="9642928" cy="1657533"/>
          </a:xfrm>
        </p:spPr>
        <p:txBody>
          <a:bodyPr/>
          <a:lstStyle/>
          <a:p>
            <a:r>
              <a:rPr lang="en-US" sz="2350"/>
              <a:t>Sensodyne has established themselves as a brand that conveys trust and expertise</a:t>
            </a:r>
            <a:endParaRPr lang="en-US"/>
          </a:p>
        </p:txBody>
      </p:sp>
      <p:sp>
        <p:nvSpPr>
          <p:cNvPr id="59" name="Rectangle: Rounded Corners 58">
            <a:extLst>
              <a:ext uri="{FF2B5EF4-FFF2-40B4-BE49-F238E27FC236}">
                <a16:creationId xmlns:a16="http://schemas.microsoft.com/office/drawing/2014/main" id="{FB393643-37CF-88A6-EDD9-E88D82A4FD8E}"/>
              </a:ext>
            </a:extLst>
          </p:cNvPr>
          <p:cNvSpPr/>
          <p:nvPr/>
        </p:nvSpPr>
        <p:spPr>
          <a:xfrm>
            <a:off x="8172955" y="1591434"/>
            <a:ext cx="3587468" cy="46933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0"/>
            </a:endParaRPr>
          </a:p>
        </p:txBody>
      </p:sp>
      <p:sp>
        <p:nvSpPr>
          <p:cNvPr id="3" name="TextBox 2">
            <a:extLst>
              <a:ext uri="{FF2B5EF4-FFF2-40B4-BE49-F238E27FC236}">
                <a16:creationId xmlns:a16="http://schemas.microsoft.com/office/drawing/2014/main" id="{1494BF7A-E9D2-4032-D9E4-130258B7A9D1}"/>
              </a:ext>
            </a:extLst>
          </p:cNvPr>
          <p:cNvSpPr txBox="1"/>
          <p:nvPr/>
        </p:nvSpPr>
        <p:spPr>
          <a:xfrm>
            <a:off x="8591044" y="1726301"/>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solidFill>
                  <a:schemeClr val="accent1">
                    <a:lumMod val="50000"/>
                  </a:schemeClr>
                </a:solidFill>
                <a:latin typeface="Avenir Next LT Pro" panose="020B0504020202020204" pitchFamily="34" charset="0"/>
                <a:cs typeface="Calibri"/>
              </a:rPr>
              <a:t>Purchase </a:t>
            </a:r>
            <a:endParaRPr lang="en-US" sz="2000">
              <a:solidFill>
                <a:schemeClr val="accent1">
                  <a:lumMod val="50000"/>
                </a:schemeClr>
              </a:solidFill>
              <a:latin typeface="Avenir Next LT Pro" panose="020B0504020202020204" pitchFamily="34" charset="0"/>
            </a:endParaRPr>
          </a:p>
        </p:txBody>
      </p:sp>
      <p:cxnSp>
        <p:nvCxnSpPr>
          <p:cNvPr id="4" name="Straight Arrow Connector 3">
            <a:extLst>
              <a:ext uri="{FF2B5EF4-FFF2-40B4-BE49-F238E27FC236}">
                <a16:creationId xmlns:a16="http://schemas.microsoft.com/office/drawing/2014/main" id="{DCDFBDB5-AF21-0029-D71F-49E41480F598}"/>
              </a:ext>
            </a:extLst>
          </p:cNvPr>
          <p:cNvCxnSpPr/>
          <p:nvPr/>
        </p:nvCxnSpPr>
        <p:spPr>
          <a:xfrm>
            <a:off x="8971286" y="2123400"/>
            <a:ext cx="1993336" cy="10788"/>
          </a:xfrm>
          <a:prstGeom prst="straightConnector1">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9A99742-93FD-57B2-E81A-B390DFEBF4ED}"/>
              </a:ext>
            </a:extLst>
          </p:cNvPr>
          <p:cNvSpPr txBox="1"/>
          <p:nvPr/>
        </p:nvSpPr>
        <p:spPr>
          <a:xfrm>
            <a:off x="8597788" y="2454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accent1">
                    <a:lumMod val="50000"/>
                  </a:schemeClr>
                </a:solidFill>
                <a:latin typeface="Avenir Next LT Pro" panose="020B0504020202020204" pitchFamily="34" charset="0"/>
                <a:cs typeface="Calibri"/>
              </a:rPr>
              <a:t>Consumer Stores </a:t>
            </a:r>
            <a:endParaRPr lang="en-US">
              <a:solidFill>
                <a:schemeClr val="accent1">
                  <a:lumMod val="50000"/>
                </a:schemeClr>
              </a:solidFill>
              <a:latin typeface="Avenir Next LT Pro" panose="020B0504020202020204" pitchFamily="34" charset="0"/>
              <a:cs typeface="Calibri" panose="020F0502020204030204"/>
            </a:endParaRPr>
          </a:p>
        </p:txBody>
      </p:sp>
      <p:sp>
        <p:nvSpPr>
          <p:cNvPr id="7" name="TextBox 6">
            <a:extLst>
              <a:ext uri="{FF2B5EF4-FFF2-40B4-BE49-F238E27FC236}">
                <a16:creationId xmlns:a16="http://schemas.microsoft.com/office/drawing/2014/main" id="{3B1BA973-A702-3DDF-5CA3-ED576A808159}"/>
              </a:ext>
            </a:extLst>
          </p:cNvPr>
          <p:cNvSpPr txBox="1"/>
          <p:nvPr/>
        </p:nvSpPr>
        <p:spPr>
          <a:xfrm>
            <a:off x="8591044" y="323681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accent1">
                    <a:lumMod val="50000"/>
                  </a:schemeClr>
                </a:solidFill>
                <a:latin typeface="Avenir Next LT Pro" panose="020B0504020202020204" pitchFamily="34" charset="0"/>
                <a:cs typeface="Calibri"/>
              </a:rPr>
              <a:t>Retail Pharmacies </a:t>
            </a:r>
            <a:endParaRPr lang="en-US">
              <a:solidFill>
                <a:schemeClr val="accent1">
                  <a:lumMod val="50000"/>
                </a:schemeClr>
              </a:solidFill>
              <a:latin typeface="Avenir Next LT Pro" panose="020B0504020202020204" pitchFamily="34" charset="0"/>
              <a:cs typeface="Calibri" panose="020F0502020204030204"/>
            </a:endParaRPr>
          </a:p>
        </p:txBody>
      </p:sp>
      <p:sp>
        <p:nvSpPr>
          <p:cNvPr id="8" name="TextBox 7">
            <a:extLst>
              <a:ext uri="{FF2B5EF4-FFF2-40B4-BE49-F238E27FC236}">
                <a16:creationId xmlns:a16="http://schemas.microsoft.com/office/drawing/2014/main" id="{E007187A-A4A1-1DF7-C9C1-9552C160116B}"/>
              </a:ext>
            </a:extLst>
          </p:cNvPr>
          <p:cNvSpPr txBox="1"/>
          <p:nvPr/>
        </p:nvSpPr>
        <p:spPr>
          <a:xfrm>
            <a:off x="8591042" y="4019043"/>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solidFill>
                  <a:schemeClr val="accent1">
                    <a:lumMod val="50000"/>
                  </a:schemeClr>
                </a:solidFill>
                <a:latin typeface="Avenir Next LT Pro" panose="020B0504020202020204" pitchFamily="34" charset="0"/>
                <a:cs typeface="Calibri" panose="020F0502020204030204"/>
              </a:rPr>
              <a:t>Online E-Commerce </a:t>
            </a:r>
          </a:p>
        </p:txBody>
      </p:sp>
      <p:sp>
        <p:nvSpPr>
          <p:cNvPr id="9" name="Rectangle: Rounded Corners 8">
            <a:extLst>
              <a:ext uri="{FF2B5EF4-FFF2-40B4-BE49-F238E27FC236}">
                <a16:creationId xmlns:a16="http://schemas.microsoft.com/office/drawing/2014/main" id="{C7DFDB0A-A5B2-3B56-D779-64601BC55010}"/>
              </a:ext>
            </a:extLst>
          </p:cNvPr>
          <p:cNvSpPr/>
          <p:nvPr/>
        </p:nvSpPr>
        <p:spPr>
          <a:xfrm>
            <a:off x="8516867" y="3951610"/>
            <a:ext cx="2886159" cy="194208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0"/>
            </a:endParaRPr>
          </a:p>
        </p:txBody>
      </p:sp>
      <p:sp>
        <p:nvSpPr>
          <p:cNvPr id="10" name="TextBox 9">
            <a:extLst>
              <a:ext uri="{FF2B5EF4-FFF2-40B4-BE49-F238E27FC236}">
                <a16:creationId xmlns:a16="http://schemas.microsoft.com/office/drawing/2014/main" id="{02B62CA7-9CC4-79C0-16AE-788C2A4D54F9}"/>
              </a:ext>
            </a:extLst>
          </p:cNvPr>
          <p:cNvSpPr txBox="1"/>
          <p:nvPr/>
        </p:nvSpPr>
        <p:spPr>
          <a:xfrm>
            <a:off x="170376" y="1527671"/>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1">
                    <a:lumMod val="50000"/>
                  </a:schemeClr>
                </a:solidFill>
                <a:latin typeface="Avenir Next LT Pro" panose="020B0504020202020204" pitchFamily="34" charset="0"/>
                <a:cs typeface="Calibri"/>
              </a:rPr>
              <a:t>Background</a:t>
            </a:r>
            <a:endParaRPr lang="en-US" sz="2000">
              <a:solidFill>
                <a:schemeClr val="accent1">
                  <a:lumMod val="50000"/>
                </a:schemeClr>
              </a:solidFill>
              <a:latin typeface="Avenir Next LT Pro" panose="020B0504020202020204" pitchFamily="34" charset="0"/>
            </a:endParaRPr>
          </a:p>
        </p:txBody>
      </p:sp>
      <p:sp>
        <p:nvSpPr>
          <p:cNvPr id="12" name="TextBox 11">
            <a:extLst>
              <a:ext uri="{FF2B5EF4-FFF2-40B4-BE49-F238E27FC236}">
                <a16:creationId xmlns:a16="http://schemas.microsoft.com/office/drawing/2014/main" id="{0668A930-AE59-6572-E3F7-81D3B162AB46}"/>
              </a:ext>
            </a:extLst>
          </p:cNvPr>
          <p:cNvSpPr txBox="1"/>
          <p:nvPr/>
        </p:nvSpPr>
        <p:spPr>
          <a:xfrm>
            <a:off x="4329237" y="1287982"/>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accent1">
                    <a:lumMod val="50000"/>
                  </a:schemeClr>
                </a:solidFill>
                <a:latin typeface="Avenir Next LT Pro" panose="020B0504020202020204" pitchFamily="34" charset="0"/>
                <a:cs typeface="Calibri"/>
              </a:rPr>
              <a:t>Marketing Approach</a:t>
            </a:r>
            <a:endParaRPr lang="en-US" sz="1400">
              <a:solidFill>
                <a:schemeClr val="accent1">
                  <a:lumMod val="50000"/>
                </a:schemeClr>
              </a:solidFill>
              <a:latin typeface="Avenir Next LT Pro" panose="020B0504020202020204" pitchFamily="34" charset="0"/>
            </a:endParaRPr>
          </a:p>
        </p:txBody>
      </p:sp>
      <p:sp>
        <p:nvSpPr>
          <p:cNvPr id="13" name="TextBox 12">
            <a:extLst>
              <a:ext uri="{FF2B5EF4-FFF2-40B4-BE49-F238E27FC236}">
                <a16:creationId xmlns:a16="http://schemas.microsoft.com/office/drawing/2014/main" id="{71140B19-B544-779D-D28E-651C9CFFC364}"/>
              </a:ext>
            </a:extLst>
          </p:cNvPr>
          <p:cNvSpPr txBox="1"/>
          <p:nvPr/>
        </p:nvSpPr>
        <p:spPr>
          <a:xfrm>
            <a:off x="8712425" y="4457363"/>
            <a:ext cx="248695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chemeClr val="accent1">
                    <a:lumMod val="50000"/>
                  </a:schemeClr>
                </a:solidFill>
                <a:latin typeface="Avenir Next LT Pro" panose="020B0504020202020204" pitchFamily="34" charset="0"/>
                <a:cs typeface="Calibri"/>
              </a:rPr>
              <a:t>The pandemic has reshaped the way people view everyday shopping. Today, </a:t>
            </a:r>
            <a:r>
              <a:rPr lang="en-US" sz="1400" b="1">
                <a:solidFill>
                  <a:schemeClr val="accent1">
                    <a:lumMod val="50000"/>
                  </a:schemeClr>
                </a:solidFill>
                <a:latin typeface="Avenir Next LT Pro" panose="020B0504020202020204" pitchFamily="34" charset="0"/>
                <a:cs typeface="Calibri"/>
              </a:rPr>
              <a:t>more people are shopping online for oral care than ever before</a:t>
            </a:r>
            <a:r>
              <a:rPr lang="en-US" sz="1400">
                <a:solidFill>
                  <a:schemeClr val="accent1">
                    <a:lumMod val="50000"/>
                  </a:schemeClr>
                </a:solidFill>
                <a:latin typeface="Avenir Next LT Pro" panose="020B0504020202020204" pitchFamily="34" charset="0"/>
                <a:cs typeface="Calibri"/>
              </a:rPr>
              <a:t>.</a:t>
            </a:r>
          </a:p>
        </p:txBody>
      </p:sp>
      <p:sp>
        <p:nvSpPr>
          <p:cNvPr id="11" name="Oval 10">
            <a:extLst>
              <a:ext uri="{FF2B5EF4-FFF2-40B4-BE49-F238E27FC236}">
                <a16:creationId xmlns:a16="http://schemas.microsoft.com/office/drawing/2014/main" id="{31259CFE-6778-559B-988D-FF8046FC91EB}"/>
              </a:ext>
            </a:extLst>
          </p:cNvPr>
          <p:cNvSpPr/>
          <p:nvPr/>
        </p:nvSpPr>
        <p:spPr>
          <a:xfrm>
            <a:off x="173620" y="2150961"/>
            <a:ext cx="366533" cy="366534"/>
          </a:xfrm>
          <a:prstGeom prst="ellipse">
            <a:avLst/>
          </a:prstGeom>
          <a:solidFill>
            <a:schemeClr val="bg1"/>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0"/>
            </a:endParaRPr>
          </a:p>
        </p:txBody>
      </p:sp>
      <p:sp>
        <p:nvSpPr>
          <p:cNvPr id="14" name="Oval 13">
            <a:extLst>
              <a:ext uri="{FF2B5EF4-FFF2-40B4-BE49-F238E27FC236}">
                <a16:creationId xmlns:a16="http://schemas.microsoft.com/office/drawing/2014/main" id="{A0A4CB15-717B-030D-1017-6368174BBCAB}"/>
              </a:ext>
            </a:extLst>
          </p:cNvPr>
          <p:cNvSpPr/>
          <p:nvPr/>
        </p:nvSpPr>
        <p:spPr>
          <a:xfrm>
            <a:off x="173619" y="2970834"/>
            <a:ext cx="366533" cy="366534"/>
          </a:xfrm>
          <a:prstGeom prst="ellipse">
            <a:avLst/>
          </a:prstGeom>
          <a:solidFill>
            <a:schemeClr val="bg1"/>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0"/>
            </a:endParaRPr>
          </a:p>
        </p:txBody>
      </p:sp>
      <p:sp>
        <p:nvSpPr>
          <p:cNvPr id="15" name="Oval 14">
            <a:extLst>
              <a:ext uri="{FF2B5EF4-FFF2-40B4-BE49-F238E27FC236}">
                <a16:creationId xmlns:a16="http://schemas.microsoft.com/office/drawing/2014/main" id="{392905F0-E57A-813B-D9E3-28CA408FB718}"/>
              </a:ext>
            </a:extLst>
          </p:cNvPr>
          <p:cNvSpPr/>
          <p:nvPr/>
        </p:nvSpPr>
        <p:spPr>
          <a:xfrm>
            <a:off x="173618" y="3790707"/>
            <a:ext cx="366533" cy="366534"/>
          </a:xfrm>
          <a:prstGeom prst="ellipse">
            <a:avLst/>
          </a:prstGeom>
          <a:solidFill>
            <a:schemeClr val="bg1"/>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0"/>
            </a:endParaRPr>
          </a:p>
        </p:txBody>
      </p:sp>
      <p:sp>
        <p:nvSpPr>
          <p:cNvPr id="16" name="Oval 15">
            <a:extLst>
              <a:ext uri="{FF2B5EF4-FFF2-40B4-BE49-F238E27FC236}">
                <a16:creationId xmlns:a16="http://schemas.microsoft.com/office/drawing/2014/main" id="{B975AD70-D390-68CA-6B4E-46B8D7EE782B}"/>
              </a:ext>
            </a:extLst>
          </p:cNvPr>
          <p:cNvSpPr/>
          <p:nvPr/>
        </p:nvSpPr>
        <p:spPr>
          <a:xfrm>
            <a:off x="173617" y="4697390"/>
            <a:ext cx="366533" cy="366534"/>
          </a:xfrm>
          <a:prstGeom prst="ellipse">
            <a:avLst/>
          </a:prstGeom>
          <a:solidFill>
            <a:schemeClr val="bg1"/>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0"/>
            </a:endParaRPr>
          </a:p>
        </p:txBody>
      </p:sp>
      <p:sp>
        <p:nvSpPr>
          <p:cNvPr id="17" name="Oval 16">
            <a:extLst>
              <a:ext uri="{FF2B5EF4-FFF2-40B4-BE49-F238E27FC236}">
                <a16:creationId xmlns:a16="http://schemas.microsoft.com/office/drawing/2014/main" id="{307BB8C3-9AE3-CBA8-2A33-A9FE3CB43CC0}"/>
              </a:ext>
            </a:extLst>
          </p:cNvPr>
          <p:cNvSpPr/>
          <p:nvPr/>
        </p:nvSpPr>
        <p:spPr>
          <a:xfrm>
            <a:off x="173616" y="5642655"/>
            <a:ext cx="366533" cy="366534"/>
          </a:xfrm>
          <a:prstGeom prst="ellipse">
            <a:avLst/>
          </a:prstGeom>
          <a:solidFill>
            <a:schemeClr val="bg1"/>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0"/>
            </a:endParaRPr>
          </a:p>
        </p:txBody>
      </p:sp>
      <p:sp>
        <p:nvSpPr>
          <p:cNvPr id="19" name="TextBox 18">
            <a:extLst>
              <a:ext uri="{FF2B5EF4-FFF2-40B4-BE49-F238E27FC236}">
                <a16:creationId xmlns:a16="http://schemas.microsoft.com/office/drawing/2014/main" id="{E3036C6D-6735-3E8E-8D3B-2459B3A3C08E}"/>
              </a:ext>
            </a:extLst>
          </p:cNvPr>
          <p:cNvSpPr txBox="1"/>
          <p:nvPr/>
        </p:nvSpPr>
        <p:spPr>
          <a:xfrm>
            <a:off x="646253" y="1996634"/>
            <a:ext cx="3341224" cy="6656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latin typeface="Avenir Next LT Pro" panose="020B0504020202020204" pitchFamily="34" charset="0"/>
                <a:cs typeface="Calibri"/>
              </a:rPr>
              <a:t>In the beginning, small player in niche market </a:t>
            </a:r>
          </a:p>
        </p:txBody>
      </p:sp>
      <p:sp>
        <p:nvSpPr>
          <p:cNvPr id="20" name="TextBox 19">
            <a:extLst>
              <a:ext uri="{FF2B5EF4-FFF2-40B4-BE49-F238E27FC236}">
                <a16:creationId xmlns:a16="http://schemas.microsoft.com/office/drawing/2014/main" id="{CD5E9EB3-8F79-4D49-CE57-DB16993744BA}"/>
              </a:ext>
            </a:extLst>
          </p:cNvPr>
          <p:cNvSpPr txBox="1"/>
          <p:nvPr/>
        </p:nvSpPr>
        <p:spPr>
          <a:xfrm>
            <a:off x="646252" y="2826153"/>
            <a:ext cx="28975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latin typeface="Avenir Next LT Pro" panose="020B0504020202020204" pitchFamily="34" charset="0"/>
                <a:cs typeface="Calibri"/>
              </a:rPr>
              <a:t>Marketing shift prioritizing education</a:t>
            </a:r>
          </a:p>
        </p:txBody>
      </p:sp>
      <p:sp>
        <p:nvSpPr>
          <p:cNvPr id="21" name="TextBox 20">
            <a:extLst>
              <a:ext uri="{FF2B5EF4-FFF2-40B4-BE49-F238E27FC236}">
                <a16:creationId xmlns:a16="http://schemas.microsoft.com/office/drawing/2014/main" id="{1EAF5E9C-C406-ABC8-FE42-CC105DEC9778}"/>
              </a:ext>
            </a:extLst>
          </p:cNvPr>
          <p:cNvSpPr txBox="1"/>
          <p:nvPr/>
        </p:nvSpPr>
        <p:spPr>
          <a:xfrm>
            <a:off x="646251" y="3771418"/>
            <a:ext cx="2897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latin typeface="Avenir Next LT Pro" panose="020B0504020202020204" pitchFamily="34" charset="0"/>
                <a:cs typeface="Calibri"/>
              </a:rPr>
              <a:t>Invest heavily in R&amp;D</a:t>
            </a:r>
          </a:p>
        </p:txBody>
      </p:sp>
      <p:sp>
        <p:nvSpPr>
          <p:cNvPr id="22" name="TextBox 21">
            <a:extLst>
              <a:ext uri="{FF2B5EF4-FFF2-40B4-BE49-F238E27FC236}">
                <a16:creationId xmlns:a16="http://schemas.microsoft.com/office/drawing/2014/main" id="{5E20B505-A37B-EA41-3DC3-F326805D2913}"/>
              </a:ext>
            </a:extLst>
          </p:cNvPr>
          <p:cNvSpPr txBox="1"/>
          <p:nvPr/>
        </p:nvSpPr>
        <p:spPr>
          <a:xfrm>
            <a:off x="646250" y="4552708"/>
            <a:ext cx="28975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latin typeface="Avenir Next LT Pro" panose="020B0504020202020204" pitchFamily="34" charset="0"/>
                <a:cs typeface="Calibri"/>
              </a:rPr>
              <a:t>Differentiate themselves as a premium provider </a:t>
            </a:r>
          </a:p>
        </p:txBody>
      </p:sp>
      <p:sp>
        <p:nvSpPr>
          <p:cNvPr id="23" name="TextBox 22">
            <a:extLst>
              <a:ext uri="{FF2B5EF4-FFF2-40B4-BE49-F238E27FC236}">
                <a16:creationId xmlns:a16="http://schemas.microsoft.com/office/drawing/2014/main" id="{277A2B4D-9883-D216-1C7A-7D5F4A6EF2B9}"/>
              </a:ext>
            </a:extLst>
          </p:cNvPr>
          <p:cNvSpPr txBox="1"/>
          <p:nvPr/>
        </p:nvSpPr>
        <p:spPr>
          <a:xfrm>
            <a:off x="646249" y="5497973"/>
            <a:ext cx="31868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latin typeface="Avenir Next LT Pro" panose="020B0504020202020204" pitchFamily="34" charset="0"/>
                <a:cs typeface="Calibri"/>
              </a:rPr>
              <a:t>#1 provider in a sector holding 20% of the market</a:t>
            </a:r>
          </a:p>
        </p:txBody>
      </p:sp>
      <p:sp>
        <p:nvSpPr>
          <p:cNvPr id="43" name="TextBox 42">
            <a:extLst>
              <a:ext uri="{FF2B5EF4-FFF2-40B4-BE49-F238E27FC236}">
                <a16:creationId xmlns:a16="http://schemas.microsoft.com/office/drawing/2014/main" id="{EE2E5172-EC0A-EC8D-20EC-57D0017965F1}"/>
              </a:ext>
            </a:extLst>
          </p:cNvPr>
          <p:cNvSpPr txBox="1"/>
          <p:nvPr/>
        </p:nvSpPr>
        <p:spPr>
          <a:xfrm>
            <a:off x="4006392" y="6378975"/>
            <a:ext cx="4732256" cy="276999"/>
          </a:xfrm>
          <a:prstGeom prst="rect">
            <a:avLst/>
          </a:prstGeom>
          <a:noFill/>
        </p:spPr>
        <p:txBody>
          <a:bodyPr wrap="square" lIns="91440" tIns="45720" rIns="91440" bIns="45720" rtlCol="0" anchor="t">
            <a:spAutoFit/>
          </a:bodyPr>
          <a:lstStyle/>
          <a:p>
            <a:pPr algn="ctr"/>
            <a:r>
              <a:rPr lang="en-US" sz="1200">
                <a:latin typeface="Avenir Next LT Pro"/>
              </a:rPr>
              <a:t>Source: Marketing Society, Markets and Markets</a:t>
            </a:r>
          </a:p>
        </p:txBody>
      </p:sp>
    </p:spTree>
    <p:extLst>
      <p:ext uri="{BB962C8B-B14F-4D97-AF65-F5344CB8AC3E}">
        <p14:creationId xmlns:p14="http://schemas.microsoft.com/office/powerpoint/2010/main" val="412849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589343A1-FEC0-924E-A99B-F53618B6628A}"/>
              </a:ext>
            </a:extLst>
          </p:cNvPr>
          <p:cNvSpPr/>
          <p:nvPr/>
        </p:nvSpPr>
        <p:spPr>
          <a:xfrm>
            <a:off x="6549342" y="1167114"/>
            <a:ext cx="2411392" cy="1601164"/>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0"/>
            </a:endParaRPr>
          </a:p>
        </p:txBody>
      </p:sp>
      <p:sp>
        <p:nvSpPr>
          <p:cNvPr id="18" name="Rectangle: Rounded Corners 17">
            <a:extLst>
              <a:ext uri="{FF2B5EF4-FFF2-40B4-BE49-F238E27FC236}">
                <a16:creationId xmlns:a16="http://schemas.microsoft.com/office/drawing/2014/main" id="{BC231B5F-E1C3-3273-10E5-F1DEBEC89401}"/>
              </a:ext>
            </a:extLst>
          </p:cNvPr>
          <p:cNvSpPr/>
          <p:nvPr/>
        </p:nvSpPr>
        <p:spPr>
          <a:xfrm>
            <a:off x="9095772" y="1167113"/>
            <a:ext cx="2411392" cy="1601164"/>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0"/>
            </a:endParaRPr>
          </a:p>
        </p:txBody>
      </p:sp>
      <p:sp>
        <p:nvSpPr>
          <p:cNvPr id="19" name="Rectangle: Rounded Corners 18">
            <a:extLst>
              <a:ext uri="{FF2B5EF4-FFF2-40B4-BE49-F238E27FC236}">
                <a16:creationId xmlns:a16="http://schemas.microsoft.com/office/drawing/2014/main" id="{2831CE4A-26ED-AB8F-B073-7E4D5A456DC5}"/>
              </a:ext>
            </a:extLst>
          </p:cNvPr>
          <p:cNvSpPr/>
          <p:nvPr/>
        </p:nvSpPr>
        <p:spPr>
          <a:xfrm>
            <a:off x="6549342" y="2884025"/>
            <a:ext cx="2411392" cy="1601164"/>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0"/>
            </a:endParaRPr>
          </a:p>
        </p:txBody>
      </p:sp>
      <p:sp>
        <p:nvSpPr>
          <p:cNvPr id="20" name="Rectangle: Rounded Corners 19">
            <a:extLst>
              <a:ext uri="{FF2B5EF4-FFF2-40B4-BE49-F238E27FC236}">
                <a16:creationId xmlns:a16="http://schemas.microsoft.com/office/drawing/2014/main" id="{05FD502B-BC69-1365-6A27-B3E93F2385F9}"/>
              </a:ext>
            </a:extLst>
          </p:cNvPr>
          <p:cNvSpPr/>
          <p:nvPr/>
        </p:nvSpPr>
        <p:spPr>
          <a:xfrm>
            <a:off x="9095771" y="2884024"/>
            <a:ext cx="2411392" cy="1601164"/>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0"/>
            </a:endParaRPr>
          </a:p>
        </p:txBody>
      </p:sp>
      <p:sp>
        <p:nvSpPr>
          <p:cNvPr id="2" name="Title 1">
            <a:extLst>
              <a:ext uri="{FF2B5EF4-FFF2-40B4-BE49-F238E27FC236}">
                <a16:creationId xmlns:a16="http://schemas.microsoft.com/office/drawing/2014/main" id="{33A04F48-C476-50BA-9B2F-114D5326AB5B}"/>
              </a:ext>
            </a:extLst>
          </p:cNvPr>
          <p:cNvSpPr>
            <a:spLocks noGrp="1"/>
          </p:cNvSpPr>
          <p:nvPr>
            <p:ph type="title"/>
          </p:nvPr>
        </p:nvSpPr>
        <p:spPr>
          <a:xfrm>
            <a:off x="246900" y="61793"/>
            <a:ext cx="11071495" cy="808554"/>
          </a:xfrm>
        </p:spPr>
        <p:txBody>
          <a:bodyPr/>
          <a:lstStyle/>
          <a:p>
            <a:r>
              <a:rPr lang="en-US" sz="2350"/>
              <a:t>The rise of e-commerce sites, such as Amazon, have given counterfeiters access to more consumers than ever before </a:t>
            </a:r>
          </a:p>
        </p:txBody>
      </p:sp>
      <p:pic>
        <p:nvPicPr>
          <p:cNvPr id="3" name="Picture 3" descr="Chart, line chart&#10;&#10;Description automatically generated">
            <a:extLst>
              <a:ext uri="{FF2B5EF4-FFF2-40B4-BE49-F238E27FC236}">
                <a16:creationId xmlns:a16="http://schemas.microsoft.com/office/drawing/2014/main" id="{9C4BC25B-45F7-6551-E98A-4B2939E6517B}"/>
              </a:ext>
            </a:extLst>
          </p:cNvPr>
          <p:cNvPicPr>
            <a:picLocks noChangeAspect="1"/>
          </p:cNvPicPr>
          <p:nvPr/>
        </p:nvPicPr>
        <p:blipFill>
          <a:blip r:embed="rId3"/>
          <a:stretch>
            <a:fillRect/>
          </a:stretch>
        </p:blipFill>
        <p:spPr>
          <a:xfrm>
            <a:off x="407916" y="1450043"/>
            <a:ext cx="5540415" cy="4546476"/>
          </a:xfrm>
          <a:prstGeom prst="rect">
            <a:avLst/>
          </a:prstGeom>
        </p:spPr>
      </p:pic>
      <p:sp>
        <p:nvSpPr>
          <p:cNvPr id="11" name="TextBox 10">
            <a:extLst>
              <a:ext uri="{FF2B5EF4-FFF2-40B4-BE49-F238E27FC236}">
                <a16:creationId xmlns:a16="http://schemas.microsoft.com/office/drawing/2014/main" id="{E5797600-0D99-392C-5920-4BA4439A8B15}"/>
              </a:ext>
            </a:extLst>
          </p:cNvPr>
          <p:cNvSpPr txBox="1"/>
          <p:nvPr/>
        </p:nvSpPr>
        <p:spPr>
          <a:xfrm>
            <a:off x="6385366" y="2874379"/>
            <a:ext cx="274319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solidFill>
                  <a:schemeClr val="tx2">
                    <a:lumMod val="75000"/>
                  </a:schemeClr>
                </a:solidFill>
                <a:latin typeface="Avenir Next LT Pro" panose="020B0504020202020204" pitchFamily="34" charset="0"/>
                <a:cs typeface="Calibri"/>
              </a:rPr>
              <a:t>10</a:t>
            </a:r>
            <a:r>
              <a:rPr lang="en-US" sz="1600" b="1">
                <a:solidFill>
                  <a:schemeClr val="tx2">
                    <a:lumMod val="75000"/>
                  </a:schemeClr>
                </a:solidFill>
                <a:latin typeface="Avenir Next LT Pro" panose="020B0504020202020204" pitchFamily="34" charset="0"/>
                <a:cs typeface="Calibri"/>
              </a:rPr>
              <a:t> </a:t>
            </a:r>
            <a:r>
              <a:rPr lang="en-US" sz="2400" b="1">
                <a:solidFill>
                  <a:schemeClr val="tx2">
                    <a:lumMod val="75000"/>
                  </a:schemeClr>
                </a:solidFill>
                <a:latin typeface="Avenir Next LT Pro" panose="020B0504020202020204" pitchFamily="34" charset="0"/>
                <a:cs typeface="Calibri"/>
              </a:rPr>
              <a:t>billion</a:t>
            </a:r>
          </a:p>
        </p:txBody>
      </p:sp>
      <p:sp>
        <p:nvSpPr>
          <p:cNvPr id="12" name="TextBox 11">
            <a:extLst>
              <a:ext uri="{FF2B5EF4-FFF2-40B4-BE49-F238E27FC236}">
                <a16:creationId xmlns:a16="http://schemas.microsoft.com/office/drawing/2014/main" id="{8013482A-EABB-8C8D-021D-1E5921C6938C}"/>
              </a:ext>
            </a:extLst>
          </p:cNvPr>
          <p:cNvSpPr txBox="1"/>
          <p:nvPr/>
        </p:nvSpPr>
        <p:spPr>
          <a:xfrm>
            <a:off x="9201873" y="1253923"/>
            <a:ext cx="22030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solidFill>
                  <a:schemeClr val="tx2">
                    <a:lumMod val="75000"/>
                  </a:schemeClr>
                </a:solidFill>
                <a:latin typeface="Avenir Next LT Pro" panose="020B0504020202020204" pitchFamily="34" charset="0"/>
                <a:cs typeface="Calibri"/>
              </a:rPr>
              <a:t>70%</a:t>
            </a:r>
          </a:p>
        </p:txBody>
      </p:sp>
      <p:sp>
        <p:nvSpPr>
          <p:cNvPr id="13" name="TextBox 12">
            <a:extLst>
              <a:ext uri="{FF2B5EF4-FFF2-40B4-BE49-F238E27FC236}">
                <a16:creationId xmlns:a16="http://schemas.microsoft.com/office/drawing/2014/main" id="{C7944756-295E-B467-CC2F-C0995818700D}"/>
              </a:ext>
            </a:extLst>
          </p:cNvPr>
          <p:cNvSpPr txBox="1"/>
          <p:nvPr/>
        </p:nvSpPr>
        <p:spPr>
          <a:xfrm>
            <a:off x="6211745" y="1253923"/>
            <a:ext cx="310008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solidFill>
                  <a:schemeClr val="tx2">
                    <a:lumMod val="75000"/>
                  </a:schemeClr>
                </a:solidFill>
                <a:latin typeface="Avenir Next LT Pro" panose="020B0504020202020204" pitchFamily="34" charset="0"/>
                <a:cs typeface="Calibri"/>
              </a:rPr>
              <a:t>$2</a:t>
            </a:r>
            <a:r>
              <a:rPr lang="en-US" sz="2400" b="1">
                <a:solidFill>
                  <a:schemeClr val="tx2">
                    <a:lumMod val="75000"/>
                  </a:schemeClr>
                </a:solidFill>
                <a:latin typeface="Avenir Next LT Pro" panose="020B0504020202020204" pitchFamily="34" charset="0"/>
                <a:cs typeface="Calibri"/>
              </a:rPr>
              <a:t> trillion</a:t>
            </a:r>
          </a:p>
          <a:p>
            <a:pPr algn="ctr"/>
            <a:endParaRPr lang="en-US" sz="2800">
              <a:solidFill>
                <a:schemeClr val="tx2">
                  <a:lumMod val="75000"/>
                </a:schemeClr>
              </a:solidFill>
              <a:latin typeface="Avenir Next LT Pro" panose="020B0504020202020204" pitchFamily="34" charset="0"/>
              <a:cs typeface="Calibri"/>
            </a:endParaRPr>
          </a:p>
          <a:p>
            <a:pPr algn="ctr"/>
            <a:endParaRPr lang="en-US" sz="2800">
              <a:solidFill>
                <a:schemeClr val="tx2">
                  <a:lumMod val="75000"/>
                </a:schemeClr>
              </a:solidFill>
              <a:latin typeface="Avenir Next LT Pro" panose="020B0504020202020204" pitchFamily="34" charset="0"/>
              <a:cs typeface="Calibri"/>
            </a:endParaRPr>
          </a:p>
        </p:txBody>
      </p:sp>
      <p:sp>
        <p:nvSpPr>
          <p:cNvPr id="21" name="TextBox 20">
            <a:extLst>
              <a:ext uri="{FF2B5EF4-FFF2-40B4-BE49-F238E27FC236}">
                <a16:creationId xmlns:a16="http://schemas.microsoft.com/office/drawing/2014/main" id="{9B2F3179-F4ED-7CD1-B6E6-1254B173408F}"/>
              </a:ext>
            </a:extLst>
          </p:cNvPr>
          <p:cNvSpPr txBox="1"/>
          <p:nvPr/>
        </p:nvSpPr>
        <p:spPr>
          <a:xfrm>
            <a:off x="6385367" y="1871239"/>
            <a:ext cx="27431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chemeClr val="tx2">
                    <a:lumMod val="75000"/>
                  </a:schemeClr>
                </a:solidFill>
                <a:latin typeface="Avenir Next LT Pro" panose="020B0504020202020204" pitchFamily="34" charset="0"/>
                <a:cs typeface="Calibri"/>
              </a:rPr>
              <a:t>Trillion</a:t>
            </a:r>
          </a:p>
          <a:p>
            <a:pPr algn="ctr"/>
            <a:r>
              <a:rPr lang="en-US" sz="2400">
                <a:solidFill>
                  <a:schemeClr val="tx2">
                    <a:lumMod val="75000"/>
                  </a:schemeClr>
                </a:solidFill>
                <a:latin typeface="Avenir Next LT Pro" panose="020B0504020202020204" pitchFamily="34" charset="0"/>
                <a:cs typeface="Calibri"/>
              </a:rPr>
              <a:t>Industry</a:t>
            </a:r>
          </a:p>
        </p:txBody>
      </p:sp>
      <p:sp>
        <p:nvSpPr>
          <p:cNvPr id="23" name="TextBox 22">
            <a:extLst>
              <a:ext uri="{FF2B5EF4-FFF2-40B4-BE49-F238E27FC236}">
                <a16:creationId xmlns:a16="http://schemas.microsoft.com/office/drawing/2014/main" id="{0F71DE4C-1457-AD49-CD93-A53A6EE4A0A6}"/>
              </a:ext>
            </a:extLst>
          </p:cNvPr>
          <p:cNvSpPr txBox="1"/>
          <p:nvPr/>
        </p:nvSpPr>
        <p:spPr>
          <a:xfrm>
            <a:off x="8931797" y="1871239"/>
            <a:ext cx="27431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chemeClr val="tx2">
                    <a:lumMod val="75000"/>
                  </a:schemeClr>
                </a:solidFill>
                <a:latin typeface="Avenir Next LT Pro" panose="020B0504020202020204" pitchFamily="34" charset="0"/>
                <a:cs typeface="Calibri"/>
              </a:rPr>
              <a:t>Of goods </a:t>
            </a:r>
          </a:p>
          <a:p>
            <a:pPr algn="ctr"/>
            <a:r>
              <a:rPr lang="en-US" sz="2400">
                <a:solidFill>
                  <a:schemeClr val="tx2">
                    <a:lumMod val="75000"/>
                  </a:schemeClr>
                </a:solidFill>
                <a:latin typeface="Avenir Next LT Pro" panose="020B0504020202020204" pitchFamily="34" charset="0"/>
                <a:cs typeface="Calibri"/>
              </a:rPr>
              <a:t>sold in US</a:t>
            </a:r>
          </a:p>
        </p:txBody>
      </p:sp>
      <p:sp>
        <p:nvSpPr>
          <p:cNvPr id="25" name="TextBox 24">
            <a:extLst>
              <a:ext uri="{FF2B5EF4-FFF2-40B4-BE49-F238E27FC236}">
                <a16:creationId xmlns:a16="http://schemas.microsoft.com/office/drawing/2014/main" id="{CD201F43-FD1E-5334-789C-1487DEAB9CC2}"/>
              </a:ext>
            </a:extLst>
          </p:cNvPr>
          <p:cNvSpPr txBox="1"/>
          <p:nvPr/>
        </p:nvSpPr>
        <p:spPr>
          <a:xfrm>
            <a:off x="6385366" y="3549568"/>
            <a:ext cx="27431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chemeClr val="tx2">
                    <a:lumMod val="75000"/>
                  </a:schemeClr>
                </a:solidFill>
                <a:latin typeface="Avenir Next LT Pro" panose="020B0504020202020204" pitchFamily="34" charset="0"/>
                <a:cs typeface="Calibri"/>
              </a:rPr>
              <a:t>Counterfeit</a:t>
            </a:r>
          </a:p>
          <a:p>
            <a:pPr algn="ctr"/>
            <a:r>
              <a:rPr lang="en-US" sz="2400">
                <a:solidFill>
                  <a:schemeClr val="tx2">
                    <a:lumMod val="75000"/>
                  </a:schemeClr>
                </a:solidFill>
                <a:latin typeface="Avenir Next LT Pro" panose="020B0504020202020204" pitchFamily="34" charset="0"/>
                <a:cs typeface="Calibri"/>
              </a:rPr>
              <a:t>listings in 2020</a:t>
            </a:r>
          </a:p>
        </p:txBody>
      </p:sp>
      <p:sp>
        <p:nvSpPr>
          <p:cNvPr id="26" name="TextBox 25">
            <a:extLst>
              <a:ext uri="{FF2B5EF4-FFF2-40B4-BE49-F238E27FC236}">
                <a16:creationId xmlns:a16="http://schemas.microsoft.com/office/drawing/2014/main" id="{D396968B-E8FB-4445-A878-0DFDF0618BC9}"/>
              </a:ext>
            </a:extLst>
          </p:cNvPr>
          <p:cNvSpPr txBox="1"/>
          <p:nvPr/>
        </p:nvSpPr>
        <p:spPr>
          <a:xfrm>
            <a:off x="8941441" y="2884024"/>
            <a:ext cx="274319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solidFill>
                  <a:schemeClr val="tx2">
                    <a:lumMod val="75000"/>
                  </a:schemeClr>
                </a:solidFill>
                <a:latin typeface="Avenir Next LT Pro" panose="020B0504020202020204" pitchFamily="34" charset="0"/>
                <a:cs typeface="Calibri"/>
              </a:rPr>
              <a:t>2</a:t>
            </a:r>
            <a:r>
              <a:rPr lang="en-US" b="1">
                <a:solidFill>
                  <a:schemeClr val="tx2">
                    <a:lumMod val="75000"/>
                  </a:schemeClr>
                </a:solidFill>
                <a:latin typeface="Avenir Next LT Pro" panose="020B0504020202020204" pitchFamily="34" charset="0"/>
                <a:cs typeface="Calibri"/>
              </a:rPr>
              <a:t> </a:t>
            </a:r>
            <a:r>
              <a:rPr lang="en-US" sz="2400" b="1">
                <a:solidFill>
                  <a:schemeClr val="tx2">
                    <a:lumMod val="75000"/>
                  </a:schemeClr>
                </a:solidFill>
                <a:latin typeface="Avenir Next LT Pro" panose="020B0504020202020204" pitchFamily="34" charset="0"/>
                <a:cs typeface="Calibri"/>
              </a:rPr>
              <a:t>million</a:t>
            </a:r>
          </a:p>
        </p:txBody>
      </p:sp>
      <p:sp>
        <p:nvSpPr>
          <p:cNvPr id="27" name="TextBox 26">
            <a:extLst>
              <a:ext uri="{FF2B5EF4-FFF2-40B4-BE49-F238E27FC236}">
                <a16:creationId xmlns:a16="http://schemas.microsoft.com/office/drawing/2014/main" id="{816941D6-8BF6-DEFC-D150-E5EB372AEB15}"/>
              </a:ext>
            </a:extLst>
          </p:cNvPr>
          <p:cNvSpPr txBox="1"/>
          <p:nvPr/>
        </p:nvSpPr>
        <p:spPr>
          <a:xfrm>
            <a:off x="8941441" y="3559213"/>
            <a:ext cx="27431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chemeClr val="tx2">
                    <a:lumMod val="75000"/>
                  </a:schemeClr>
                </a:solidFill>
                <a:latin typeface="Avenir Next LT Pro" panose="020B0504020202020204" pitchFamily="34" charset="0"/>
                <a:cs typeface="Calibri"/>
              </a:rPr>
              <a:t>Fake goods</a:t>
            </a:r>
          </a:p>
          <a:p>
            <a:pPr algn="ctr"/>
            <a:r>
              <a:rPr lang="en-US" sz="2400">
                <a:solidFill>
                  <a:schemeClr val="tx2">
                    <a:lumMod val="75000"/>
                  </a:schemeClr>
                </a:solidFill>
                <a:latin typeface="Avenir Next LT Pro" panose="020B0504020202020204" pitchFamily="34" charset="0"/>
                <a:cs typeface="Calibri"/>
              </a:rPr>
              <a:t>destroyed</a:t>
            </a:r>
          </a:p>
        </p:txBody>
      </p:sp>
      <p:sp>
        <p:nvSpPr>
          <p:cNvPr id="4" name="Rectangle: Rounded Corners 3">
            <a:extLst>
              <a:ext uri="{FF2B5EF4-FFF2-40B4-BE49-F238E27FC236}">
                <a16:creationId xmlns:a16="http://schemas.microsoft.com/office/drawing/2014/main" id="{1AF3A1F7-37E3-A1A5-DE17-50E557A19528}"/>
              </a:ext>
            </a:extLst>
          </p:cNvPr>
          <p:cNvSpPr/>
          <p:nvPr/>
        </p:nvSpPr>
        <p:spPr>
          <a:xfrm>
            <a:off x="6472177" y="4707038"/>
            <a:ext cx="5150733" cy="1504708"/>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0"/>
            </a:endParaRPr>
          </a:p>
        </p:txBody>
      </p:sp>
      <p:sp>
        <p:nvSpPr>
          <p:cNvPr id="5" name="TextBox 4">
            <a:extLst>
              <a:ext uri="{FF2B5EF4-FFF2-40B4-BE49-F238E27FC236}">
                <a16:creationId xmlns:a16="http://schemas.microsoft.com/office/drawing/2014/main" id="{EBA082A7-6190-E7C7-6668-0485DA55C86E}"/>
              </a:ext>
            </a:extLst>
          </p:cNvPr>
          <p:cNvSpPr txBox="1"/>
          <p:nvPr/>
        </p:nvSpPr>
        <p:spPr>
          <a:xfrm>
            <a:off x="6523298" y="4919301"/>
            <a:ext cx="50484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solidFill>
                  <a:schemeClr val="tx2">
                    <a:lumMod val="75000"/>
                  </a:schemeClr>
                </a:solidFill>
                <a:latin typeface="Avenir Next LT Pro" panose="020B0504020202020204" pitchFamily="34" charset="0"/>
                <a:cs typeface="Calibri"/>
              </a:rPr>
              <a:t>Amazon's group sourcing and unwillingness to audit providers is costing countless brands their public perception and </a:t>
            </a:r>
            <a:r>
              <a:rPr lang="en-US" sz="1600" b="1">
                <a:solidFill>
                  <a:schemeClr val="tx2">
                    <a:lumMod val="75000"/>
                  </a:schemeClr>
                </a:solidFill>
                <a:latin typeface="Avenir Next LT Pro" panose="020B0504020202020204" pitchFamily="34" charset="0"/>
                <a:cs typeface="Calibri"/>
              </a:rPr>
              <a:t>forcing major companies such as Nike and Birkenstock to end their partnership </a:t>
            </a:r>
          </a:p>
        </p:txBody>
      </p:sp>
      <p:sp>
        <p:nvSpPr>
          <p:cNvPr id="6" name="TextBox 5">
            <a:extLst>
              <a:ext uri="{FF2B5EF4-FFF2-40B4-BE49-F238E27FC236}">
                <a16:creationId xmlns:a16="http://schemas.microsoft.com/office/drawing/2014/main" id="{86600916-8EAF-B67F-F223-645F5E1B9305}"/>
              </a:ext>
            </a:extLst>
          </p:cNvPr>
          <p:cNvSpPr txBox="1"/>
          <p:nvPr/>
        </p:nvSpPr>
        <p:spPr>
          <a:xfrm>
            <a:off x="4006392" y="6378975"/>
            <a:ext cx="4732256" cy="276999"/>
          </a:xfrm>
          <a:prstGeom prst="rect">
            <a:avLst/>
          </a:prstGeom>
          <a:noFill/>
        </p:spPr>
        <p:txBody>
          <a:bodyPr wrap="square" lIns="91440" tIns="45720" rIns="91440" bIns="45720" rtlCol="0" anchor="t">
            <a:spAutoFit/>
          </a:bodyPr>
          <a:lstStyle/>
          <a:p>
            <a:pPr algn="ctr"/>
            <a:r>
              <a:rPr lang="en-US" sz="1200">
                <a:latin typeface="Avenir Next LT Pro"/>
              </a:rPr>
              <a:t>Source: Forbes, Fast Company, New York Times</a:t>
            </a:r>
            <a:endParaRPr lang="en-US" sz="1200">
              <a:latin typeface="Avenir Next LT Pro" panose="020B0504020202020204" pitchFamily="34" charset="0"/>
            </a:endParaRPr>
          </a:p>
        </p:txBody>
      </p:sp>
    </p:spTree>
    <p:extLst>
      <p:ext uri="{BB962C8B-B14F-4D97-AF65-F5344CB8AC3E}">
        <p14:creationId xmlns:p14="http://schemas.microsoft.com/office/powerpoint/2010/main" val="192315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Close-up of hands holding a syringe&#10;&#10;Description automatically generated">
            <a:extLst>
              <a:ext uri="{FF2B5EF4-FFF2-40B4-BE49-F238E27FC236}">
                <a16:creationId xmlns:a16="http://schemas.microsoft.com/office/drawing/2014/main" id="{7E11371A-8D2E-EABE-2F35-35B520ECAA7D}"/>
              </a:ext>
            </a:extLst>
          </p:cNvPr>
          <p:cNvPicPr>
            <a:picLocks noChangeAspect="1"/>
          </p:cNvPicPr>
          <p:nvPr/>
        </p:nvPicPr>
        <p:blipFill rotWithShape="1">
          <a:blip r:embed="rId3">
            <a:extLst>
              <a:ext uri="{28A0092B-C50C-407E-A947-70E740481C1C}">
                <a14:useLocalDpi xmlns:a14="http://schemas.microsoft.com/office/drawing/2010/main" val="0"/>
              </a:ext>
            </a:extLst>
          </a:blip>
          <a:srcRect t="4009" b="5646"/>
          <a:stretch/>
        </p:blipFill>
        <p:spPr>
          <a:xfrm>
            <a:off x="20" y="1282"/>
            <a:ext cx="12191980" cy="6856718"/>
          </a:xfrm>
          <a:prstGeom prst="rect">
            <a:avLst/>
          </a:prstGeom>
        </p:spPr>
      </p:pic>
      <p:sp>
        <p:nvSpPr>
          <p:cNvPr id="5" name="TextBox 4">
            <a:extLst>
              <a:ext uri="{FF2B5EF4-FFF2-40B4-BE49-F238E27FC236}">
                <a16:creationId xmlns:a16="http://schemas.microsoft.com/office/drawing/2014/main" id="{3019CF69-09F7-79F1-FB96-587404D1A20B}"/>
              </a:ext>
            </a:extLst>
          </p:cNvPr>
          <p:cNvSpPr txBox="1"/>
          <p:nvPr/>
        </p:nvSpPr>
        <p:spPr>
          <a:xfrm>
            <a:off x="594360" y="766771"/>
            <a:ext cx="9132570" cy="1077218"/>
          </a:xfrm>
          <a:prstGeom prst="rect">
            <a:avLst/>
          </a:prstGeom>
          <a:noFill/>
        </p:spPr>
        <p:txBody>
          <a:bodyPr wrap="square" rtlCol="0">
            <a:spAutoFit/>
          </a:bodyPr>
          <a:lstStyle/>
          <a:p>
            <a:r>
              <a:rPr lang="en-US" sz="3200" b="1">
                <a:solidFill>
                  <a:schemeClr val="bg1"/>
                </a:solidFill>
                <a:latin typeface="Avenir Next LT Pro" panose="020B0504020202020204" pitchFamily="34" charset="0"/>
              </a:rPr>
              <a:t>Does Amazon counterfeiting pose a financial </a:t>
            </a:r>
          </a:p>
          <a:p>
            <a:r>
              <a:rPr lang="en-US" sz="3200" b="1">
                <a:solidFill>
                  <a:schemeClr val="bg1"/>
                </a:solidFill>
                <a:latin typeface="Avenir Next LT Pro" panose="020B0504020202020204" pitchFamily="34" charset="0"/>
              </a:rPr>
              <a:t>and brand risk to Sensodyne?</a:t>
            </a:r>
          </a:p>
        </p:txBody>
      </p:sp>
    </p:spTree>
    <p:extLst>
      <p:ext uri="{BB962C8B-B14F-4D97-AF65-F5344CB8AC3E}">
        <p14:creationId xmlns:p14="http://schemas.microsoft.com/office/powerpoint/2010/main" val="261793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4F48-C476-50BA-9B2F-114D5326AB5B}"/>
              </a:ext>
            </a:extLst>
          </p:cNvPr>
          <p:cNvSpPr>
            <a:spLocks noGrp="1"/>
          </p:cNvSpPr>
          <p:nvPr>
            <p:ph type="title"/>
          </p:nvPr>
        </p:nvSpPr>
        <p:spPr/>
        <p:txBody>
          <a:bodyPr/>
          <a:lstStyle/>
          <a:p>
            <a:r>
              <a:rPr lang="en-US"/>
              <a:t>The brand and financial challenges are immense for Sensodyne</a:t>
            </a:r>
          </a:p>
        </p:txBody>
      </p:sp>
      <p:sp>
        <p:nvSpPr>
          <p:cNvPr id="3" name="Oval 2">
            <a:extLst>
              <a:ext uri="{FF2B5EF4-FFF2-40B4-BE49-F238E27FC236}">
                <a16:creationId xmlns:a16="http://schemas.microsoft.com/office/drawing/2014/main" id="{183E0F1F-54F7-E0FB-0AA9-E760193FC0FD}"/>
              </a:ext>
            </a:extLst>
          </p:cNvPr>
          <p:cNvSpPr/>
          <p:nvPr/>
        </p:nvSpPr>
        <p:spPr>
          <a:xfrm>
            <a:off x="980388" y="1630837"/>
            <a:ext cx="1894787" cy="17924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latin typeface="Avenir Next LT Pro" panose="020B0504020202020204" pitchFamily="34" charset="0"/>
              </a:rPr>
              <a:t>72%</a:t>
            </a:r>
          </a:p>
        </p:txBody>
      </p:sp>
      <p:sp>
        <p:nvSpPr>
          <p:cNvPr id="4" name="Oval 3">
            <a:extLst>
              <a:ext uri="{FF2B5EF4-FFF2-40B4-BE49-F238E27FC236}">
                <a16:creationId xmlns:a16="http://schemas.microsoft.com/office/drawing/2014/main" id="{07702498-5875-95CD-BBC2-7FEBF85C0989}"/>
              </a:ext>
            </a:extLst>
          </p:cNvPr>
          <p:cNvSpPr/>
          <p:nvPr/>
        </p:nvSpPr>
        <p:spPr>
          <a:xfrm>
            <a:off x="980388" y="3832631"/>
            <a:ext cx="1894787" cy="17924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latin typeface="Avenir Next LT Pro" panose="020B0504020202020204" pitchFamily="34" charset="0"/>
              </a:rPr>
              <a:t>36%</a:t>
            </a:r>
          </a:p>
        </p:txBody>
      </p:sp>
      <p:sp>
        <p:nvSpPr>
          <p:cNvPr id="5" name="TextBox 4">
            <a:extLst>
              <a:ext uri="{FF2B5EF4-FFF2-40B4-BE49-F238E27FC236}">
                <a16:creationId xmlns:a16="http://schemas.microsoft.com/office/drawing/2014/main" id="{5544C50C-E2E5-B703-E381-25EEA91820AA}"/>
              </a:ext>
            </a:extLst>
          </p:cNvPr>
          <p:cNvSpPr txBox="1"/>
          <p:nvPr/>
        </p:nvSpPr>
        <p:spPr>
          <a:xfrm>
            <a:off x="3270167" y="1999820"/>
            <a:ext cx="3307536" cy="923330"/>
          </a:xfrm>
          <a:prstGeom prst="rect">
            <a:avLst/>
          </a:prstGeom>
          <a:noFill/>
        </p:spPr>
        <p:txBody>
          <a:bodyPr wrap="square" rtlCol="0">
            <a:spAutoFit/>
          </a:bodyPr>
          <a:lstStyle/>
          <a:p>
            <a:r>
              <a:rPr lang="en-US">
                <a:latin typeface="Avenir Next LT Pro" panose="020B0504020202020204" pitchFamily="34" charset="0"/>
              </a:rPr>
              <a:t>Of parents would stop buying a product if they knew fakes were on the market</a:t>
            </a:r>
          </a:p>
        </p:txBody>
      </p:sp>
      <p:sp>
        <p:nvSpPr>
          <p:cNvPr id="7" name="Rectangle: Rounded Corners 6">
            <a:extLst>
              <a:ext uri="{FF2B5EF4-FFF2-40B4-BE49-F238E27FC236}">
                <a16:creationId xmlns:a16="http://schemas.microsoft.com/office/drawing/2014/main" id="{8D64FA99-5E2F-0EAB-0108-291D78AC050A}"/>
              </a:ext>
            </a:extLst>
          </p:cNvPr>
          <p:cNvSpPr/>
          <p:nvPr/>
        </p:nvSpPr>
        <p:spPr>
          <a:xfrm>
            <a:off x="13565170" y="1404594"/>
            <a:ext cx="5005633" cy="1385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venir Next LT Pro" panose="020B0504020202020204" pitchFamily="34" charset="0"/>
              </a:rPr>
              <a:t>228K customers, representing 1.68M revenue are at risk</a:t>
            </a:r>
          </a:p>
        </p:txBody>
      </p:sp>
      <p:sp>
        <p:nvSpPr>
          <p:cNvPr id="8" name="Rectangle 7">
            <a:extLst>
              <a:ext uri="{FF2B5EF4-FFF2-40B4-BE49-F238E27FC236}">
                <a16:creationId xmlns:a16="http://schemas.microsoft.com/office/drawing/2014/main" id="{E8DF7625-067F-74FE-56F3-0CBBCC25CA05}"/>
              </a:ext>
            </a:extLst>
          </p:cNvPr>
          <p:cNvSpPr/>
          <p:nvPr/>
        </p:nvSpPr>
        <p:spPr>
          <a:xfrm>
            <a:off x="7268066" y="1999820"/>
            <a:ext cx="4317476" cy="646331"/>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venir Next LT Pro" panose="020B0504020202020204" pitchFamily="34" charset="0"/>
              </a:rPr>
              <a:t>$195M </a:t>
            </a:r>
            <a:r>
              <a:rPr lang="en-US">
                <a:latin typeface="Avenir Next LT Pro" panose="020B0504020202020204" pitchFamily="34" charset="0"/>
              </a:rPr>
              <a:t>Revenue from Toothpaste</a:t>
            </a:r>
          </a:p>
        </p:txBody>
      </p:sp>
      <p:sp>
        <p:nvSpPr>
          <p:cNvPr id="9" name="Rectangle 8">
            <a:extLst>
              <a:ext uri="{FF2B5EF4-FFF2-40B4-BE49-F238E27FC236}">
                <a16:creationId xmlns:a16="http://schemas.microsoft.com/office/drawing/2014/main" id="{814FD44F-86A0-39A2-75E0-921E98405DAE}"/>
              </a:ext>
            </a:extLst>
          </p:cNvPr>
          <p:cNvSpPr/>
          <p:nvPr/>
        </p:nvSpPr>
        <p:spPr>
          <a:xfrm>
            <a:off x="7325331" y="4333575"/>
            <a:ext cx="4317476" cy="646331"/>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venir Next LT Pro" panose="020B0504020202020204" pitchFamily="34" charset="0"/>
              </a:rPr>
              <a:t>0.3% </a:t>
            </a:r>
            <a:r>
              <a:rPr lang="en-US">
                <a:latin typeface="Avenir Next LT Pro" panose="020B0504020202020204" pitchFamily="34" charset="0"/>
              </a:rPr>
              <a:t>Counterfeit Rate</a:t>
            </a:r>
          </a:p>
        </p:txBody>
      </p:sp>
      <p:sp>
        <p:nvSpPr>
          <p:cNvPr id="10" name="Rectangle 9">
            <a:extLst>
              <a:ext uri="{FF2B5EF4-FFF2-40B4-BE49-F238E27FC236}">
                <a16:creationId xmlns:a16="http://schemas.microsoft.com/office/drawing/2014/main" id="{31223989-A21F-BE9F-2927-50B043D6FE22}"/>
              </a:ext>
            </a:extLst>
          </p:cNvPr>
          <p:cNvSpPr/>
          <p:nvPr/>
        </p:nvSpPr>
        <p:spPr>
          <a:xfrm>
            <a:off x="7325331" y="3548906"/>
            <a:ext cx="4317476" cy="646331"/>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venir Next LT Pro" panose="020B0504020202020204" pitchFamily="34" charset="0"/>
              </a:rPr>
              <a:t>$7.5 </a:t>
            </a:r>
            <a:r>
              <a:rPr lang="en-US">
                <a:latin typeface="Avenir Next LT Pro" panose="020B0504020202020204" pitchFamily="34" charset="0"/>
              </a:rPr>
              <a:t>Average Selling Price</a:t>
            </a:r>
          </a:p>
        </p:txBody>
      </p:sp>
      <p:sp>
        <p:nvSpPr>
          <p:cNvPr id="11" name="Rectangle: Rounded Corners 10">
            <a:extLst>
              <a:ext uri="{FF2B5EF4-FFF2-40B4-BE49-F238E27FC236}">
                <a16:creationId xmlns:a16="http://schemas.microsoft.com/office/drawing/2014/main" id="{6721DFA3-52F1-CE38-E1BD-EB3DC2F5F5D9}"/>
              </a:ext>
            </a:extLst>
          </p:cNvPr>
          <p:cNvSpPr/>
          <p:nvPr/>
        </p:nvSpPr>
        <p:spPr>
          <a:xfrm>
            <a:off x="8121014" y="5191622"/>
            <a:ext cx="2726109" cy="1247686"/>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venir Next LT Pro" panose="020B0504020202020204" pitchFamily="34" charset="0"/>
              </a:rPr>
              <a:t>220K </a:t>
            </a:r>
          </a:p>
          <a:p>
            <a:pPr algn="ctr"/>
            <a:r>
              <a:rPr lang="en-US">
                <a:latin typeface="Avenir Next LT Pro" panose="020B0504020202020204" pitchFamily="34" charset="0"/>
              </a:rPr>
              <a:t>Customers at Risk</a:t>
            </a:r>
          </a:p>
        </p:txBody>
      </p:sp>
      <p:sp>
        <p:nvSpPr>
          <p:cNvPr id="12" name="Rectangle 11">
            <a:extLst>
              <a:ext uri="{FF2B5EF4-FFF2-40B4-BE49-F238E27FC236}">
                <a16:creationId xmlns:a16="http://schemas.microsoft.com/office/drawing/2014/main" id="{F2F26391-34A0-4691-F0F1-FB0BBCCE78C0}"/>
              </a:ext>
            </a:extLst>
          </p:cNvPr>
          <p:cNvSpPr/>
          <p:nvPr/>
        </p:nvSpPr>
        <p:spPr>
          <a:xfrm>
            <a:off x="7297183" y="2776618"/>
            <a:ext cx="4317476" cy="646331"/>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venir Next LT Pro" panose="020B0504020202020204" pitchFamily="34" charset="0"/>
              </a:rPr>
              <a:t>~30% </a:t>
            </a:r>
            <a:r>
              <a:rPr lang="en-US">
                <a:latin typeface="Avenir Next LT Pro" panose="020B0504020202020204" pitchFamily="34" charset="0"/>
              </a:rPr>
              <a:t>Amazon Channel Revenue</a:t>
            </a:r>
          </a:p>
        </p:txBody>
      </p:sp>
      <p:sp>
        <p:nvSpPr>
          <p:cNvPr id="13" name="TextBox 12">
            <a:extLst>
              <a:ext uri="{FF2B5EF4-FFF2-40B4-BE49-F238E27FC236}">
                <a16:creationId xmlns:a16="http://schemas.microsoft.com/office/drawing/2014/main" id="{CFD9F511-1872-3A8E-F178-B678C6AE607D}"/>
              </a:ext>
            </a:extLst>
          </p:cNvPr>
          <p:cNvSpPr txBox="1"/>
          <p:nvPr/>
        </p:nvSpPr>
        <p:spPr>
          <a:xfrm>
            <a:off x="7679958" y="1561319"/>
            <a:ext cx="4374741" cy="369332"/>
          </a:xfrm>
          <a:prstGeom prst="rect">
            <a:avLst/>
          </a:prstGeom>
          <a:noFill/>
        </p:spPr>
        <p:txBody>
          <a:bodyPr wrap="square" rtlCol="0">
            <a:spAutoFit/>
          </a:bodyPr>
          <a:lstStyle/>
          <a:p>
            <a:r>
              <a:rPr lang="en-US">
                <a:latin typeface="Avenir Next LT Pro" panose="020B0504020202020204" pitchFamily="34" charset="0"/>
              </a:rPr>
              <a:t>Multiplying Factors Illustrates Risk</a:t>
            </a:r>
          </a:p>
        </p:txBody>
      </p:sp>
      <p:sp>
        <p:nvSpPr>
          <p:cNvPr id="14" name="TextBox 13">
            <a:extLst>
              <a:ext uri="{FF2B5EF4-FFF2-40B4-BE49-F238E27FC236}">
                <a16:creationId xmlns:a16="http://schemas.microsoft.com/office/drawing/2014/main" id="{57D0CFD1-AD90-934F-8AA7-4DA76564B02C}"/>
              </a:ext>
            </a:extLst>
          </p:cNvPr>
          <p:cNvSpPr txBox="1"/>
          <p:nvPr/>
        </p:nvSpPr>
        <p:spPr>
          <a:xfrm>
            <a:off x="3270167" y="4269599"/>
            <a:ext cx="3307536" cy="923330"/>
          </a:xfrm>
          <a:prstGeom prst="rect">
            <a:avLst/>
          </a:prstGeom>
          <a:noFill/>
        </p:spPr>
        <p:txBody>
          <a:bodyPr wrap="square" rtlCol="0">
            <a:spAutoFit/>
          </a:bodyPr>
          <a:lstStyle/>
          <a:p>
            <a:r>
              <a:rPr lang="en-US">
                <a:latin typeface="Avenir Next LT Pro" panose="020B0504020202020204" pitchFamily="34" charset="0"/>
              </a:rPr>
              <a:t>Of parents said they would switch to a competing brand to avoid counterfeits</a:t>
            </a:r>
          </a:p>
        </p:txBody>
      </p:sp>
      <p:sp>
        <p:nvSpPr>
          <p:cNvPr id="16" name="TextBox 15">
            <a:extLst>
              <a:ext uri="{FF2B5EF4-FFF2-40B4-BE49-F238E27FC236}">
                <a16:creationId xmlns:a16="http://schemas.microsoft.com/office/drawing/2014/main" id="{65C00A15-1D88-9A06-9DDD-75A464B8B5D5}"/>
              </a:ext>
            </a:extLst>
          </p:cNvPr>
          <p:cNvSpPr txBox="1"/>
          <p:nvPr/>
        </p:nvSpPr>
        <p:spPr>
          <a:xfrm>
            <a:off x="3866611" y="6439308"/>
            <a:ext cx="4732256" cy="276999"/>
          </a:xfrm>
          <a:prstGeom prst="rect">
            <a:avLst/>
          </a:prstGeom>
          <a:noFill/>
        </p:spPr>
        <p:txBody>
          <a:bodyPr wrap="square" rtlCol="0">
            <a:spAutoFit/>
          </a:bodyPr>
          <a:lstStyle/>
          <a:p>
            <a:pPr algn="ctr"/>
            <a:r>
              <a:rPr lang="en-US" sz="1200">
                <a:latin typeface="Avenir Next LT Pro" panose="020B0504020202020204" pitchFamily="34" charset="0"/>
              </a:rPr>
              <a:t>Source: US Census Bureau, Forbes, Washington Post </a:t>
            </a:r>
          </a:p>
        </p:txBody>
      </p:sp>
    </p:spTree>
    <p:extLst>
      <p:ext uri="{BB962C8B-B14F-4D97-AF65-F5344CB8AC3E}">
        <p14:creationId xmlns:p14="http://schemas.microsoft.com/office/powerpoint/2010/main" val="403058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4F48-C476-50BA-9B2F-114D5326AB5B}"/>
              </a:ext>
            </a:extLst>
          </p:cNvPr>
          <p:cNvSpPr>
            <a:spLocks noGrp="1"/>
          </p:cNvSpPr>
          <p:nvPr>
            <p:ph type="title"/>
          </p:nvPr>
        </p:nvSpPr>
        <p:spPr/>
        <p:txBody>
          <a:bodyPr/>
          <a:lstStyle/>
          <a:p>
            <a:r>
              <a:rPr lang="en-US"/>
              <a:t>Our robust data analytics process enabled us to gain deep insights</a:t>
            </a:r>
          </a:p>
        </p:txBody>
      </p:sp>
      <p:sp>
        <p:nvSpPr>
          <p:cNvPr id="3" name="Rectangle: Rounded Corners 2">
            <a:extLst>
              <a:ext uri="{FF2B5EF4-FFF2-40B4-BE49-F238E27FC236}">
                <a16:creationId xmlns:a16="http://schemas.microsoft.com/office/drawing/2014/main" id="{5EDEA53C-C417-A03B-BF6A-741D74273E6C}"/>
              </a:ext>
            </a:extLst>
          </p:cNvPr>
          <p:cNvSpPr/>
          <p:nvPr/>
        </p:nvSpPr>
        <p:spPr>
          <a:xfrm>
            <a:off x="212202" y="2044860"/>
            <a:ext cx="1813367" cy="3105875"/>
          </a:xfrm>
          <a:prstGeom prst="roundRect">
            <a:avLst/>
          </a:prstGeom>
          <a:solidFill>
            <a:schemeClr val="bg1"/>
          </a:solidFill>
          <a:ln w="571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450AAF0-65F9-63C8-1CDC-2D6A77AF70E3}"/>
              </a:ext>
            </a:extLst>
          </p:cNvPr>
          <p:cNvSpPr/>
          <p:nvPr/>
        </p:nvSpPr>
        <p:spPr>
          <a:xfrm>
            <a:off x="2189544" y="2044859"/>
            <a:ext cx="1813367" cy="3105875"/>
          </a:xfrm>
          <a:prstGeom prst="roundRect">
            <a:avLst/>
          </a:prstGeom>
          <a:solidFill>
            <a:schemeClr val="bg1"/>
          </a:solidFill>
          <a:ln w="571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1CAE835-F698-E7B7-A28A-DEC91DF49B93}"/>
              </a:ext>
            </a:extLst>
          </p:cNvPr>
          <p:cNvSpPr/>
          <p:nvPr/>
        </p:nvSpPr>
        <p:spPr>
          <a:xfrm>
            <a:off x="4166886" y="2044859"/>
            <a:ext cx="1813367" cy="3105875"/>
          </a:xfrm>
          <a:prstGeom prst="roundRect">
            <a:avLst/>
          </a:prstGeom>
          <a:solidFill>
            <a:schemeClr val="bg1"/>
          </a:solidFill>
          <a:ln w="571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CE73C57-25D5-BCA8-350F-53FE0AA2A363}"/>
              </a:ext>
            </a:extLst>
          </p:cNvPr>
          <p:cNvSpPr/>
          <p:nvPr/>
        </p:nvSpPr>
        <p:spPr>
          <a:xfrm>
            <a:off x="6144228" y="2044859"/>
            <a:ext cx="1813367" cy="3105875"/>
          </a:xfrm>
          <a:prstGeom prst="roundRect">
            <a:avLst/>
          </a:prstGeom>
          <a:solidFill>
            <a:schemeClr val="bg1"/>
          </a:solidFill>
          <a:ln w="571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AD74856A-483A-60D1-E205-375A34354289}"/>
              </a:ext>
            </a:extLst>
          </p:cNvPr>
          <p:cNvSpPr/>
          <p:nvPr/>
        </p:nvSpPr>
        <p:spPr>
          <a:xfrm>
            <a:off x="8121570" y="2025568"/>
            <a:ext cx="1813367" cy="3105875"/>
          </a:xfrm>
          <a:prstGeom prst="roundRect">
            <a:avLst/>
          </a:prstGeom>
          <a:solidFill>
            <a:schemeClr val="bg1"/>
          </a:solidFill>
          <a:ln w="571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8F1A7B20-C72C-652E-E3FB-49EE78A14BE1}"/>
              </a:ext>
            </a:extLst>
          </p:cNvPr>
          <p:cNvSpPr/>
          <p:nvPr/>
        </p:nvSpPr>
        <p:spPr>
          <a:xfrm>
            <a:off x="10108557" y="2025568"/>
            <a:ext cx="1813367" cy="3105875"/>
          </a:xfrm>
          <a:prstGeom prst="roundRect">
            <a:avLst/>
          </a:prstGeom>
          <a:solidFill>
            <a:schemeClr val="bg1"/>
          </a:solidFill>
          <a:ln w="571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D46B0AA-E92F-385D-59B8-14065C1E1268}"/>
              </a:ext>
            </a:extLst>
          </p:cNvPr>
          <p:cNvSpPr/>
          <p:nvPr/>
        </p:nvSpPr>
        <p:spPr>
          <a:xfrm>
            <a:off x="655899" y="2585012"/>
            <a:ext cx="916330" cy="91632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6DB8B81-11E7-7F86-BD8C-45B9BB57E9D9}"/>
              </a:ext>
            </a:extLst>
          </p:cNvPr>
          <p:cNvSpPr/>
          <p:nvPr/>
        </p:nvSpPr>
        <p:spPr>
          <a:xfrm>
            <a:off x="2642886" y="2585011"/>
            <a:ext cx="916330" cy="91632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48E111C-E491-9360-7F3D-E850027BF4B5}"/>
              </a:ext>
            </a:extLst>
          </p:cNvPr>
          <p:cNvSpPr/>
          <p:nvPr/>
        </p:nvSpPr>
        <p:spPr>
          <a:xfrm>
            <a:off x="4620227" y="2585010"/>
            <a:ext cx="916330" cy="91632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E8E6315-BFBC-595B-107C-677D85856C13}"/>
              </a:ext>
            </a:extLst>
          </p:cNvPr>
          <p:cNvSpPr/>
          <p:nvPr/>
        </p:nvSpPr>
        <p:spPr>
          <a:xfrm>
            <a:off x="6597568" y="2585009"/>
            <a:ext cx="916330" cy="91632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3EA13D9-112F-7E7F-727E-814656FE55F2}"/>
              </a:ext>
            </a:extLst>
          </p:cNvPr>
          <p:cNvSpPr/>
          <p:nvPr/>
        </p:nvSpPr>
        <p:spPr>
          <a:xfrm>
            <a:off x="8574909" y="2585008"/>
            <a:ext cx="916330" cy="91632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2FB0640-EA9E-978D-3B8E-305B5D742D8B}"/>
              </a:ext>
            </a:extLst>
          </p:cNvPr>
          <p:cNvSpPr/>
          <p:nvPr/>
        </p:nvSpPr>
        <p:spPr>
          <a:xfrm>
            <a:off x="10561896" y="2585007"/>
            <a:ext cx="916330" cy="91632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5B3A4DE-4DA9-23B7-561B-33595E4FB827}"/>
              </a:ext>
            </a:extLst>
          </p:cNvPr>
          <p:cNvSpPr txBox="1"/>
          <p:nvPr/>
        </p:nvSpPr>
        <p:spPr>
          <a:xfrm>
            <a:off x="414759" y="2623595"/>
            <a:ext cx="141211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solidFill>
                  <a:schemeClr val="bg1"/>
                </a:solidFill>
                <a:latin typeface="Avenir Next LT Pro"/>
                <a:cs typeface="Calibri"/>
              </a:rPr>
              <a:t>1</a:t>
            </a:r>
            <a:endParaRPr lang="en-US" b="1">
              <a:solidFill>
                <a:schemeClr val="bg1"/>
              </a:solidFill>
            </a:endParaRPr>
          </a:p>
        </p:txBody>
      </p:sp>
      <p:sp>
        <p:nvSpPr>
          <p:cNvPr id="25" name="TextBox 24">
            <a:extLst>
              <a:ext uri="{FF2B5EF4-FFF2-40B4-BE49-F238E27FC236}">
                <a16:creationId xmlns:a16="http://schemas.microsoft.com/office/drawing/2014/main" id="{A3C816F9-80BA-4257-D241-60D8937DF4BF}"/>
              </a:ext>
            </a:extLst>
          </p:cNvPr>
          <p:cNvSpPr txBox="1"/>
          <p:nvPr/>
        </p:nvSpPr>
        <p:spPr>
          <a:xfrm>
            <a:off x="2392100" y="2623594"/>
            <a:ext cx="141211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solidFill>
                  <a:schemeClr val="bg1"/>
                </a:solidFill>
                <a:latin typeface="Avenir Next LT Pro"/>
                <a:cs typeface="Calibri"/>
              </a:rPr>
              <a:t>2</a:t>
            </a:r>
          </a:p>
        </p:txBody>
      </p:sp>
      <p:sp>
        <p:nvSpPr>
          <p:cNvPr id="26" name="TextBox 25">
            <a:extLst>
              <a:ext uri="{FF2B5EF4-FFF2-40B4-BE49-F238E27FC236}">
                <a16:creationId xmlns:a16="http://schemas.microsoft.com/office/drawing/2014/main" id="{C03645F6-0F9C-23EE-4A02-9CB9DA66EC3A}"/>
              </a:ext>
            </a:extLst>
          </p:cNvPr>
          <p:cNvSpPr txBox="1"/>
          <p:nvPr/>
        </p:nvSpPr>
        <p:spPr>
          <a:xfrm>
            <a:off x="4369441" y="2633239"/>
            <a:ext cx="141211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solidFill>
                  <a:schemeClr val="bg1"/>
                </a:solidFill>
                <a:latin typeface="Avenir Next LT Pro"/>
                <a:cs typeface="Calibri"/>
              </a:rPr>
              <a:t>3</a:t>
            </a:r>
          </a:p>
        </p:txBody>
      </p:sp>
      <p:sp>
        <p:nvSpPr>
          <p:cNvPr id="27" name="TextBox 26">
            <a:extLst>
              <a:ext uri="{FF2B5EF4-FFF2-40B4-BE49-F238E27FC236}">
                <a16:creationId xmlns:a16="http://schemas.microsoft.com/office/drawing/2014/main" id="{6E155AED-FDCE-0DEB-8F54-BCBCA1FB3896}"/>
              </a:ext>
            </a:extLst>
          </p:cNvPr>
          <p:cNvSpPr txBox="1"/>
          <p:nvPr/>
        </p:nvSpPr>
        <p:spPr>
          <a:xfrm>
            <a:off x="6346782" y="2623593"/>
            <a:ext cx="141211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solidFill>
                  <a:schemeClr val="bg1"/>
                </a:solidFill>
                <a:latin typeface="Avenir Next LT Pro"/>
                <a:cs typeface="Calibri"/>
              </a:rPr>
              <a:t>4</a:t>
            </a:r>
          </a:p>
        </p:txBody>
      </p:sp>
      <p:sp>
        <p:nvSpPr>
          <p:cNvPr id="28" name="TextBox 27">
            <a:extLst>
              <a:ext uri="{FF2B5EF4-FFF2-40B4-BE49-F238E27FC236}">
                <a16:creationId xmlns:a16="http://schemas.microsoft.com/office/drawing/2014/main" id="{69366271-33C1-D3A0-C9A8-065EECFB420C}"/>
              </a:ext>
            </a:extLst>
          </p:cNvPr>
          <p:cNvSpPr txBox="1"/>
          <p:nvPr/>
        </p:nvSpPr>
        <p:spPr>
          <a:xfrm>
            <a:off x="8324123" y="2633238"/>
            <a:ext cx="141211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solidFill>
                  <a:schemeClr val="bg1"/>
                </a:solidFill>
                <a:latin typeface="Avenir Next LT Pro"/>
                <a:cs typeface="Calibri"/>
              </a:rPr>
              <a:t>5</a:t>
            </a:r>
          </a:p>
        </p:txBody>
      </p:sp>
      <p:sp>
        <p:nvSpPr>
          <p:cNvPr id="29" name="TextBox 28">
            <a:extLst>
              <a:ext uri="{FF2B5EF4-FFF2-40B4-BE49-F238E27FC236}">
                <a16:creationId xmlns:a16="http://schemas.microsoft.com/office/drawing/2014/main" id="{8C7768E7-64C8-616C-D280-DE7C569A6751}"/>
              </a:ext>
            </a:extLst>
          </p:cNvPr>
          <p:cNvSpPr txBox="1"/>
          <p:nvPr/>
        </p:nvSpPr>
        <p:spPr>
          <a:xfrm>
            <a:off x="10320755" y="2633237"/>
            <a:ext cx="141211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solidFill>
                  <a:schemeClr val="bg1"/>
                </a:solidFill>
                <a:latin typeface="Avenir Next LT Pro"/>
                <a:cs typeface="Calibri"/>
              </a:rPr>
              <a:t>6</a:t>
            </a:r>
          </a:p>
        </p:txBody>
      </p:sp>
      <p:sp>
        <p:nvSpPr>
          <p:cNvPr id="30" name="TextBox 29">
            <a:extLst>
              <a:ext uri="{FF2B5EF4-FFF2-40B4-BE49-F238E27FC236}">
                <a16:creationId xmlns:a16="http://schemas.microsoft.com/office/drawing/2014/main" id="{B85684A2-7CAA-CAB9-8A1A-DA6189FA0673}"/>
              </a:ext>
            </a:extLst>
          </p:cNvPr>
          <p:cNvSpPr txBox="1"/>
          <p:nvPr/>
        </p:nvSpPr>
        <p:spPr>
          <a:xfrm>
            <a:off x="-250785" y="3617089"/>
            <a:ext cx="27431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chemeClr val="tx2">
                    <a:lumMod val="75000"/>
                  </a:schemeClr>
                </a:solidFill>
                <a:latin typeface="Avenir Next LT Pro"/>
                <a:cs typeface="Calibri"/>
              </a:rPr>
              <a:t>Data </a:t>
            </a:r>
          </a:p>
          <a:p>
            <a:pPr algn="ctr"/>
            <a:r>
              <a:rPr lang="en-US" sz="2400" b="1">
                <a:solidFill>
                  <a:schemeClr val="tx2">
                    <a:lumMod val="75000"/>
                  </a:schemeClr>
                </a:solidFill>
                <a:latin typeface="Avenir Next LT Pro"/>
                <a:cs typeface="Calibri"/>
              </a:rPr>
              <a:t>Collection</a:t>
            </a:r>
            <a:endParaRPr lang="en-US" b="1">
              <a:solidFill>
                <a:schemeClr val="tx2">
                  <a:lumMod val="75000"/>
                </a:schemeClr>
              </a:solidFill>
              <a:latin typeface="Avenir Next LT Pro"/>
              <a:cs typeface="Calibri"/>
            </a:endParaRPr>
          </a:p>
        </p:txBody>
      </p:sp>
      <p:sp>
        <p:nvSpPr>
          <p:cNvPr id="31" name="TextBox 30">
            <a:extLst>
              <a:ext uri="{FF2B5EF4-FFF2-40B4-BE49-F238E27FC236}">
                <a16:creationId xmlns:a16="http://schemas.microsoft.com/office/drawing/2014/main" id="{2ABFF39D-F41C-2DE6-CB91-EE6991278F0A}"/>
              </a:ext>
            </a:extLst>
          </p:cNvPr>
          <p:cNvSpPr txBox="1"/>
          <p:nvPr/>
        </p:nvSpPr>
        <p:spPr>
          <a:xfrm>
            <a:off x="1726557" y="3617089"/>
            <a:ext cx="27431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chemeClr val="tx2">
                    <a:lumMod val="75000"/>
                  </a:schemeClr>
                </a:solidFill>
                <a:latin typeface="Avenir Next LT Pro"/>
                <a:cs typeface="Calibri"/>
              </a:rPr>
              <a:t>Initial</a:t>
            </a:r>
          </a:p>
          <a:p>
            <a:pPr algn="ctr"/>
            <a:r>
              <a:rPr lang="en-US" sz="2400" b="1">
                <a:solidFill>
                  <a:schemeClr val="tx2">
                    <a:lumMod val="75000"/>
                  </a:schemeClr>
                </a:solidFill>
                <a:latin typeface="Avenir Next LT Pro"/>
                <a:cs typeface="Calibri"/>
              </a:rPr>
              <a:t>Exploration</a:t>
            </a:r>
            <a:endParaRPr lang="en-US">
              <a:solidFill>
                <a:schemeClr val="tx2">
                  <a:lumMod val="75000"/>
                </a:schemeClr>
              </a:solidFill>
              <a:latin typeface="Avenir Next LT Pro"/>
            </a:endParaRPr>
          </a:p>
        </p:txBody>
      </p:sp>
      <p:sp>
        <p:nvSpPr>
          <p:cNvPr id="32" name="TextBox 31">
            <a:extLst>
              <a:ext uri="{FF2B5EF4-FFF2-40B4-BE49-F238E27FC236}">
                <a16:creationId xmlns:a16="http://schemas.microsoft.com/office/drawing/2014/main" id="{699EC592-63B5-5A9B-D60C-085AA881E1DF}"/>
              </a:ext>
            </a:extLst>
          </p:cNvPr>
          <p:cNvSpPr txBox="1"/>
          <p:nvPr/>
        </p:nvSpPr>
        <p:spPr>
          <a:xfrm>
            <a:off x="3703899" y="3665316"/>
            <a:ext cx="27431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chemeClr val="tx2">
                    <a:lumMod val="75000"/>
                  </a:schemeClr>
                </a:solidFill>
                <a:latin typeface="Avenir Next LT Pro"/>
                <a:cs typeface="Calibri"/>
              </a:rPr>
              <a:t>Data </a:t>
            </a:r>
          </a:p>
          <a:p>
            <a:pPr algn="ctr"/>
            <a:r>
              <a:rPr lang="en-US" sz="2400" b="1">
                <a:solidFill>
                  <a:schemeClr val="tx2">
                    <a:lumMod val="75000"/>
                  </a:schemeClr>
                </a:solidFill>
                <a:latin typeface="Avenir Next LT Pro"/>
                <a:cs typeface="Calibri"/>
              </a:rPr>
              <a:t>Generation</a:t>
            </a:r>
            <a:endParaRPr lang="en-US" b="1">
              <a:solidFill>
                <a:schemeClr val="tx2">
                  <a:lumMod val="75000"/>
                </a:schemeClr>
              </a:solidFill>
              <a:latin typeface="Avenir Next LT Pro"/>
              <a:cs typeface="Calibri"/>
            </a:endParaRPr>
          </a:p>
        </p:txBody>
      </p:sp>
      <p:sp>
        <p:nvSpPr>
          <p:cNvPr id="33" name="TextBox 32">
            <a:extLst>
              <a:ext uri="{FF2B5EF4-FFF2-40B4-BE49-F238E27FC236}">
                <a16:creationId xmlns:a16="http://schemas.microsoft.com/office/drawing/2014/main" id="{EDDF35FF-8C7F-31AD-FF87-BD79C4273F76}"/>
              </a:ext>
            </a:extLst>
          </p:cNvPr>
          <p:cNvSpPr txBox="1"/>
          <p:nvPr/>
        </p:nvSpPr>
        <p:spPr>
          <a:xfrm>
            <a:off x="5681241" y="3665316"/>
            <a:ext cx="27431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chemeClr val="tx2">
                    <a:lumMod val="75000"/>
                  </a:schemeClr>
                </a:solidFill>
                <a:latin typeface="Avenir Next LT Pro"/>
                <a:cs typeface="Calibri"/>
              </a:rPr>
              <a:t>Build</a:t>
            </a:r>
            <a:endParaRPr lang="en-US">
              <a:solidFill>
                <a:schemeClr val="tx2">
                  <a:lumMod val="75000"/>
                </a:schemeClr>
              </a:solidFill>
              <a:latin typeface="Avenir Next LT Pro"/>
              <a:cs typeface="Calibri"/>
            </a:endParaRPr>
          </a:p>
          <a:p>
            <a:pPr algn="ctr"/>
            <a:r>
              <a:rPr lang="en-US" sz="2400" b="1">
                <a:solidFill>
                  <a:schemeClr val="tx2">
                    <a:lumMod val="75000"/>
                  </a:schemeClr>
                </a:solidFill>
                <a:latin typeface="Avenir Next LT Pro"/>
                <a:cs typeface="Calibri"/>
              </a:rPr>
              <a:t>Model</a:t>
            </a:r>
          </a:p>
        </p:txBody>
      </p:sp>
      <p:sp>
        <p:nvSpPr>
          <p:cNvPr id="34" name="TextBox 33">
            <a:extLst>
              <a:ext uri="{FF2B5EF4-FFF2-40B4-BE49-F238E27FC236}">
                <a16:creationId xmlns:a16="http://schemas.microsoft.com/office/drawing/2014/main" id="{CDE56813-1AE0-B841-7015-40B7BFA0DFD1}"/>
              </a:ext>
            </a:extLst>
          </p:cNvPr>
          <p:cNvSpPr txBox="1"/>
          <p:nvPr/>
        </p:nvSpPr>
        <p:spPr>
          <a:xfrm>
            <a:off x="7658583" y="3665316"/>
            <a:ext cx="27431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chemeClr val="tx2">
                    <a:lumMod val="75000"/>
                  </a:schemeClr>
                </a:solidFill>
                <a:latin typeface="Avenir Next LT Pro"/>
                <a:cs typeface="Calibri"/>
              </a:rPr>
              <a:t>Test </a:t>
            </a:r>
          </a:p>
          <a:p>
            <a:pPr algn="ctr"/>
            <a:r>
              <a:rPr lang="en-US" sz="2400" b="1">
                <a:solidFill>
                  <a:schemeClr val="tx2">
                    <a:lumMod val="75000"/>
                  </a:schemeClr>
                </a:solidFill>
                <a:latin typeface="Avenir Next LT Pro"/>
                <a:cs typeface="Calibri"/>
              </a:rPr>
              <a:t>Model</a:t>
            </a:r>
          </a:p>
        </p:txBody>
      </p:sp>
      <p:sp>
        <p:nvSpPr>
          <p:cNvPr id="35" name="TextBox 34">
            <a:extLst>
              <a:ext uri="{FF2B5EF4-FFF2-40B4-BE49-F238E27FC236}">
                <a16:creationId xmlns:a16="http://schemas.microsoft.com/office/drawing/2014/main" id="{505BCD19-9696-FED6-B206-0C34E0D2020C}"/>
              </a:ext>
            </a:extLst>
          </p:cNvPr>
          <p:cNvSpPr txBox="1"/>
          <p:nvPr/>
        </p:nvSpPr>
        <p:spPr>
          <a:xfrm>
            <a:off x="9645570" y="3665315"/>
            <a:ext cx="27431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chemeClr val="tx2">
                    <a:lumMod val="75000"/>
                  </a:schemeClr>
                </a:solidFill>
                <a:latin typeface="Avenir Next LT Pro"/>
                <a:cs typeface="Calibri"/>
              </a:rPr>
              <a:t>Analyze</a:t>
            </a:r>
          </a:p>
          <a:p>
            <a:pPr algn="ctr"/>
            <a:r>
              <a:rPr lang="en-US" sz="2400" b="1">
                <a:solidFill>
                  <a:schemeClr val="tx2">
                    <a:lumMod val="75000"/>
                  </a:schemeClr>
                </a:solidFill>
                <a:latin typeface="Avenir Next LT Pro"/>
                <a:cs typeface="Calibri"/>
              </a:rPr>
              <a:t>Results</a:t>
            </a:r>
          </a:p>
        </p:txBody>
      </p:sp>
    </p:spTree>
    <p:extLst>
      <p:ext uri="{BB962C8B-B14F-4D97-AF65-F5344CB8AC3E}">
        <p14:creationId xmlns:p14="http://schemas.microsoft.com/office/powerpoint/2010/main" val="277454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97ED261-7178-02A0-459A-98AF1ED572D1}"/>
              </a:ext>
            </a:extLst>
          </p:cNvPr>
          <p:cNvPicPr>
            <a:picLocks noChangeAspect="1"/>
          </p:cNvPicPr>
          <p:nvPr/>
        </p:nvPicPr>
        <p:blipFill>
          <a:blip r:embed="rId3"/>
          <a:stretch>
            <a:fillRect/>
          </a:stretch>
        </p:blipFill>
        <p:spPr>
          <a:xfrm>
            <a:off x="7168356" y="1837673"/>
            <a:ext cx="4797590" cy="4120068"/>
          </a:xfrm>
          <a:prstGeom prst="rect">
            <a:avLst/>
          </a:prstGeom>
        </p:spPr>
      </p:pic>
      <p:sp>
        <p:nvSpPr>
          <p:cNvPr id="2" name="Title 1">
            <a:extLst>
              <a:ext uri="{FF2B5EF4-FFF2-40B4-BE49-F238E27FC236}">
                <a16:creationId xmlns:a16="http://schemas.microsoft.com/office/drawing/2014/main" id="{33A04F48-C476-50BA-9B2F-114D5326AB5B}"/>
              </a:ext>
            </a:extLst>
          </p:cNvPr>
          <p:cNvSpPr>
            <a:spLocks noGrp="1"/>
          </p:cNvSpPr>
          <p:nvPr>
            <p:ph type="title"/>
          </p:nvPr>
        </p:nvSpPr>
        <p:spPr/>
        <p:txBody>
          <a:bodyPr/>
          <a:lstStyle/>
          <a:p>
            <a:r>
              <a:rPr lang="en-US"/>
              <a:t>There are substantial levels of fake reviews, and these have grown since 2017</a:t>
            </a:r>
          </a:p>
        </p:txBody>
      </p:sp>
      <p:sp>
        <p:nvSpPr>
          <p:cNvPr id="5" name="TextBox 4">
            <a:extLst>
              <a:ext uri="{FF2B5EF4-FFF2-40B4-BE49-F238E27FC236}">
                <a16:creationId xmlns:a16="http://schemas.microsoft.com/office/drawing/2014/main" id="{DA33C54E-DFA8-FD51-5741-1E6B7D467665}"/>
              </a:ext>
            </a:extLst>
          </p:cNvPr>
          <p:cNvSpPr txBox="1"/>
          <p:nvPr/>
        </p:nvSpPr>
        <p:spPr>
          <a:xfrm>
            <a:off x="6933345" y="1341577"/>
            <a:ext cx="5415643" cy="369332"/>
          </a:xfrm>
          <a:prstGeom prst="rect">
            <a:avLst/>
          </a:prstGeom>
          <a:noFill/>
        </p:spPr>
        <p:txBody>
          <a:bodyPr wrap="square" rtlCol="0">
            <a:spAutoFit/>
          </a:bodyPr>
          <a:lstStyle/>
          <a:p>
            <a:pPr algn="ctr"/>
            <a:r>
              <a:rPr lang="en-US">
                <a:latin typeface="Avenir Next LT Pro" panose="020B0504020202020204" pitchFamily="34" charset="0"/>
              </a:rPr>
              <a:t>% of Counterfeit Reviews on Channel</a:t>
            </a:r>
          </a:p>
        </p:txBody>
      </p:sp>
      <p:sp>
        <p:nvSpPr>
          <p:cNvPr id="7" name="Arrow: Right 6">
            <a:extLst>
              <a:ext uri="{FF2B5EF4-FFF2-40B4-BE49-F238E27FC236}">
                <a16:creationId xmlns:a16="http://schemas.microsoft.com/office/drawing/2014/main" id="{E0D18117-9C0B-71E8-1280-E058C7064346}"/>
              </a:ext>
            </a:extLst>
          </p:cNvPr>
          <p:cNvSpPr/>
          <p:nvPr/>
        </p:nvSpPr>
        <p:spPr>
          <a:xfrm rot="20175997">
            <a:off x="8542192" y="3709308"/>
            <a:ext cx="2697370" cy="790837"/>
          </a:xfrm>
          <a:prstGeom prst="rightArrow">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venir Next LT Pro" panose="020B0504020202020204" pitchFamily="34" charset="0"/>
              </a:rPr>
              <a:t>18% Increase</a:t>
            </a:r>
          </a:p>
        </p:txBody>
      </p:sp>
      <p:sp>
        <p:nvSpPr>
          <p:cNvPr id="8" name="TextBox 7">
            <a:extLst>
              <a:ext uri="{FF2B5EF4-FFF2-40B4-BE49-F238E27FC236}">
                <a16:creationId xmlns:a16="http://schemas.microsoft.com/office/drawing/2014/main" id="{C8703A28-2A7F-BB20-3CD1-38DAE185F1EA}"/>
              </a:ext>
            </a:extLst>
          </p:cNvPr>
          <p:cNvSpPr txBox="1"/>
          <p:nvPr/>
        </p:nvSpPr>
        <p:spPr>
          <a:xfrm>
            <a:off x="4006392" y="6378975"/>
            <a:ext cx="4732256" cy="276999"/>
          </a:xfrm>
          <a:prstGeom prst="rect">
            <a:avLst/>
          </a:prstGeom>
          <a:noFill/>
        </p:spPr>
        <p:txBody>
          <a:bodyPr wrap="square" rtlCol="0">
            <a:spAutoFit/>
          </a:bodyPr>
          <a:lstStyle/>
          <a:p>
            <a:pPr algn="ctr"/>
            <a:r>
              <a:rPr lang="en-US" sz="1200">
                <a:latin typeface="Avenir Next LT Pro" panose="020B0504020202020204" pitchFamily="34" charset="0"/>
              </a:rPr>
              <a:t>Source: Team Data</a:t>
            </a:r>
          </a:p>
        </p:txBody>
      </p:sp>
      <p:pic>
        <p:nvPicPr>
          <p:cNvPr id="10" name="Picture 10" descr="Chart, line chart&#10;&#10;Description automatically generated">
            <a:extLst>
              <a:ext uri="{FF2B5EF4-FFF2-40B4-BE49-F238E27FC236}">
                <a16:creationId xmlns:a16="http://schemas.microsoft.com/office/drawing/2014/main" id="{2CEEC2FF-036F-38BD-10E2-3CA8075A4E2A}"/>
              </a:ext>
            </a:extLst>
          </p:cNvPr>
          <p:cNvPicPr>
            <a:picLocks noChangeAspect="1"/>
          </p:cNvPicPr>
          <p:nvPr/>
        </p:nvPicPr>
        <p:blipFill>
          <a:blip r:embed="rId4"/>
          <a:stretch>
            <a:fillRect/>
          </a:stretch>
        </p:blipFill>
        <p:spPr>
          <a:xfrm>
            <a:off x="137652" y="1339952"/>
            <a:ext cx="6887494" cy="4625462"/>
          </a:xfrm>
          <a:prstGeom prst="rect">
            <a:avLst/>
          </a:prstGeom>
        </p:spPr>
      </p:pic>
    </p:spTree>
    <p:extLst>
      <p:ext uri="{BB962C8B-B14F-4D97-AF65-F5344CB8AC3E}">
        <p14:creationId xmlns:p14="http://schemas.microsoft.com/office/powerpoint/2010/main" val="88935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4F48-C476-50BA-9B2F-114D5326AB5B}"/>
              </a:ext>
            </a:extLst>
          </p:cNvPr>
          <p:cNvSpPr>
            <a:spLocks noGrp="1"/>
          </p:cNvSpPr>
          <p:nvPr>
            <p:ph type="title"/>
          </p:nvPr>
        </p:nvSpPr>
        <p:spPr/>
        <p:txBody>
          <a:bodyPr/>
          <a:lstStyle/>
          <a:p>
            <a:r>
              <a:rPr lang="en-US"/>
              <a:t>How does that play into the role that Amazon reviews take for our consumers?</a:t>
            </a:r>
          </a:p>
        </p:txBody>
      </p:sp>
      <p:pic>
        <p:nvPicPr>
          <p:cNvPr id="3" name="Picture 4" descr="Text&#10;&#10;Description automatically generated">
            <a:extLst>
              <a:ext uri="{FF2B5EF4-FFF2-40B4-BE49-F238E27FC236}">
                <a16:creationId xmlns:a16="http://schemas.microsoft.com/office/drawing/2014/main" id="{B6A406AE-A261-BED0-0604-89D3733E2E83}"/>
              </a:ext>
            </a:extLst>
          </p:cNvPr>
          <p:cNvPicPr>
            <a:picLocks noChangeAspect="1"/>
          </p:cNvPicPr>
          <p:nvPr/>
        </p:nvPicPr>
        <p:blipFill>
          <a:blip r:embed="rId3"/>
          <a:stretch>
            <a:fillRect/>
          </a:stretch>
        </p:blipFill>
        <p:spPr>
          <a:xfrm>
            <a:off x="1103163" y="3504097"/>
            <a:ext cx="10398376" cy="2967508"/>
          </a:xfrm>
          <a:prstGeom prst="rect">
            <a:avLst/>
          </a:prstGeom>
        </p:spPr>
      </p:pic>
      <p:sp>
        <p:nvSpPr>
          <p:cNvPr id="6" name="Oval 5">
            <a:extLst>
              <a:ext uri="{FF2B5EF4-FFF2-40B4-BE49-F238E27FC236}">
                <a16:creationId xmlns:a16="http://schemas.microsoft.com/office/drawing/2014/main" id="{61E4167C-1D92-66CE-4BF4-483C19472DB2}"/>
              </a:ext>
            </a:extLst>
          </p:cNvPr>
          <p:cNvSpPr/>
          <p:nvPr/>
        </p:nvSpPr>
        <p:spPr>
          <a:xfrm>
            <a:off x="996863" y="1483640"/>
            <a:ext cx="1894787" cy="17924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latin typeface="Avenir Next LT Pro" panose="020B0504020202020204" pitchFamily="34" charset="0"/>
              </a:rPr>
              <a:t>93%</a:t>
            </a:r>
          </a:p>
        </p:txBody>
      </p:sp>
      <p:sp>
        <p:nvSpPr>
          <p:cNvPr id="7" name="Oval 6">
            <a:extLst>
              <a:ext uri="{FF2B5EF4-FFF2-40B4-BE49-F238E27FC236}">
                <a16:creationId xmlns:a16="http://schemas.microsoft.com/office/drawing/2014/main" id="{A8E45419-87B5-F1E5-13F0-4C3A0B8ED128}"/>
              </a:ext>
            </a:extLst>
          </p:cNvPr>
          <p:cNvSpPr/>
          <p:nvPr/>
        </p:nvSpPr>
        <p:spPr>
          <a:xfrm>
            <a:off x="6684160" y="1483640"/>
            <a:ext cx="1894787" cy="17924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latin typeface="Avenir Next LT Pro" panose="020B0504020202020204" pitchFamily="34" charset="0"/>
              </a:rPr>
              <a:t>88%</a:t>
            </a:r>
          </a:p>
        </p:txBody>
      </p:sp>
      <p:sp>
        <p:nvSpPr>
          <p:cNvPr id="8" name="TextBox 7">
            <a:extLst>
              <a:ext uri="{FF2B5EF4-FFF2-40B4-BE49-F238E27FC236}">
                <a16:creationId xmlns:a16="http://schemas.microsoft.com/office/drawing/2014/main" id="{7C070D11-15D3-B823-E7BE-EECAE11F1424}"/>
              </a:ext>
            </a:extLst>
          </p:cNvPr>
          <p:cNvSpPr txBox="1"/>
          <p:nvPr/>
        </p:nvSpPr>
        <p:spPr>
          <a:xfrm>
            <a:off x="3136191" y="1918175"/>
            <a:ext cx="2814368" cy="923330"/>
          </a:xfrm>
          <a:prstGeom prst="rect">
            <a:avLst/>
          </a:prstGeom>
          <a:noFill/>
        </p:spPr>
        <p:txBody>
          <a:bodyPr wrap="square" rtlCol="0">
            <a:spAutoFit/>
          </a:bodyPr>
          <a:lstStyle/>
          <a:p>
            <a:r>
              <a:rPr lang="en-US">
                <a:latin typeface="Avenir Next LT Pro" panose="020B0504020202020204" pitchFamily="34" charset="0"/>
              </a:rPr>
              <a:t>of Millennials rely on consumer reviews before making a purchase</a:t>
            </a:r>
          </a:p>
        </p:txBody>
      </p:sp>
      <p:sp>
        <p:nvSpPr>
          <p:cNvPr id="9" name="TextBox 8">
            <a:extLst>
              <a:ext uri="{FF2B5EF4-FFF2-40B4-BE49-F238E27FC236}">
                <a16:creationId xmlns:a16="http://schemas.microsoft.com/office/drawing/2014/main" id="{F0D59E7E-AD45-0C47-1169-9367F4899D0C}"/>
              </a:ext>
            </a:extLst>
          </p:cNvPr>
          <p:cNvSpPr txBox="1"/>
          <p:nvPr/>
        </p:nvSpPr>
        <p:spPr>
          <a:xfrm>
            <a:off x="8823488" y="1918175"/>
            <a:ext cx="3055474" cy="923330"/>
          </a:xfrm>
          <a:prstGeom prst="rect">
            <a:avLst/>
          </a:prstGeom>
          <a:noFill/>
        </p:spPr>
        <p:txBody>
          <a:bodyPr wrap="square" rtlCol="0">
            <a:spAutoFit/>
          </a:bodyPr>
          <a:lstStyle/>
          <a:p>
            <a:r>
              <a:rPr lang="en-US">
                <a:latin typeface="Avenir Next LT Pro" panose="020B0504020202020204" pitchFamily="34" charset="0"/>
              </a:rPr>
              <a:t>of Millennials equivalate online reviews to personal recommendations</a:t>
            </a:r>
          </a:p>
        </p:txBody>
      </p:sp>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17D72A20-2F00-C7B6-0A92-5739E1861428}"/>
                  </a:ext>
                </a:extLst>
              </p14:cNvPr>
              <p14:cNvContentPartPr/>
              <p14:nvPr/>
            </p14:nvContentPartPr>
            <p14:xfrm>
              <a:off x="3377287" y="4389301"/>
              <a:ext cx="3773520" cy="99720"/>
            </p14:xfrm>
          </p:contentPart>
        </mc:Choice>
        <mc:Fallback xmlns="">
          <p:pic>
            <p:nvPicPr>
              <p:cNvPr id="12" name="Ink 11">
                <a:extLst>
                  <a:ext uri="{FF2B5EF4-FFF2-40B4-BE49-F238E27FC236}">
                    <a16:creationId xmlns:a16="http://schemas.microsoft.com/office/drawing/2014/main" id="{17D72A20-2F00-C7B6-0A92-5739E1861428}"/>
                  </a:ext>
                </a:extLst>
              </p:cNvPr>
              <p:cNvPicPr/>
              <p:nvPr/>
            </p:nvPicPr>
            <p:blipFill>
              <a:blip r:embed="rId5"/>
              <a:stretch>
                <a:fillRect/>
              </a:stretch>
            </p:blipFill>
            <p:spPr>
              <a:xfrm>
                <a:off x="3345967" y="4326073"/>
                <a:ext cx="3836160" cy="22581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C3AC0414-33FB-4E55-8466-1EFE636C2E3D}"/>
                  </a:ext>
                </a:extLst>
              </p14:cNvPr>
              <p14:cNvContentPartPr/>
              <p14:nvPr/>
            </p14:nvContentPartPr>
            <p14:xfrm>
              <a:off x="7151887" y="4405501"/>
              <a:ext cx="204840" cy="13320"/>
            </p14:xfrm>
          </p:contentPart>
        </mc:Choice>
        <mc:Fallback xmlns="">
          <p:pic>
            <p:nvPicPr>
              <p:cNvPr id="13" name="Ink 12">
                <a:extLst>
                  <a:ext uri="{FF2B5EF4-FFF2-40B4-BE49-F238E27FC236}">
                    <a16:creationId xmlns:a16="http://schemas.microsoft.com/office/drawing/2014/main" id="{C3AC0414-33FB-4E55-8466-1EFE636C2E3D}"/>
                  </a:ext>
                </a:extLst>
              </p:cNvPr>
              <p:cNvPicPr/>
              <p:nvPr/>
            </p:nvPicPr>
            <p:blipFill>
              <a:blip r:embed="rId7"/>
              <a:stretch>
                <a:fillRect/>
              </a:stretch>
            </p:blipFill>
            <p:spPr>
              <a:xfrm>
                <a:off x="7120567" y="4342501"/>
                <a:ext cx="26748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8C7A352A-98A7-B862-005E-C0A8E88D1B2C}"/>
                  </a:ext>
                </a:extLst>
              </p14:cNvPr>
              <p14:cNvContentPartPr/>
              <p14:nvPr/>
            </p14:nvContentPartPr>
            <p14:xfrm>
              <a:off x="3056887" y="3826621"/>
              <a:ext cx="3858840" cy="71640"/>
            </p14:xfrm>
          </p:contentPart>
        </mc:Choice>
        <mc:Fallback xmlns="">
          <p:pic>
            <p:nvPicPr>
              <p:cNvPr id="15" name="Ink 14">
                <a:extLst>
                  <a:ext uri="{FF2B5EF4-FFF2-40B4-BE49-F238E27FC236}">
                    <a16:creationId xmlns:a16="http://schemas.microsoft.com/office/drawing/2014/main" id="{8C7A352A-98A7-B862-005E-C0A8E88D1B2C}"/>
                  </a:ext>
                </a:extLst>
              </p:cNvPr>
              <p:cNvPicPr/>
              <p:nvPr/>
            </p:nvPicPr>
            <p:blipFill>
              <a:blip r:embed="rId9"/>
              <a:stretch>
                <a:fillRect/>
              </a:stretch>
            </p:blipFill>
            <p:spPr>
              <a:xfrm>
                <a:off x="3002887" y="3718621"/>
                <a:ext cx="396648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9A919B22-D31E-CF68-6A6F-DD234DD3B6EE}"/>
                  </a:ext>
                </a:extLst>
              </p14:cNvPr>
              <p14:cNvContentPartPr/>
              <p14:nvPr/>
            </p14:nvContentPartPr>
            <p14:xfrm>
              <a:off x="8863687" y="5279941"/>
              <a:ext cx="903240" cy="74520"/>
            </p14:xfrm>
          </p:contentPart>
        </mc:Choice>
        <mc:Fallback xmlns="">
          <p:pic>
            <p:nvPicPr>
              <p:cNvPr id="18" name="Ink 17">
                <a:extLst>
                  <a:ext uri="{FF2B5EF4-FFF2-40B4-BE49-F238E27FC236}">
                    <a16:creationId xmlns:a16="http://schemas.microsoft.com/office/drawing/2014/main" id="{9A919B22-D31E-CF68-6A6F-DD234DD3B6EE}"/>
                  </a:ext>
                </a:extLst>
              </p:cNvPr>
              <p:cNvPicPr/>
              <p:nvPr/>
            </p:nvPicPr>
            <p:blipFill>
              <a:blip r:embed="rId11"/>
              <a:stretch>
                <a:fillRect/>
              </a:stretch>
            </p:blipFill>
            <p:spPr>
              <a:xfrm>
                <a:off x="8809709" y="5172460"/>
                <a:ext cx="1010837" cy="28912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E9BFBED1-6207-C744-B8E3-E61299359C57}"/>
                  </a:ext>
                </a:extLst>
              </p14:cNvPr>
              <p14:cNvContentPartPr/>
              <p14:nvPr/>
            </p14:nvContentPartPr>
            <p14:xfrm>
              <a:off x="2964727" y="5503861"/>
              <a:ext cx="4437720" cy="99720"/>
            </p14:xfrm>
          </p:contentPart>
        </mc:Choice>
        <mc:Fallback xmlns="">
          <p:pic>
            <p:nvPicPr>
              <p:cNvPr id="20" name="Ink 19">
                <a:extLst>
                  <a:ext uri="{FF2B5EF4-FFF2-40B4-BE49-F238E27FC236}">
                    <a16:creationId xmlns:a16="http://schemas.microsoft.com/office/drawing/2014/main" id="{E9BFBED1-6207-C744-B8E3-E61299359C57}"/>
                  </a:ext>
                </a:extLst>
              </p:cNvPr>
              <p:cNvPicPr/>
              <p:nvPr/>
            </p:nvPicPr>
            <p:blipFill>
              <a:blip r:embed="rId13"/>
              <a:stretch>
                <a:fillRect/>
              </a:stretch>
            </p:blipFill>
            <p:spPr>
              <a:xfrm>
                <a:off x="2910727" y="5395861"/>
                <a:ext cx="45453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A668BC9A-A9A1-40B8-70B5-D1E2C2229394}"/>
                  </a:ext>
                </a:extLst>
              </p14:cNvPr>
              <p14:cNvContentPartPr/>
              <p14:nvPr/>
            </p14:nvContentPartPr>
            <p14:xfrm>
              <a:off x="3395647" y="4361941"/>
              <a:ext cx="3940920" cy="79200"/>
            </p14:xfrm>
          </p:contentPart>
        </mc:Choice>
        <mc:Fallback xmlns="">
          <p:pic>
            <p:nvPicPr>
              <p:cNvPr id="21" name="Ink 20">
                <a:extLst>
                  <a:ext uri="{FF2B5EF4-FFF2-40B4-BE49-F238E27FC236}">
                    <a16:creationId xmlns:a16="http://schemas.microsoft.com/office/drawing/2014/main" id="{A668BC9A-A9A1-40B8-70B5-D1E2C2229394}"/>
                  </a:ext>
                </a:extLst>
              </p:cNvPr>
              <p:cNvPicPr/>
              <p:nvPr/>
            </p:nvPicPr>
            <p:blipFill>
              <a:blip r:embed="rId15"/>
              <a:stretch>
                <a:fillRect/>
              </a:stretch>
            </p:blipFill>
            <p:spPr>
              <a:xfrm>
                <a:off x="3341647" y="4253941"/>
                <a:ext cx="4048560" cy="294840"/>
              </a:xfrm>
              <a:prstGeom prst="rect">
                <a:avLst/>
              </a:prstGeom>
            </p:spPr>
          </p:pic>
        </mc:Fallback>
      </mc:AlternateContent>
      <p:sp>
        <p:nvSpPr>
          <p:cNvPr id="4" name="TextBox 3">
            <a:extLst>
              <a:ext uri="{FF2B5EF4-FFF2-40B4-BE49-F238E27FC236}">
                <a16:creationId xmlns:a16="http://schemas.microsoft.com/office/drawing/2014/main" id="{9A7C8F10-0A48-94E7-70CC-70E841668394}"/>
              </a:ext>
            </a:extLst>
          </p:cNvPr>
          <p:cNvSpPr txBox="1"/>
          <p:nvPr/>
        </p:nvSpPr>
        <p:spPr>
          <a:xfrm>
            <a:off x="4006392" y="6378975"/>
            <a:ext cx="4732256" cy="276999"/>
          </a:xfrm>
          <a:prstGeom prst="rect">
            <a:avLst/>
          </a:prstGeom>
          <a:noFill/>
        </p:spPr>
        <p:txBody>
          <a:bodyPr wrap="square" rtlCol="0">
            <a:spAutoFit/>
          </a:bodyPr>
          <a:lstStyle/>
          <a:p>
            <a:pPr algn="ctr"/>
            <a:r>
              <a:rPr lang="en-US" sz="1200">
                <a:latin typeface="Avenir Next LT Pro" panose="020B0504020202020204" pitchFamily="34" charset="0"/>
              </a:rPr>
              <a:t>Source: Weave, Amazon 1P Review Data</a:t>
            </a:r>
          </a:p>
        </p:txBody>
      </p:sp>
    </p:spTree>
    <p:extLst>
      <p:ext uri="{BB962C8B-B14F-4D97-AF65-F5344CB8AC3E}">
        <p14:creationId xmlns:p14="http://schemas.microsoft.com/office/powerpoint/2010/main" val="110449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4F48-C476-50BA-9B2F-114D5326AB5B}"/>
              </a:ext>
            </a:extLst>
          </p:cNvPr>
          <p:cNvSpPr>
            <a:spLocks noGrp="1"/>
          </p:cNvSpPr>
          <p:nvPr>
            <p:ph type="title"/>
          </p:nvPr>
        </p:nvSpPr>
        <p:spPr/>
        <p:txBody>
          <a:bodyPr/>
          <a:lstStyle/>
          <a:p>
            <a:r>
              <a:rPr lang="en-US"/>
              <a:t>Making Sensodyne a restricted brand enables strong potential for growth</a:t>
            </a:r>
          </a:p>
        </p:txBody>
      </p:sp>
      <p:pic>
        <p:nvPicPr>
          <p:cNvPr id="3" name="Picture 2">
            <a:extLst>
              <a:ext uri="{FF2B5EF4-FFF2-40B4-BE49-F238E27FC236}">
                <a16:creationId xmlns:a16="http://schemas.microsoft.com/office/drawing/2014/main" id="{540B33A7-6EA0-E764-FC70-7B162F307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543" y="1262532"/>
            <a:ext cx="11020764" cy="274442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4E6FE4C0-F22E-1DF3-5FE4-6534B568514F}"/>
              </a:ext>
            </a:extLst>
          </p:cNvPr>
          <p:cNvSpPr/>
          <p:nvPr/>
        </p:nvSpPr>
        <p:spPr>
          <a:xfrm>
            <a:off x="1812004" y="4359218"/>
            <a:ext cx="3704016" cy="730139"/>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venir Next LT Pro" panose="020B0504020202020204" pitchFamily="34" charset="0"/>
              </a:rPr>
              <a:t>Approve Select 3P Distributors</a:t>
            </a:r>
          </a:p>
        </p:txBody>
      </p:sp>
      <p:sp>
        <p:nvSpPr>
          <p:cNvPr id="10" name="Rectangle: Rounded Corners 9">
            <a:extLst>
              <a:ext uri="{FF2B5EF4-FFF2-40B4-BE49-F238E27FC236}">
                <a16:creationId xmlns:a16="http://schemas.microsoft.com/office/drawing/2014/main" id="{74B5D5F9-10B1-EAB8-05FD-06FD32CF6CAD}"/>
              </a:ext>
            </a:extLst>
          </p:cNvPr>
          <p:cNvSpPr/>
          <p:nvPr/>
        </p:nvSpPr>
        <p:spPr>
          <a:xfrm>
            <a:off x="5854084" y="4359218"/>
            <a:ext cx="3704016" cy="730139"/>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venir Next LT Pro" panose="020B0504020202020204" pitchFamily="34" charset="0"/>
              </a:rPr>
              <a:t>Sponsor Official Postings</a:t>
            </a:r>
          </a:p>
        </p:txBody>
      </p:sp>
      <p:sp>
        <p:nvSpPr>
          <p:cNvPr id="11" name="Rectangle: Rounded Corners 10">
            <a:extLst>
              <a:ext uri="{FF2B5EF4-FFF2-40B4-BE49-F238E27FC236}">
                <a16:creationId xmlns:a16="http://schemas.microsoft.com/office/drawing/2014/main" id="{A6F385F1-23C3-6AE9-D43E-3E4EBE6E4FCB}"/>
              </a:ext>
            </a:extLst>
          </p:cNvPr>
          <p:cNvSpPr/>
          <p:nvPr/>
        </p:nvSpPr>
        <p:spPr>
          <a:xfrm>
            <a:off x="3664012" y="5441615"/>
            <a:ext cx="3909491" cy="730139"/>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venir Next LT Pro" panose="020B0504020202020204" pitchFamily="34" charset="0"/>
              </a:rPr>
              <a:t>Expand D2C Walmart Partnership</a:t>
            </a:r>
          </a:p>
        </p:txBody>
      </p:sp>
      <p:sp>
        <p:nvSpPr>
          <p:cNvPr id="4" name="TextBox 3">
            <a:extLst>
              <a:ext uri="{FF2B5EF4-FFF2-40B4-BE49-F238E27FC236}">
                <a16:creationId xmlns:a16="http://schemas.microsoft.com/office/drawing/2014/main" id="{C9C9A046-0016-A966-1A52-68049D33A45F}"/>
              </a:ext>
            </a:extLst>
          </p:cNvPr>
          <p:cNvSpPr txBox="1"/>
          <p:nvPr/>
        </p:nvSpPr>
        <p:spPr>
          <a:xfrm>
            <a:off x="3729872" y="6385512"/>
            <a:ext cx="4732256" cy="276999"/>
          </a:xfrm>
          <a:prstGeom prst="rect">
            <a:avLst/>
          </a:prstGeom>
          <a:noFill/>
        </p:spPr>
        <p:txBody>
          <a:bodyPr wrap="square" rtlCol="0">
            <a:spAutoFit/>
          </a:bodyPr>
          <a:lstStyle/>
          <a:p>
            <a:pPr algn="ctr"/>
            <a:r>
              <a:rPr lang="en-US" sz="1200">
                <a:latin typeface="Avenir Next LT Pro" panose="020B0504020202020204" pitchFamily="34" charset="0"/>
              </a:rPr>
              <a:t>Source: Weave</a:t>
            </a:r>
          </a:p>
        </p:txBody>
      </p:sp>
    </p:spTree>
    <p:extLst>
      <p:ext uri="{BB962C8B-B14F-4D97-AF65-F5344CB8AC3E}">
        <p14:creationId xmlns:p14="http://schemas.microsoft.com/office/powerpoint/2010/main" val="3107136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Sensodyne has established themselves as a brand that conveys trust and expertise</vt:lpstr>
      <vt:lpstr>The rise of e-commerce sites, such as Amazon, have given counterfeiters access to more consumers than ever before </vt:lpstr>
      <vt:lpstr>PowerPoint Presentation</vt:lpstr>
      <vt:lpstr>The brand and financial challenges are immense for Sensodyne</vt:lpstr>
      <vt:lpstr>Our robust data analytics process enabled us to gain deep insights</vt:lpstr>
      <vt:lpstr>There are substantial levels of fake reviews, and these have grown since 2017</vt:lpstr>
      <vt:lpstr>How does that play into the role that Amazon reviews take for our consumers?</vt:lpstr>
      <vt:lpstr>Making Sensodyne a restricted brand enables strong potential for growth</vt:lpstr>
      <vt:lpstr>PowerPoint Presentation</vt:lpstr>
      <vt:lpstr>Appendix</vt:lpstr>
      <vt:lpstr>Appendix #1</vt:lpstr>
      <vt:lpstr>Appendix #2</vt:lpstr>
      <vt:lpstr>Appendix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Musuvathy, Sanjeev V</dc:creator>
  <cp:revision>7</cp:revision>
  <dcterms:created xsi:type="dcterms:W3CDTF">2023-04-24T16:17:09Z</dcterms:created>
  <dcterms:modified xsi:type="dcterms:W3CDTF">2023-04-27T03:44:49Z</dcterms:modified>
</cp:coreProperties>
</file>