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4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7f7acb00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7f7acb00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7f7acb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7f7acb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85c5d9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85c5d9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85c5d9c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85c5d9c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f7acb00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f7acb00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7f7acb00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7f7acb00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485c5d9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485c5d9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85c5d9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85c5d9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85c5d9c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85c5d9c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f7acb00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f7acb00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f7acb00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f7acb00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SUMMER </a:t>
            </a:r>
            <a:r>
              <a:rPr lang="en" dirty="0"/>
              <a:t>TRAINING PRESENTATION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: Monu Gupta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 No. : 00311507718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</a:t>
            </a:r>
            <a:r>
              <a:rPr lang="en" dirty="0" smtClean="0"/>
              <a:t>: IT </a:t>
            </a:r>
            <a:r>
              <a:rPr lang="en" dirty="0"/>
              <a:t>- 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875" y="837050"/>
            <a:ext cx="4048775" cy="402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Portability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Enhancement and Upgradation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 more features (like pop notification and sharing button, etc).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572125" y="2879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THANK YOU</a:t>
            </a:r>
            <a:endParaRPr sz="390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smtClean="0">
                <a:solidFill>
                  <a:srgbClr val="000000"/>
                </a:solidFill>
              </a:rPr>
              <a:t>I did my Summer Industrial </a:t>
            </a:r>
            <a:r>
              <a:rPr lang="en" sz="1800" dirty="0">
                <a:solidFill>
                  <a:srgbClr val="000000"/>
                </a:solidFill>
              </a:rPr>
              <a:t>training at </a:t>
            </a:r>
            <a:r>
              <a:rPr lang="en" sz="1800" b="1" dirty="0">
                <a:solidFill>
                  <a:srgbClr val="000000"/>
                </a:solidFill>
              </a:rPr>
              <a:t>Solid State Physics Laboratory, Defence Research and Development Organisation</a:t>
            </a:r>
            <a:r>
              <a:rPr lang="en" sz="1800" dirty="0">
                <a:solidFill>
                  <a:srgbClr val="000000"/>
                </a:solidFill>
              </a:rPr>
              <a:t>, Timarpur, New Delhi from </a:t>
            </a:r>
            <a:r>
              <a:rPr lang="en" sz="1800" b="1" dirty="0">
                <a:solidFill>
                  <a:srgbClr val="000000"/>
                </a:solidFill>
              </a:rPr>
              <a:t>3rd June, 2019 to 12th July, 2019.</a:t>
            </a:r>
            <a:endParaRPr sz="1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An amazing experience as i got to see, How exactly the system works for DRDO.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Main objective was to gain the experience of doing work in such a big organisation of India.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36725" y="2977450"/>
            <a:ext cx="9144000" cy="18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 using Python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50" y="1048346"/>
            <a:ext cx="2076500" cy="19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Weather forecast is a computer application that gives user information of temperature, weather conditions etc of any place that user searches of.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468" y="3602393"/>
            <a:ext cx="2403625" cy="1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Python and It’s Libraries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Tkinter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Requests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PIL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Web API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www.openweathermap.org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580425"/>
            <a:ext cx="3392666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425" y="580425"/>
            <a:ext cx="39460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 b="22009"/>
          <a:stretch/>
        </p:blipFill>
        <p:spPr>
          <a:xfrm>
            <a:off x="2569075" y="2847375"/>
            <a:ext cx="441490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Hardware Dependencies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Software :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 smtClean="0">
                <a:solidFill>
                  <a:srgbClr val="000000"/>
                </a:solidFill>
              </a:rPr>
              <a:t>Windows Operating </a:t>
            </a:r>
            <a:r>
              <a:rPr lang="en" sz="1200" dirty="0">
                <a:solidFill>
                  <a:srgbClr val="000000"/>
                </a:solidFill>
              </a:rPr>
              <a:t>System is mandatory for .exe file..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Python should be installed for execution of python file.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Hardware :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Ram – minimum 1 gb.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Processor – minimum core 2 duo.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 dirty="0">
                <a:solidFill>
                  <a:srgbClr val="000000"/>
                </a:solidFill>
              </a:rPr>
              <a:t>Space available – 500 mb minimum. </a:t>
            </a: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this Application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Atmosphere Pressure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Temperature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Air Density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Humidity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Air Flows Speed and Direction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409" y="1843400"/>
            <a:ext cx="4370766" cy="27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215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Streamline</vt:lpstr>
      <vt:lpstr>SUMMER TRAINING PRESENTATION</vt:lpstr>
      <vt:lpstr>Outlines</vt:lpstr>
      <vt:lpstr>Weather Forecast using Python</vt:lpstr>
      <vt:lpstr>Introduction</vt:lpstr>
      <vt:lpstr>Working</vt:lpstr>
      <vt:lpstr>PowerPoint Presentation</vt:lpstr>
      <vt:lpstr>Software and Hardware Dependencies</vt:lpstr>
      <vt:lpstr>Features of this Application</vt:lpstr>
      <vt:lpstr>ER Diagram </vt:lpstr>
      <vt:lpstr>Data Flow Diagram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PRESENTATION</dc:title>
  <cp:lastModifiedBy>Windows User</cp:lastModifiedBy>
  <cp:revision>3</cp:revision>
  <dcterms:modified xsi:type="dcterms:W3CDTF">2019-10-03T08:40:25Z</dcterms:modified>
</cp:coreProperties>
</file>