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57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507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09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476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55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184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80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156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377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151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953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39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F729-AECC-4578-882C-831B3D5BB431}" type="datetimeFigureOut">
              <a:rPr lang="en-IN" smtClean="0"/>
              <a:pPr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371E-73F2-46FC-B2DA-EE06F3D935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339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701" y="1209775"/>
            <a:ext cx="7772400" cy="1576283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Contact Management </a:t>
            </a:r>
            <a:r>
              <a:rPr lang="en-IN" dirty="0" smtClean="0">
                <a:latin typeface="Algerian" pitchFamily="82" charset="0"/>
              </a:rPr>
              <a:t>System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6058"/>
            <a:ext cx="6400800" cy="857256"/>
          </a:xfrm>
        </p:spPr>
        <p:txBody>
          <a:bodyPr/>
          <a:lstStyle/>
          <a:p>
            <a:r>
              <a:rPr lang="en-IN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Python Mini Project</a:t>
            </a:r>
          </a:p>
          <a:p>
            <a:endParaRPr lang="en-IN" b="1" i="1" u="sng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IN" b="1" i="1" u="sng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857628"/>
            <a:ext cx="8286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Performed By:</a:t>
            </a:r>
          </a:p>
          <a:p>
            <a:r>
              <a:rPr lang="en-GB" sz="2000" dirty="0" smtClean="0">
                <a:latin typeface="BankGothic Md BT" pitchFamily="34" charset="0"/>
              </a:rPr>
              <a:t>1.KUNAL PAGARE –SE(IT)45</a:t>
            </a:r>
          </a:p>
          <a:p>
            <a:r>
              <a:rPr lang="en-GB" sz="2000" dirty="0" smtClean="0">
                <a:latin typeface="BankGothic Md BT" pitchFamily="34" charset="0"/>
              </a:rPr>
              <a:t>2.NISHAD NAKHWA –SE(IT)42</a:t>
            </a:r>
          </a:p>
          <a:p>
            <a:r>
              <a:rPr lang="en-GB" sz="2000" dirty="0" smtClean="0">
                <a:latin typeface="BankGothic Md BT" pitchFamily="34" charset="0"/>
              </a:rPr>
              <a:t>3.KUNAL KHARAT –SE(IT)35</a:t>
            </a:r>
            <a:endParaRPr lang="en-GB" sz="2000" dirty="0" smtClean="0">
              <a:latin typeface="BankGothic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77867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 </a:t>
            </a:r>
            <a:r>
              <a:rPr lang="en-GB" dirty="0" err="1" smtClean="0"/>
              <a:t>OnSelected</a:t>
            </a:r>
            <a:r>
              <a:rPr lang="en-GB" dirty="0" smtClean="0"/>
              <a:t>(event):</a:t>
            </a:r>
          </a:p>
          <a:p>
            <a:r>
              <a:rPr lang="en-GB" dirty="0" smtClean="0"/>
              <a:t>    global </a:t>
            </a:r>
            <a:r>
              <a:rPr lang="en-GB" dirty="0" err="1" smtClean="0"/>
              <a:t>mem_id</a:t>
            </a:r>
            <a:r>
              <a:rPr lang="en-GB" dirty="0" smtClean="0"/>
              <a:t>, </a:t>
            </a:r>
            <a:r>
              <a:rPr lang="en-GB" dirty="0" err="1" smtClean="0"/>
              <a:t>UpdateWindow</a:t>
            </a:r>
            <a:endParaRPr lang="en-GB" dirty="0" smtClean="0"/>
          </a:p>
          <a:p>
            <a:r>
              <a:rPr lang="en-GB" dirty="0" smtClean="0"/>
              <a:t>    </a:t>
            </a:r>
            <a:r>
              <a:rPr lang="en-GB" dirty="0" err="1" smtClean="0"/>
              <a:t>curItem</a:t>
            </a:r>
            <a:r>
              <a:rPr lang="en-GB" dirty="0" smtClean="0"/>
              <a:t> = </a:t>
            </a:r>
            <a:r>
              <a:rPr lang="en-GB" dirty="0" err="1" smtClean="0"/>
              <a:t>tree.focus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contents =(</a:t>
            </a:r>
            <a:r>
              <a:rPr lang="en-GB" dirty="0" err="1" smtClean="0"/>
              <a:t>tree.item</a:t>
            </a:r>
            <a:r>
              <a:rPr lang="en-GB" dirty="0" smtClean="0"/>
              <a:t>(</a:t>
            </a:r>
            <a:r>
              <a:rPr lang="en-GB" dirty="0" err="1" smtClean="0"/>
              <a:t>curItem</a:t>
            </a:r>
            <a:r>
              <a:rPr lang="en-GB" dirty="0" smtClean="0"/>
              <a:t>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selecteditem</a:t>
            </a:r>
            <a:r>
              <a:rPr lang="en-GB" dirty="0" smtClean="0"/>
              <a:t> = contents['values']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mem_id</a:t>
            </a:r>
            <a:r>
              <a:rPr lang="en-GB" dirty="0" smtClean="0"/>
              <a:t> = </a:t>
            </a:r>
            <a:r>
              <a:rPr lang="en-GB" dirty="0" err="1" smtClean="0"/>
              <a:t>selecteditem</a:t>
            </a:r>
            <a:r>
              <a:rPr lang="en-GB" dirty="0" smtClean="0"/>
              <a:t>[0]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FIRSTNAME.set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LASTNAME.set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AGE.set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ADDRESS.set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CONTACT.set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FIRSTNAME.set</a:t>
            </a:r>
            <a:r>
              <a:rPr lang="en-GB" dirty="0" smtClean="0"/>
              <a:t>(</a:t>
            </a:r>
            <a:r>
              <a:rPr lang="en-GB" dirty="0" err="1" smtClean="0"/>
              <a:t>selecteditem</a:t>
            </a:r>
            <a:r>
              <a:rPr lang="en-GB" dirty="0" smtClean="0"/>
              <a:t>[1])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LASTNAME.set</a:t>
            </a:r>
            <a:r>
              <a:rPr lang="en-GB" dirty="0" smtClean="0"/>
              <a:t>(</a:t>
            </a:r>
            <a:r>
              <a:rPr lang="en-GB" dirty="0" err="1" smtClean="0"/>
              <a:t>selecteditem</a:t>
            </a:r>
            <a:r>
              <a:rPr lang="en-GB" dirty="0" smtClean="0"/>
              <a:t>[2])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AGE.set</a:t>
            </a:r>
            <a:r>
              <a:rPr lang="en-GB" dirty="0" smtClean="0"/>
              <a:t>(</a:t>
            </a:r>
            <a:r>
              <a:rPr lang="en-GB" dirty="0" err="1" smtClean="0"/>
              <a:t>selecteditem</a:t>
            </a:r>
            <a:r>
              <a:rPr lang="en-GB" dirty="0" smtClean="0"/>
              <a:t>[4])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ADDRESS.set</a:t>
            </a:r>
            <a:r>
              <a:rPr lang="en-GB" dirty="0" smtClean="0"/>
              <a:t>(</a:t>
            </a:r>
            <a:r>
              <a:rPr lang="en-GB" dirty="0" err="1" smtClean="0"/>
              <a:t>selecteditem</a:t>
            </a:r>
            <a:r>
              <a:rPr lang="en-GB" dirty="0" smtClean="0"/>
              <a:t>[5])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CONTACT.set</a:t>
            </a:r>
            <a:r>
              <a:rPr lang="en-GB" dirty="0" smtClean="0"/>
              <a:t>(</a:t>
            </a:r>
            <a:r>
              <a:rPr lang="en-GB" dirty="0" err="1" smtClean="0"/>
              <a:t>selecteditem</a:t>
            </a:r>
            <a:r>
              <a:rPr lang="en-GB" dirty="0" smtClean="0"/>
              <a:t>[6])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UpdateWindow</a:t>
            </a:r>
            <a:r>
              <a:rPr lang="en-GB" dirty="0" smtClean="0"/>
              <a:t> = </a:t>
            </a:r>
            <a:r>
              <a:rPr lang="en-GB" dirty="0" err="1" smtClean="0"/>
              <a:t>Toplevel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UpdateWindow.title</a:t>
            </a:r>
            <a:r>
              <a:rPr lang="en-GB" dirty="0" smtClean="0"/>
              <a:t>("Contact List")</a:t>
            </a:r>
          </a:p>
          <a:p>
            <a:r>
              <a:rPr lang="en-GB" dirty="0" smtClean="0"/>
              <a:t>    width = 400</a:t>
            </a:r>
          </a:p>
          <a:p>
            <a:r>
              <a:rPr lang="en-GB" dirty="0" smtClean="0"/>
              <a:t>    height = 300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screen_width</a:t>
            </a:r>
            <a:r>
              <a:rPr lang="en-GB" dirty="0" smtClean="0"/>
              <a:t> = </a:t>
            </a:r>
            <a:r>
              <a:rPr lang="en-GB" dirty="0" err="1" smtClean="0"/>
              <a:t>root.winfo_screenwidth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screen_height</a:t>
            </a:r>
            <a:r>
              <a:rPr lang="en-GB" dirty="0" smtClean="0"/>
              <a:t> = </a:t>
            </a:r>
            <a:r>
              <a:rPr lang="en-GB" dirty="0" err="1" smtClean="0"/>
              <a:t>root.winfo_screenheight</a:t>
            </a:r>
            <a:r>
              <a:rPr lang="en-GB" dirty="0" smtClean="0"/>
              <a:t>()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x = ((</a:t>
            </a:r>
            <a:r>
              <a:rPr lang="en-GB" dirty="0" err="1" smtClean="0"/>
              <a:t>screen_width</a:t>
            </a:r>
            <a:r>
              <a:rPr lang="en-GB" dirty="0" smtClean="0"/>
              <a:t>/2) + 450) - (width/2)</a:t>
            </a:r>
          </a:p>
          <a:p>
            <a:r>
              <a:rPr lang="en-GB" dirty="0" smtClean="0"/>
              <a:t>    y = ((</a:t>
            </a:r>
            <a:r>
              <a:rPr lang="en-GB" dirty="0" err="1" smtClean="0"/>
              <a:t>screen_height</a:t>
            </a:r>
            <a:r>
              <a:rPr lang="en-GB" dirty="0" smtClean="0"/>
              <a:t>/2) + 20) - (height/2)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UpdateWindow.resizable</a:t>
            </a:r>
            <a:r>
              <a:rPr lang="en-GB" dirty="0" smtClean="0"/>
              <a:t>(0, 0)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UpdateWindow.geometry</a:t>
            </a:r>
            <a:r>
              <a:rPr lang="en-GB" dirty="0" smtClean="0"/>
              <a:t>("%</a:t>
            </a:r>
            <a:r>
              <a:rPr lang="en-GB" dirty="0" err="1" smtClean="0"/>
              <a:t>dx%d</a:t>
            </a:r>
            <a:r>
              <a:rPr lang="en-GB" dirty="0" smtClean="0"/>
              <a:t>+%d+%d" % (width, height, x, y))</a:t>
            </a:r>
          </a:p>
          <a:p>
            <a:r>
              <a:rPr lang="en-GB" dirty="0" smtClean="0"/>
              <a:t>    if '</a:t>
            </a:r>
            <a:r>
              <a:rPr lang="en-GB" dirty="0" err="1" smtClean="0"/>
              <a:t>NewWindow</a:t>
            </a:r>
            <a:r>
              <a:rPr lang="en-GB" dirty="0" smtClean="0"/>
              <a:t>' in </a:t>
            </a:r>
            <a:r>
              <a:rPr lang="en-GB" dirty="0" err="1" smtClean="0"/>
              <a:t>globals</a:t>
            </a:r>
            <a:r>
              <a:rPr lang="en-GB" dirty="0" smtClean="0"/>
              <a:t>():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NewWindow.destroy</a:t>
            </a:r>
            <a:r>
              <a:rPr lang="en-GB" dirty="0" smtClean="0"/>
              <a:t>()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4296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#===================FRAMES==============================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FormTitle</a:t>
            </a:r>
            <a:r>
              <a:rPr lang="en-GB" dirty="0" smtClean="0"/>
              <a:t> = Frame(</a:t>
            </a:r>
            <a:r>
              <a:rPr lang="en-GB" dirty="0" err="1" smtClean="0"/>
              <a:t>UpdateWindow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FormTitle.pack</a:t>
            </a:r>
            <a:r>
              <a:rPr lang="en-GB" dirty="0" smtClean="0"/>
              <a:t>(side=TOP)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ContactForm</a:t>
            </a:r>
            <a:r>
              <a:rPr lang="en-GB" dirty="0" smtClean="0"/>
              <a:t> = Frame(</a:t>
            </a:r>
            <a:r>
              <a:rPr lang="en-GB" dirty="0" err="1" smtClean="0"/>
              <a:t>UpdateWindow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ContactForm.pack</a:t>
            </a:r>
            <a:r>
              <a:rPr lang="en-GB" dirty="0" smtClean="0"/>
              <a:t>(side=TOP, </a:t>
            </a:r>
            <a:r>
              <a:rPr lang="en-GB" dirty="0" err="1" smtClean="0"/>
              <a:t>pady</a:t>
            </a:r>
            <a:r>
              <a:rPr lang="en-GB" dirty="0" smtClean="0"/>
              <a:t>=10)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RadioGroup</a:t>
            </a:r>
            <a:r>
              <a:rPr lang="en-GB" dirty="0" smtClean="0"/>
              <a:t> = Frame(</a:t>
            </a:r>
            <a:r>
              <a:rPr lang="en-GB" dirty="0" err="1" smtClean="0"/>
              <a:t>ContactForm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</a:t>
            </a:r>
          </a:p>
          <a:p>
            <a:r>
              <a:rPr lang="en-GB" dirty="0" smtClean="0"/>
              <a:t>    </a:t>
            </a:r>
          </a:p>
          <a:p>
            <a:r>
              <a:rPr lang="en-GB" dirty="0" smtClean="0"/>
              <a:t>    #==================LABELS==============================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lbl_title</a:t>
            </a:r>
            <a:r>
              <a:rPr lang="en-GB" dirty="0" smtClean="0"/>
              <a:t> = Label(</a:t>
            </a:r>
            <a:r>
              <a:rPr lang="en-GB" dirty="0" err="1" smtClean="0"/>
              <a:t>FormTitle</a:t>
            </a:r>
            <a:r>
              <a:rPr lang="en-GB" dirty="0" smtClean="0"/>
              <a:t>, text="Updating Contacts", font=('</a:t>
            </a:r>
            <a:r>
              <a:rPr lang="en-GB" dirty="0" err="1" smtClean="0"/>
              <a:t>arial</a:t>
            </a:r>
            <a:r>
              <a:rPr lang="en-GB" dirty="0" smtClean="0"/>
              <a:t>', 16), </a:t>
            </a:r>
            <a:r>
              <a:rPr lang="en-GB" dirty="0" err="1" smtClean="0"/>
              <a:t>bg</a:t>
            </a:r>
            <a:r>
              <a:rPr lang="en-GB" dirty="0" smtClean="0"/>
              <a:t>="orange",  width = 300)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lbl_title.pack</a:t>
            </a:r>
            <a:r>
              <a:rPr lang="en-GB" dirty="0" smtClean="0"/>
              <a:t>(fill=X)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lbl_firstname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</a:t>
            </a:r>
            <a:r>
              <a:rPr lang="en-GB" dirty="0" err="1" smtClean="0"/>
              <a:t>Firstname</a:t>
            </a:r>
            <a:r>
              <a:rPr lang="en-GB" dirty="0" smtClean="0"/>
              <a:t>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lbl_firstname.grid</a:t>
            </a:r>
            <a:r>
              <a:rPr lang="en-GB" dirty="0" smtClean="0"/>
              <a:t>(row=0, sticky=W)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lbl_lastname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</a:t>
            </a:r>
            <a:r>
              <a:rPr lang="en-GB" dirty="0" err="1" smtClean="0"/>
              <a:t>Lastname</a:t>
            </a:r>
            <a:r>
              <a:rPr lang="en-GB" dirty="0" smtClean="0"/>
              <a:t>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lbl_lastname.grid</a:t>
            </a:r>
            <a:r>
              <a:rPr lang="en-GB" dirty="0" smtClean="0"/>
              <a:t>(row=1, sticky=W)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lbl_age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text="Age",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lbl_age.grid</a:t>
            </a:r>
            <a:r>
              <a:rPr lang="en-GB" dirty="0" smtClean="0"/>
              <a:t>(row=3, sticky=W)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lbl_address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text="Address",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lbl_address.grid</a:t>
            </a:r>
            <a:r>
              <a:rPr lang="en-GB" dirty="0" smtClean="0"/>
              <a:t>(row=4, sticky=W)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lbl_contact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text="Contact",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lbl_contact.grid</a:t>
            </a:r>
            <a:r>
              <a:rPr lang="en-GB" dirty="0" smtClean="0"/>
              <a:t>(row=5, sticky=W)</a:t>
            </a:r>
          </a:p>
          <a:p>
            <a:endParaRPr lang="en-GB" dirty="0" smtClean="0"/>
          </a:p>
          <a:p>
            <a:r>
              <a:rPr lang="en-GB" dirty="0" smtClean="0"/>
              <a:t>    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3582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#===================ENTRY===============================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firstname</a:t>
            </a:r>
            <a:r>
              <a:rPr lang="en-GB" dirty="0" smtClean="0"/>
              <a:t>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=FIRSTNAME,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firstname.grid</a:t>
            </a:r>
            <a:r>
              <a:rPr lang="en-GB" dirty="0" smtClean="0"/>
              <a:t>(row=0, column=1)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lastname</a:t>
            </a:r>
            <a:r>
              <a:rPr lang="en-GB" dirty="0" smtClean="0"/>
              <a:t>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=LASTNAME,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lastname.grid</a:t>
            </a:r>
            <a:r>
              <a:rPr lang="en-GB" dirty="0" smtClean="0"/>
              <a:t>(row=1, column=1)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RadioGroup.grid</a:t>
            </a:r>
            <a:r>
              <a:rPr lang="en-GB" dirty="0" smtClean="0"/>
              <a:t>(row=2, column=1)</a:t>
            </a:r>
          </a:p>
          <a:p>
            <a:r>
              <a:rPr lang="en-GB" dirty="0" smtClean="0"/>
              <a:t>    age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=AGE, 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age.grid</a:t>
            </a:r>
            <a:r>
              <a:rPr lang="en-GB" dirty="0" smtClean="0"/>
              <a:t>(row=3, column=1)</a:t>
            </a:r>
          </a:p>
          <a:p>
            <a:r>
              <a:rPr lang="en-GB" dirty="0" smtClean="0"/>
              <a:t>    address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=ADDRESS, 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address.grid</a:t>
            </a:r>
            <a:r>
              <a:rPr lang="en-GB" dirty="0" smtClean="0"/>
              <a:t>(row=4, column=1)</a:t>
            </a:r>
          </a:p>
          <a:p>
            <a:r>
              <a:rPr lang="en-GB" dirty="0" smtClean="0"/>
              <a:t>    contact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=CONTACT, 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contact.grid</a:t>
            </a:r>
            <a:r>
              <a:rPr lang="en-GB" dirty="0" smtClean="0"/>
              <a:t>(row=5, column=1)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357166"/>
            <a:ext cx="878687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#==================BUTTONS==============================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btn_updatecon</a:t>
            </a:r>
            <a:r>
              <a:rPr lang="en-GB" dirty="0" smtClean="0"/>
              <a:t> = Button(</a:t>
            </a:r>
            <a:r>
              <a:rPr lang="en-GB" dirty="0" err="1" smtClean="0"/>
              <a:t>ContactForm</a:t>
            </a:r>
            <a:r>
              <a:rPr lang="en-GB" dirty="0" smtClean="0"/>
              <a:t>, text="Update", width=50, command=</a:t>
            </a:r>
            <a:r>
              <a:rPr lang="en-GB" dirty="0" err="1" smtClean="0"/>
              <a:t>UpdateData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btn_updatecon.grid</a:t>
            </a:r>
            <a:r>
              <a:rPr lang="en-GB" dirty="0" smtClean="0"/>
              <a:t>(row=6, </a:t>
            </a:r>
            <a:r>
              <a:rPr lang="en-GB" dirty="0" err="1" smtClean="0"/>
              <a:t>columnspan</a:t>
            </a:r>
            <a:r>
              <a:rPr lang="en-GB" dirty="0" smtClean="0"/>
              <a:t>=2, </a:t>
            </a:r>
            <a:r>
              <a:rPr lang="en-GB" dirty="0" err="1" smtClean="0"/>
              <a:t>pady</a:t>
            </a:r>
            <a:r>
              <a:rPr lang="en-GB" dirty="0" smtClean="0"/>
              <a:t>=10)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#fn1353p    </a:t>
            </a:r>
          </a:p>
          <a:p>
            <a:r>
              <a:rPr lang="en-GB" dirty="0" smtClean="0"/>
              <a:t>def </a:t>
            </a:r>
            <a:r>
              <a:rPr lang="en-GB" dirty="0" err="1" smtClean="0"/>
              <a:t>DeleteData</a:t>
            </a:r>
            <a:r>
              <a:rPr lang="en-GB" dirty="0" smtClean="0"/>
              <a:t>():</a:t>
            </a:r>
          </a:p>
          <a:p>
            <a:r>
              <a:rPr lang="en-GB" dirty="0" smtClean="0"/>
              <a:t>    if not </a:t>
            </a:r>
            <a:r>
              <a:rPr lang="en-GB" dirty="0" err="1" smtClean="0"/>
              <a:t>tree.selection</a:t>
            </a:r>
            <a:r>
              <a:rPr lang="en-GB" dirty="0" smtClean="0"/>
              <a:t>():</a:t>
            </a:r>
          </a:p>
          <a:p>
            <a:r>
              <a:rPr lang="en-GB" dirty="0" smtClean="0"/>
              <a:t>       result = </a:t>
            </a:r>
            <a:r>
              <a:rPr lang="en-GB" dirty="0" err="1" smtClean="0"/>
              <a:t>tkMessageBox.showwarning</a:t>
            </a:r>
            <a:r>
              <a:rPr lang="en-GB" dirty="0" smtClean="0"/>
              <a:t>('', 'Please Select Something First!', icon="warning")</a:t>
            </a:r>
          </a:p>
          <a:p>
            <a:r>
              <a:rPr lang="en-GB" dirty="0" smtClean="0"/>
              <a:t>    else:</a:t>
            </a:r>
          </a:p>
          <a:p>
            <a:r>
              <a:rPr lang="en-GB" dirty="0" smtClean="0"/>
              <a:t>        result = </a:t>
            </a:r>
            <a:r>
              <a:rPr lang="en-GB" dirty="0" err="1" smtClean="0"/>
              <a:t>tkMessageBox.askquestion</a:t>
            </a:r>
            <a:r>
              <a:rPr lang="en-GB" dirty="0" smtClean="0"/>
              <a:t>('', 'Are you sure you want to delete this record?', icon="warning")</a:t>
            </a:r>
          </a:p>
          <a:p>
            <a:r>
              <a:rPr lang="en-GB" dirty="0" smtClean="0"/>
              <a:t>        if result == 'yes':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curItem</a:t>
            </a:r>
            <a:r>
              <a:rPr lang="en-GB" dirty="0" smtClean="0"/>
              <a:t> = </a:t>
            </a:r>
            <a:r>
              <a:rPr lang="en-GB" dirty="0" err="1" smtClean="0"/>
              <a:t>tree.focus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    contents =(</a:t>
            </a:r>
            <a:r>
              <a:rPr lang="en-GB" dirty="0" err="1" smtClean="0"/>
              <a:t>tree.item</a:t>
            </a:r>
            <a:r>
              <a:rPr lang="en-GB" dirty="0" smtClean="0"/>
              <a:t>(</a:t>
            </a:r>
            <a:r>
              <a:rPr lang="en-GB" dirty="0" err="1" smtClean="0"/>
              <a:t>curItem</a:t>
            </a:r>
            <a:r>
              <a:rPr lang="en-GB" dirty="0" smtClean="0"/>
              <a:t>))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selecteditem</a:t>
            </a:r>
            <a:r>
              <a:rPr lang="en-GB" dirty="0" smtClean="0"/>
              <a:t> = contents['values']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tree.delete</a:t>
            </a:r>
            <a:r>
              <a:rPr lang="en-GB" dirty="0" smtClean="0"/>
              <a:t>(</a:t>
            </a:r>
            <a:r>
              <a:rPr lang="en-GB" dirty="0" err="1" smtClean="0"/>
              <a:t>curItem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conn</a:t>
            </a:r>
            <a:r>
              <a:rPr lang="en-GB" dirty="0" smtClean="0"/>
              <a:t> = sqlite3.connect("</a:t>
            </a:r>
            <a:r>
              <a:rPr lang="en-GB" dirty="0" err="1" smtClean="0"/>
              <a:t>pythontut.db</a:t>
            </a:r>
            <a:r>
              <a:rPr lang="en-GB" dirty="0" smtClean="0"/>
              <a:t>")</a:t>
            </a:r>
          </a:p>
          <a:p>
            <a:r>
              <a:rPr lang="en-GB" dirty="0" smtClean="0"/>
              <a:t>            cursor = </a:t>
            </a:r>
            <a:r>
              <a:rPr lang="en-GB" dirty="0" err="1" smtClean="0"/>
              <a:t>conn.cursor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cursor.execute</a:t>
            </a:r>
            <a:r>
              <a:rPr lang="en-GB" dirty="0" smtClean="0"/>
              <a:t>("DELETE FROM `member` WHERE `</a:t>
            </a:r>
            <a:r>
              <a:rPr lang="en-GB" dirty="0" err="1" smtClean="0"/>
              <a:t>mem_id</a:t>
            </a:r>
            <a:r>
              <a:rPr lang="en-GB" dirty="0" smtClean="0"/>
              <a:t>` = %d" % </a:t>
            </a:r>
            <a:r>
              <a:rPr lang="en-GB" dirty="0" err="1" smtClean="0"/>
              <a:t>selecteditem</a:t>
            </a:r>
            <a:r>
              <a:rPr lang="en-GB" dirty="0" smtClean="0"/>
              <a:t>[0])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conn.commit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cursor.close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conn.close</a:t>
            </a:r>
            <a:r>
              <a:rPr lang="en-GB" dirty="0" smtClean="0"/>
              <a:t>()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71543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 </a:t>
            </a:r>
            <a:r>
              <a:rPr lang="en-GB" dirty="0" err="1" smtClean="0"/>
              <a:t>AddNewWindow</a:t>
            </a:r>
            <a:r>
              <a:rPr lang="en-GB" dirty="0" smtClean="0"/>
              <a:t>():</a:t>
            </a:r>
          </a:p>
          <a:p>
            <a:r>
              <a:rPr lang="en-GB" dirty="0" smtClean="0"/>
              <a:t>    global </a:t>
            </a:r>
            <a:r>
              <a:rPr lang="en-GB" dirty="0" err="1" smtClean="0"/>
              <a:t>NewWindow</a:t>
            </a:r>
            <a:endParaRPr lang="en-GB" dirty="0" smtClean="0"/>
          </a:p>
          <a:p>
            <a:r>
              <a:rPr lang="en-GB" dirty="0" smtClean="0"/>
              <a:t>    </a:t>
            </a:r>
            <a:r>
              <a:rPr lang="en-GB" dirty="0" err="1" smtClean="0"/>
              <a:t>FIRSTNAME.set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LASTNAME.set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AGE.set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ADDRESS.set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CONTACT.set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NewWindow</a:t>
            </a:r>
            <a:r>
              <a:rPr lang="en-GB" dirty="0" smtClean="0"/>
              <a:t> = </a:t>
            </a:r>
            <a:r>
              <a:rPr lang="en-GB" dirty="0" err="1" smtClean="0"/>
              <a:t>Toplevel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NewWindow.title</a:t>
            </a:r>
            <a:r>
              <a:rPr lang="en-GB" dirty="0" smtClean="0"/>
              <a:t>("Contact List")</a:t>
            </a:r>
          </a:p>
          <a:p>
            <a:r>
              <a:rPr lang="en-GB" dirty="0" smtClean="0"/>
              <a:t>    width = 400</a:t>
            </a:r>
          </a:p>
          <a:p>
            <a:r>
              <a:rPr lang="en-GB" dirty="0" smtClean="0"/>
              <a:t>    height = 300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screen_width</a:t>
            </a:r>
            <a:r>
              <a:rPr lang="en-GB" dirty="0" smtClean="0"/>
              <a:t> = </a:t>
            </a:r>
            <a:r>
              <a:rPr lang="en-GB" dirty="0" err="1" smtClean="0"/>
              <a:t>root.winfo_screenwidth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screen_height</a:t>
            </a:r>
            <a:r>
              <a:rPr lang="en-GB" dirty="0" smtClean="0"/>
              <a:t> = </a:t>
            </a:r>
            <a:r>
              <a:rPr lang="en-GB" dirty="0" err="1" smtClean="0"/>
              <a:t>root.winfo_screenheight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x = ((</a:t>
            </a:r>
            <a:r>
              <a:rPr lang="en-GB" dirty="0" err="1" smtClean="0"/>
              <a:t>screen_width</a:t>
            </a:r>
            <a:r>
              <a:rPr lang="en-GB" dirty="0" smtClean="0"/>
              <a:t>/2) - 455) - (width/2)</a:t>
            </a:r>
          </a:p>
          <a:p>
            <a:r>
              <a:rPr lang="en-GB" dirty="0" smtClean="0"/>
              <a:t>    y = ((</a:t>
            </a:r>
            <a:r>
              <a:rPr lang="en-GB" dirty="0" err="1" smtClean="0"/>
              <a:t>screen_height</a:t>
            </a:r>
            <a:r>
              <a:rPr lang="en-GB" dirty="0" smtClean="0"/>
              <a:t>/2) + 20) - (height/2)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NewWindow.resizable</a:t>
            </a:r>
            <a:r>
              <a:rPr lang="en-GB" dirty="0" smtClean="0"/>
              <a:t>(0, 0)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NewWindow.geometry</a:t>
            </a:r>
            <a:r>
              <a:rPr lang="en-GB" dirty="0" smtClean="0"/>
              <a:t>("%</a:t>
            </a:r>
            <a:r>
              <a:rPr lang="en-GB" dirty="0" err="1" smtClean="0"/>
              <a:t>dx%d</a:t>
            </a:r>
            <a:r>
              <a:rPr lang="en-GB" dirty="0" smtClean="0"/>
              <a:t>+%d+%d" % (width, height, x, y))</a:t>
            </a:r>
          </a:p>
          <a:p>
            <a:r>
              <a:rPr lang="en-GB" dirty="0" smtClean="0"/>
              <a:t>    if '</a:t>
            </a:r>
            <a:r>
              <a:rPr lang="en-GB" dirty="0" err="1" smtClean="0"/>
              <a:t>UpdateWindow</a:t>
            </a:r>
            <a:r>
              <a:rPr lang="en-GB" dirty="0" smtClean="0"/>
              <a:t>' in </a:t>
            </a:r>
            <a:r>
              <a:rPr lang="en-GB" dirty="0" err="1" smtClean="0"/>
              <a:t>globals</a:t>
            </a:r>
            <a:r>
              <a:rPr lang="en-GB" dirty="0" smtClean="0"/>
              <a:t>():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UpdateWindow.destroy</a:t>
            </a:r>
            <a:r>
              <a:rPr lang="en-GB" dirty="0" smtClean="0"/>
              <a:t>() </a:t>
            </a:r>
            <a:endParaRPr lang="en-GB" dirty="0" smtClean="0"/>
          </a:p>
          <a:p>
            <a:r>
              <a:rPr lang="en-GB" dirty="0" smtClean="0"/>
              <a:t>    #===================FRAMES==============================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FormTitle</a:t>
            </a:r>
            <a:r>
              <a:rPr lang="en-GB" dirty="0" smtClean="0"/>
              <a:t> = Frame(</a:t>
            </a:r>
            <a:r>
              <a:rPr lang="en-GB" dirty="0" err="1" smtClean="0"/>
              <a:t>NewWindow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FormTitle.pack</a:t>
            </a:r>
            <a:r>
              <a:rPr lang="en-GB" dirty="0" smtClean="0"/>
              <a:t>(side=TOP)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ContactForm</a:t>
            </a:r>
            <a:r>
              <a:rPr lang="en-GB" dirty="0" smtClean="0"/>
              <a:t> = Frame(</a:t>
            </a:r>
            <a:r>
              <a:rPr lang="en-GB" dirty="0" err="1" smtClean="0"/>
              <a:t>NewWindow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ContactForm.pack</a:t>
            </a:r>
            <a:r>
              <a:rPr lang="en-GB" dirty="0" smtClean="0"/>
              <a:t>(side=TOP, </a:t>
            </a:r>
            <a:r>
              <a:rPr lang="en-GB" dirty="0" err="1" smtClean="0"/>
              <a:t>pady</a:t>
            </a:r>
            <a:r>
              <a:rPr lang="en-GB" dirty="0" smtClean="0"/>
              <a:t>=10)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RadioGroup</a:t>
            </a:r>
            <a:r>
              <a:rPr lang="en-GB" dirty="0" smtClean="0"/>
              <a:t> = Frame(</a:t>
            </a:r>
            <a:r>
              <a:rPr lang="en-GB" dirty="0" err="1" smtClean="0"/>
              <a:t>ContactForm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35824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#===================LABELS==============================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lbl_title</a:t>
            </a:r>
            <a:r>
              <a:rPr lang="en-GB" dirty="0" smtClean="0"/>
              <a:t> = Label(</a:t>
            </a:r>
            <a:r>
              <a:rPr lang="en-GB" dirty="0" err="1" smtClean="0"/>
              <a:t>FormTitle</a:t>
            </a:r>
            <a:r>
              <a:rPr lang="en-GB" dirty="0" smtClean="0"/>
              <a:t>, text="Adding New Contacts", font=('</a:t>
            </a:r>
            <a:r>
              <a:rPr lang="en-GB" dirty="0" err="1" smtClean="0"/>
              <a:t>arial</a:t>
            </a:r>
            <a:r>
              <a:rPr lang="en-GB" dirty="0" smtClean="0"/>
              <a:t>', 16), </a:t>
            </a:r>
            <a:r>
              <a:rPr lang="en-GB" dirty="0" err="1" smtClean="0"/>
              <a:t>bg</a:t>
            </a:r>
            <a:r>
              <a:rPr lang="en-GB" dirty="0" smtClean="0"/>
              <a:t>="#66ff66",  width = 300)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lbl_title.pack</a:t>
            </a:r>
            <a:r>
              <a:rPr lang="en-GB" dirty="0" smtClean="0"/>
              <a:t>(fill=X)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lbl_firstname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</a:t>
            </a:r>
            <a:r>
              <a:rPr lang="en-GB" dirty="0" err="1" smtClean="0"/>
              <a:t>Firstname</a:t>
            </a:r>
            <a:r>
              <a:rPr lang="en-GB" dirty="0" smtClean="0"/>
              <a:t>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lbl_firstname.grid</a:t>
            </a:r>
            <a:r>
              <a:rPr lang="en-GB" dirty="0" smtClean="0"/>
              <a:t>(row=0, sticky=W)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lbl_lastname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</a:t>
            </a:r>
            <a:r>
              <a:rPr lang="en-GB" dirty="0" err="1" smtClean="0"/>
              <a:t>Lastname</a:t>
            </a:r>
            <a:r>
              <a:rPr lang="en-GB" dirty="0" smtClean="0"/>
              <a:t>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lbl_lastname.grid</a:t>
            </a:r>
            <a:r>
              <a:rPr lang="en-GB" dirty="0" smtClean="0"/>
              <a:t>(row=1, sticky=W)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lbl_age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text="Age",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lbl_age.grid</a:t>
            </a:r>
            <a:r>
              <a:rPr lang="en-GB" dirty="0" smtClean="0"/>
              <a:t>(row=3, sticky=W)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lbl_address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text="Address",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lbl_address.grid</a:t>
            </a:r>
            <a:r>
              <a:rPr lang="en-GB" dirty="0" smtClean="0"/>
              <a:t>(row=4, sticky=W)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lbl_contact</a:t>
            </a:r>
            <a:r>
              <a:rPr lang="en-GB" dirty="0" smtClean="0"/>
              <a:t> = Label(</a:t>
            </a:r>
            <a:r>
              <a:rPr lang="en-GB" dirty="0" err="1" smtClean="0"/>
              <a:t>ContactForm</a:t>
            </a:r>
            <a:r>
              <a:rPr lang="en-GB" dirty="0" smtClean="0"/>
              <a:t>, text="Contact", font=('</a:t>
            </a:r>
            <a:r>
              <a:rPr lang="en-GB" dirty="0" err="1" smtClean="0"/>
              <a:t>arial</a:t>
            </a:r>
            <a:r>
              <a:rPr lang="en-GB" dirty="0" smtClean="0"/>
              <a:t>', 14), </a:t>
            </a:r>
            <a:r>
              <a:rPr lang="en-GB" dirty="0" err="1" smtClean="0"/>
              <a:t>bd</a:t>
            </a:r>
            <a:r>
              <a:rPr lang="en-GB" dirty="0" smtClean="0"/>
              <a:t>=5)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lbl_contact.grid</a:t>
            </a:r>
            <a:r>
              <a:rPr lang="en-GB" dirty="0" smtClean="0"/>
              <a:t>(row=5, sticky=W)</a:t>
            </a:r>
          </a:p>
          <a:p>
            <a:r>
              <a:rPr lang="en-GB" dirty="0" smtClean="0"/>
              <a:t>  </a:t>
            </a:r>
            <a:r>
              <a:rPr lang="en-GB" dirty="0" smtClean="0"/>
              <a:t>#===================ENTRY===============================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firstname</a:t>
            </a:r>
            <a:r>
              <a:rPr lang="en-GB" dirty="0" smtClean="0"/>
              <a:t>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=FIRSTNAME,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firstname.grid</a:t>
            </a:r>
            <a:r>
              <a:rPr lang="en-GB" dirty="0" smtClean="0"/>
              <a:t>(row=0, column=1)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lastname</a:t>
            </a:r>
            <a:r>
              <a:rPr lang="en-GB" dirty="0" smtClean="0"/>
              <a:t>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=LASTNAME,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lastname.grid</a:t>
            </a:r>
            <a:r>
              <a:rPr lang="en-GB" dirty="0" smtClean="0"/>
              <a:t>(row=1, column=1)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RadioGroup.grid</a:t>
            </a:r>
            <a:r>
              <a:rPr lang="en-GB" dirty="0" smtClean="0"/>
              <a:t>(row=2, column=1)</a:t>
            </a:r>
          </a:p>
          <a:p>
            <a:r>
              <a:rPr lang="en-GB" dirty="0" smtClean="0"/>
              <a:t>    age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=AGE, 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age.grid</a:t>
            </a:r>
            <a:r>
              <a:rPr lang="en-GB" dirty="0" smtClean="0"/>
              <a:t>(row=3, column=1)</a:t>
            </a:r>
          </a:p>
          <a:p>
            <a:r>
              <a:rPr lang="en-GB" dirty="0" smtClean="0"/>
              <a:t>    address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=ADDRESS, 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address.grid</a:t>
            </a:r>
            <a:r>
              <a:rPr lang="en-GB" dirty="0" smtClean="0"/>
              <a:t>(row=4, column=1)</a:t>
            </a:r>
          </a:p>
          <a:p>
            <a:r>
              <a:rPr lang="en-GB" dirty="0" smtClean="0"/>
              <a:t>    contact = Entry(</a:t>
            </a:r>
            <a:r>
              <a:rPr lang="en-GB" dirty="0" err="1" smtClean="0"/>
              <a:t>ContactForm</a:t>
            </a:r>
            <a:r>
              <a:rPr lang="en-GB" dirty="0" smtClean="0"/>
              <a:t>, </a:t>
            </a:r>
            <a:r>
              <a:rPr lang="en-GB" dirty="0" err="1" smtClean="0"/>
              <a:t>textvariable</a:t>
            </a:r>
            <a:r>
              <a:rPr lang="en-GB" dirty="0" smtClean="0"/>
              <a:t>=CONTACT,  font=('</a:t>
            </a:r>
            <a:r>
              <a:rPr lang="en-GB" dirty="0" err="1" smtClean="0"/>
              <a:t>arial</a:t>
            </a:r>
            <a:r>
              <a:rPr lang="en-GB" dirty="0" smtClean="0"/>
              <a:t>', 14))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contact.grid</a:t>
            </a:r>
            <a:r>
              <a:rPr lang="en-GB" dirty="0" smtClean="0"/>
              <a:t>(row=5, column=1)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3582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#==================BUTTONS==============================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btn_addcon</a:t>
            </a:r>
            <a:r>
              <a:rPr lang="en-GB" dirty="0" smtClean="0"/>
              <a:t> = Button(</a:t>
            </a:r>
            <a:r>
              <a:rPr lang="en-GB" dirty="0" err="1" smtClean="0"/>
              <a:t>ContactForm</a:t>
            </a:r>
            <a:r>
              <a:rPr lang="en-GB" dirty="0" smtClean="0"/>
              <a:t>, text="Save", width=50, command=</a:t>
            </a:r>
            <a:r>
              <a:rPr lang="en-GB" dirty="0" err="1" smtClean="0"/>
              <a:t>SubmitData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btn_addcon.grid</a:t>
            </a:r>
            <a:r>
              <a:rPr lang="en-GB" dirty="0" smtClean="0"/>
              <a:t>(row=6, </a:t>
            </a:r>
            <a:r>
              <a:rPr lang="en-GB" dirty="0" err="1" smtClean="0"/>
              <a:t>columnspan</a:t>
            </a:r>
            <a:r>
              <a:rPr lang="en-GB" dirty="0" smtClean="0"/>
              <a:t>=2, </a:t>
            </a:r>
            <a:r>
              <a:rPr lang="en-GB" dirty="0" err="1" smtClean="0"/>
              <a:t>pady</a:t>
            </a:r>
            <a:r>
              <a:rPr lang="en-GB" dirty="0" smtClean="0"/>
              <a:t>=10)</a:t>
            </a:r>
          </a:p>
          <a:p>
            <a:r>
              <a:rPr lang="en-GB" dirty="0" smtClean="0"/>
              <a:t>#============================</a:t>
            </a:r>
            <a:r>
              <a:rPr lang="en-GB" dirty="0" smtClean="0"/>
              <a:t>FRAMES======================================</a:t>
            </a:r>
          </a:p>
          <a:p>
            <a:r>
              <a:rPr lang="en-GB" dirty="0" smtClean="0"/>
              <a:t>Top = Frame(root, width=500, </a:t>
            </a:r>
            <a:r>
              <a:rPr lang="en-GB" dirty="0" err="1" smtClean="0"/>
              <a:t>bd</a:t>
            </a:r>
            <a:r>
              <a:rPr lang="en-GB" dirty="0" smtClean="0"/>
              <a:t>=1, relief=SOLID)</a:t>
            </a:r>
          </a:p>
          <a:p>
            <a:r>
              <a:rPr lang="en-GB" dirty="0" err="1" smtClean="0"/>
              <a:t>Top.pack</a:t>
            </a:r>
            <a:r>
              <a:rPr lang="en-GB" dirty="0" smtClean="0"/>
              <a:t>(side=TOP)</a:t>
            </a:r>
          </a:p>
          <a:p>
            <a:r>
              <a:rPr lang="en-GB" dirty="0" smtClean="0"/>
              <a:t>Mid = Frame(root, width=500,  </a:t>
            </a:r>
            <a:r>
              <a:rPr lang="en-GB" dirty="0" err="1" smtClean="0"/>
              <a:t>bg</a:t>
            </a:r>
            <a:r>
              <a:rPr lang="en-GB" dirty="0" smtClean="0"/>
              <a:t>="gold")</a:t>
            </a:r>
          </a:p>
          <a:p>
            <a:r>
              <a:rPr lang="en-GB" dirty="0" err="1" smtClean="0"/>
              <a:t>Mid.pack</a:t>
            </a:r>
            <a:r>
              <a:rPr lang="en-GB" dirty="0" smtClean="0"/>
              <a:t>(side=TOP)</a:t>
            </a:r>
          </a:p>
          <a:p>
            <a:r>
              <a:rPr lang="en-GB" dirty="0" err="1" smtClean="0"/>
              <a:t>MidLeft</a:t>
            </a:r>
            <a:r>
              <a:rPr lang="en-GB" dirty="0" smtClean="0"/>
              <a:t> = Frame(Mid, width=100)</a:t>
            </a:r>
          </a:p>
          <a:p>
            <a:r>
              <a:rPr lang="en-GB" dirty="0" err="1" smtClean="0"/>
              <a:t>MidLeft.pack</a:t>
            </a:r>
            <a:r>
              <a:rPr lang="en-GB" dirty="0" smtClean="0"/>
              <a:t>(side=LEFT, </a:t>
            </a:r>
            <a:r>
              <a:rPr lang="en-GB" dirty="0" err="1" smtClean="0"/>
              <a:t>pady</a:t>
            </a:r>
            <a:r>
              <a:rPr lang="en-GB" dirty="0" smtClean="0"/>
              <a:t>=10)</a:t>
            </a:r>
          </a:p>
          <a:p>
            <a:r>
              <a:rPr lang="en-GB" dirty="0" err="1" smtClean="0"/>
              <a:t>MidLeftPadding</a:t>
            </a:r>
            <a:r>
              <a:rPr lang="en-GB" dirty="0" smtClean="0"/>
              <a:t> = Frame(Mid, width=370, </a:t>
            </a:r>
            <a:r>
              <a:rPr lang="en-GB" dirty="0" err="1" smtClean="0"/>
              <a:t>bg</a:t>
            </a:r>
            <a:r>
              <a:rPr lang="en-GB" dirty="0" smtClean="0"/>
              <a:t>="gold")</a:t>
            </a:r>
          </a:p>
          <a:p>
            <a:r>
              <a:rPr lang="en-GB" dirty="0" err="1" smtClean="0"/>
              <a:t>MidLeftPadding.pack</a:t>
            </a:r>
            <a:r>
              <a:rPr lang="en-GB" dirty="0" smtClean="0"/>
              <a:t>(side=LEFT)</a:t>
            </a:r>
          </a:p>
          <a:p>
            <a:r>
              <a:rPr lang="en-GB" dirty="0" err="1" smtClean="0"/>
              <a:t>MidRight</a:t>
            </a:r>
            <a:r>
              <a:rPr lang="en-GB" dirty="0" smtClean="0"/>
              <a:t> = Frame(Mid, width=100)</a:t>
            </a:r>
          </a:p>
          <a:p>
            <a:r>
              <a:rPr lang="en-GB" dirty="0" err="1" smtClean="0"/>
              <a:t>MidRight.pack</a:t>
            </a:r>
            <a:r>
              <a:rPr lang="en-GB" dirty="0" smtClean="0"/>
              <a:t>(side=RIGHT, </a:t>
            </a:r>
            <a:r>
              <a:rPr lang="en-GB" dirty="0" err="1" smtClean="0"/>
              <a:t>pady</a:t>
            </a:r>
            <a:r>
              <a:rPr lang="en-GB" dirty="0" smtClean="0"/>
              <a:t>=10)</a:t>
            </a:r>
          </a:p>
          <a:p>
            <a:r>
              <a:rPr lang="en-GB" dirty="0" err="1" smtClean="0"/>
              <a:t>TableMargin</a:t>
            </a:r>
            <a:r>
              <a:rPr lang="en-GB" dirty="0" smtClean="0"/>
              <a:t> = Frame(root, width=500)</a:t>
            </a:r>
          </a:p>
          <a:p>
            <a:r>
              <a:rPr lang="en-GB" dirty="0" err="1" smtClean="0"/>
              <a:t>TableMargin.pack</a:t>
            </a:r>
            <a:r>
              <a:rPr lang="en-GB" dirty="0" smtClean="0"/>
              <a:t>(side=TOP)</a:t>
            </a:r>
          </a:p>
          <a:p>
            <a:r>
              <a:rPr lang="en-GB" dirty="0" smtClean="0"/>
              <a:t>#============================LABELS======================================</a:t>
            </a:r>
          </a:p>
          <a:p>
            <a:r>
              <a:rPr lang="en-GB" dirty="0" err="1" smtClean="0"/>
              <a:t>lbl_title</a:t>
            </a:r>
            <a:r>
              <a:rPr lang="en-GB" dirty="0" smtClean="0"/>
              <a:t> = Label(Top, text="Contact Management System", font=('TIMES NEW ROMAN', 16), width=400)</a:t>
            </a:r>
          </a:p>
          <a:p>
            <a:r>
              <a:rPr lang="en-GB" dirty="0" err="1" smtClean="0"/>
              <a:t>lbl_title.pack</a:t>
            </a:r>
            <a:r>
              <a:rPr lang="en-GB" dirty="0" smtClean="0"/>
              <a:t>(fill=X)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#============================BUTTONS=====================================</a:t>
            </a:r>
          </a:p>
          <a:p>
            <a:r>
              <a:rPr lang="en-GB" dirty="0" err="1" smtClean="0"/>
              <a:t>btn_add</a:t>
            </a:r>
            <a:r>
              <a:rPr lang="en-GB" dirty="0" smtClean="0"/>
              <a:t> = Button(</a:t>
            </a:r>
            <a:r>
              <a:rPr lang="en-GB" dirty="0" err="1" smtClean="0"/>
              <a:t>MidLeft</a:t>
            </a:r>
            <a:r>
              <a:rPr lang="en-GB" dirty="0" smtClean="0"/>
              <a:t>, text=" + NEW", </a:t>
            </a:r>
            <a:r>
              <a:rPr lang="en-GB" dirty="0" err="1" smtClean="0"/>
              <a:t>bg</a:t>
            </a:r>
            <a:r>
              <a:rPr lang="en-GB" dirty="0" smtClean="0"/>
              <a:t>="red", command=</a:t>
            </a:r>
            <a:r>
              <a:rPr lang="en-GB" dirty="0" err="1" smtClean="0"/>
              <a:t>AddNewWindow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btn_add.pack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btn_delete</a:t>
            </a:r>
            <a:r>
              <a:rPr lang="en-GB" dirty="0" smtClean="0"/>
              <a:t> = Button(</a:t>
            </a:r>
            <a:r>
              <a:rPr lang="en-GB" dirty="0" err="1" smtClean="0"/>
              <a:t>MidRight</a:t>
            </a:r>
            <a:r>
              <a:rPr lang="en-GB" dirty="0" smtClean="0"/>
              <a:t>, text="DELETE", </a:t>
            </a:r>
            <a:r>
              <a:rPr lang="en-GB" dirty="0" err="1" smtClean="0"/>
              <a:t>bg</a:t>
            </a:r>
            <a:r>
              <a:rPr lang="en-GB" dirty="0" smtClean="0"/>
              <a:t>="green", command=</a:t>
            </a:r>
            <a:r>
              <a:rPr lang="en-GB" dirty="0" err="1" smtClean="0"/>
              <a:t>DeleteData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btn_delete.pack</a:t>
            </a:r>
            <a:r>
              <a:rPr lang="en-GB" dirty="0" smtClean="0"/>
              <a:t>(side=RIGHT)</a:t>
            </a:r>
          </a:p>
          <a:p>
            <a:endParaRPr lang="en-GB" dirty="0" smtClean="0"/>
          </a:p>
          <a:p>
            <a:r>
              <a:rPr lang="en-GB" dirty="0" smtClean="0"/>
              <a:t>#============================TABLES======================================</a:t>
            </a:r>
          </a:p>
          <a:p>
            <a:r>
              <a:rPr lang="en-GB" dirty="0" err="1" smtClean="0"/>
              <a:t>scrollbarx</a:t>
            </a:r>
            <a:r>
              <a:rPr lang="en-GB" dirty="0" smtClean="0"/>
              <a:t> = Scrollbar(</a:t>
            </a:r>
            <a:r>
              <a:rPr lang="en-GB" dirty="0" err="1" smtClean="0"/>
              <a:t>TableMargin</a:t>
            </a:r>
            <a:r>
              <a:rPr lang="en-GB" dirty="0" smtClean="0"/>
              <a:t>, orient=HORIZONTAL)</a:t>
            </a:r>
          </a:p>
          <a:p>
            <a:r>
              <a:rPr lang="en-GB" dirty="0" err="1" smtClean="0"/>
              <a:t>scrollbary</a:t>
            </a:r>
            <a:r>
              <a:rPr lang="en-GB" dirty="0" smtClean="0"/>
              <a:t> = Scrollbar(</a:t>
            </a:r>
            <a:r>
              <a:rPr lang="en-GB" dirty="0" err="1" smtClean="0"/>
              <a:t>TableMargin</a:t>
            </a:r>
            <a:r>
              <a:rPr lang="en-GB" dirty="0" smtClean="0"/>
              <a:t>, orient=VERTICAL)</a:t>
            </a:r>
          </a:p>
          <a:p>
            <a:r>
              <a:rPr lang="en-GB" dirty="0" smtClean="0"/>
              <a:t>tree = </a:t>
            </a:r>
            <a:r>
              <a:rPr lang="en-GB" dirty="0" err="1" smtClean="0"/>
              <a:t>ttk.Treeview</a:t>
            </a:r>
            <a:r>
              <a:rPr lang="en-GB" dirty="0" smtClean="0"/>
              <a:t>(</a:t>
            </a:r>
            <a:r>
              <a:rPr lang="en-GB" dirty="0" err="1" smtClean="0"/>
              <a:t>TableMargin</a:t>
            </a:r>
            <a:r>
              <a:rPr lang="en-GB" dirty="0" smtClean="0"/>
              <a:t>, columns=("</a:t>
            </a:r>
            <a:r>
              <a:rPr lang="en-GB" dirty="0" err="1" smtClean="0"/>
              <a:t>MemberID</a:t>
            </a:r>
            <a:r>
              <a:rPr lang="en-GB" dirty="0" smtClean="0"/>
              <a:t>", "</a:t>
            </a:r>
            <a:r>
              <a:rPr lang="en-GB" dirty="0" err="1" smtClean="0"/>
              <a:t>Firstname</a:t>
            </a:r>
            <a:r>
              <a:rPr lang="en-GB" dirty="0" smtClean="0"/>
              <a:t>", "</a:t>
            </a:r>
            <a:r>
              <a:rPr lang="en-GB" dirty="0" err="1" smtClean="0"/>
              <a:t>Lastname</a:t>
            </a:r>
            <a:r>
              <a:rPr lang="en-GB" dirty="0" smtClean="0"/>
              <a:t>", "Gender", "Age", "Address", "Contact"), height=400, </a:t>
            </a:r>
            <a:r>
              <a:rPr lang="en-GB" dirty="0" err="1" smtClean="0"/>
              <a:t>selectmode</a:t>
            </a:r>
            <a:r>
              <a:rPr lang="en-GB" dirty="0" smtClean="0"/>
              <a:t>="extended", </a:t>
            </a:r>
            <a:r>
              <a:rPr lang="en-GB" dirty="0" err="1" smtClean="0"/>
              <a:t>yscrollcommand</a:t>
            </a:r>
            <a:r>
              <a:rPr lang="en-GB" dirty="0" smtClean="0"/>
              <a:t>=</a:t>
            </a:r>
            <a:r>
              <a:rPr lang="en-GB" dirty="0" err="1" smtClean="0"/>
              <a:t>scrollbary.set</a:t>
            </a:r>
            <a:r>
              <a:rPr lang="en-GB" dirty="0" smtClean="0"/>
              <a:t>, </a:t>
            </a:r>
            <a:r>
              <a:rPr lang="en-GB" dirty="0" err="1" smtClean="0"/>
              <a:t>xscrollcommand</a:t>
            </a:r>
            <a:r>
              <a:rPr lang="en-GB" dirty="0" smtClean="0"/>
              <a:t>=</a:t>
            </a:r>
            <a:r>
              <a:rPr lang="en-GB" dirty="0" err="1" smtClean="0"/>
              <a:t>scrollbarx.set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scrollbary.config</a:t>
            </a:r>
            <a:r>
              <a:rPr lang="en-GB" dirty="0" smtClean="0"/>
              <a:t>(command=</a:t>
            </a:r>
            <a:r>
              <a:rPr lang="en-GB" dirty="0" err="1" smtClean="0"/>
              <a:t>tree.yview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scrollbary.pack</a:t>
            </a:r>
            <a:r>
              <a:rPr lang="en-GB" dirty="0" smtClean="0"/>
              <a:t>(side=RIGHT, fill=Y)</a:t>
            </a:r>
          </a:p>
          <a:p>
            <a:r>
              <a:rPr lang="en-GB" dirty="0" err="1" smtClean="0"/>
              <a:t>scrollbarx.config</a:t>
            </a:r>
            <a:r>
              <a:rPr lang="en-GB" dirty="0" smtClean="0"/>
              <a:t>(command=</a:t>
            </a:r>
            <a:r>
              <a:rPr lang="en-GB" dirty="0" err="1" smtClean="0"/>
              <a:t>tree.xview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scrollbarx.pack</a:t>
            </a:r>
            <a:r>
              <a:rPr lang="en-GB" dirty="0" smtClean="0"/>
              <a:t>(side=BOTTOM, fill=X)</a:t>
            </a:r>
          </a:p>
          <a:p>
            <a:r>
              <a:rPr lang="en-GB" dirty="0" err="1" smtClean="0"/>
              <a:t>tree.heading</a:t>
            </a:r>
            <a:r>
              <a:rPr lang="en-GB" dirty="0" smtClean="0"/>
              <a:t>('</a:t>
            </a:r>
            <a:r>
              <a:rPr lang="en-GB" dirty="0" err="1" smtClean="0"/>
              <a:t>MemberID</a:t>
            </a:r>
            <a:r>
              <a:rPr lang="en-GB" dirty="0" smtClean="0"/>
              <a:t>', text="</a:t>
            </a:r>
            <a:r>
              <a:rPr lang="en-GB" dirty="0" err="1" smtClean="0"/>
              <a:t>MemberID</a:t>
            </a:r>
            <a:r>
              <a:rPr lang="en-GB" dirty="0" smtClean="0"/>
              <a:t>", anchor=W)</a:t>
            </a:r>
          </a:p>
          <a:p>
            <a:r>
              <a:rPr lang="en-GB" dirty="0" err="1" smtClean="0"/>
              <a:t>tree.heading</a:t>
            </a:r>
            <a:r>
              <a:rPr lang="en-GB" dirty="0" smtClean="0"/>
              <a:t>('</a:t>
            </a:r>
            <a:r>
              <a:rPr lang="en-GB" dirty="0" err="1" smtClean="0"/>
              <a:t>Firstname</a:t>
            </a:r>
            <a:r>
              <a:rPr lang="en-GB" dirty="0" smtClean="0"/>
              <a:t>', text="</a:t>
            </a:r>
            <a:r>
              <a:rPr lang="en-GB" dirty="0" err="1" smtClean="0"/>
              <a:t>Firstname</a:t>
            </a:r>
            <a:r>
              <a:rPr lang="en-GB" dirty="0" smtClean="0"/>
              <a:t>", anchor=W)</a:t>
            </a:r>
          </a:p>
          <a:p>
            <a:r>
              <a:rPr lang="en-GB" dirty="0" err="1" smtClean="0"/>
              <a:t>tree.heading</a:t>
            </a:r>
            <a:r>
              <a:rPr lang="en-GB" dirty="0" smtClean="0"/>
              <a:t>('</a:t>
            </a:r>
            <a:r>
              <a:rPr lang="en-GB" dirty="0" err="1" smtClean="0"/>
              <a:t>Lastname</a:t>
            </a:r>
            <a:r>
              <a:rPr lang="en-GB" dirty="0" smtClean="0"/>
              <a:t>', text="</a:t>
            </a:r>
            <a:r>
              <a:rPr lang="en-GB" dirty="0" err="1" smtClean="0"/>
              <a:t>Lastname</a:t>
            </a:r>
            <a:r>
              <a:rPr lang="en-GB" dirty="0" smtClean="0"/>
              <a:t>", anchor=W)</a:t>
            </a:r>
          </a:p>
          <a:p>
            <a:r>
              <a:rPr lang="en-GB" dirty="0" err="1" smtClean="0"/>
              <a:t>tree.heading</a:t>
            </a:r>
            <a:r>
              <a:rPr lang="en-GB" dirty="0" smtClean="0"/>
              <a:t>('Age', text="Age", anchor=W)</a:t>
            </a:r>
          </a:p>
          <a:p>
            <a:r>
              <a:rPr lang="en-GB" dirty="0" err="1" smtClean="0"/>
              <a:t>tree.heading</a:t>
            </a:r>
            <a:r>
              <a:rPr lang="en-GB" dirty="0" smtClean="0"/>
              <a:t>('Address', text="Address", anchor=W</a:t>
            </a:r>
            <a:r>
              <a:rPr lang="en-GB" dirty="0" smtClean="0"/>
              <a:t>)</a:t>
            </a:r>
            <a:endParaRPr lang="en-GB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857232"/>
            <a:ext cx="8143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tree.heading</a:t>
            </a:r>
            <a:r>
              <a:rPr lang="en-GB" dirty="0" smtClean="0"/>
              <a:t>('Contact', text="Contact", anchor=W)</a:t>
            </a:r>
          </a:p>
          <a:p>
            <a:r>
              <a:rPr lang="en-GB" dirty="0" err="1" smtClean="0"/>
              <a:t>tree.column</a:t>
            </a:r>
            <a:r>
              <a:rPr lang="en-GB" dirty="0" smtClean="0"/>
              <a:t>('#0', stretch=NO, </a:t>
            </a:r>
            <a:r>
              <a:rPr lang="en-GB" dirty="0" err="1" smtClean="0"/>
              <a:t>minwidth</a:t>
            </a:r>
            <a:r>
              <a:rPr lang="en-GB" dirty="0" smtClean="0"/>
              <a:t>=0, width=0)</a:t>
            </a:r>
          </a:p>
          <a:p>
            <a:r>
              <a:rPr lang="en-GB" dirty="0" err="1" smtClean="0"/>
              <a:t>tree.column</a:t>
            </a:r>
            <a:r>
              <a:rPr lang="en-GB" dirty="0" smtClean="0"/>
              <a:t>('#1', stretch=NO, </a:t>
            </a:r>
            <a:r>
              <a:rPr lang="en-GB" dirty="0" err="1" smtClean="0"/>
              <a:t>minwidth</a:t>
            </a:r>
            <a:r>
              <a:rPr lang="en-GB" dirty="0" smtClean="0"/>
              <a:t>=0, width=0)</a:t>
            </a:r>
          </a:p>
          <a:p>
            <a:r>
              <a:rPr lang="en-GB" dirty="0" err="1" smtClean="0"/>
              <a:t>tree.column</a:t>
            </a:r>
            <a:r>
              <a:rPr lang="en-GB" dirty="0" smtClean="0"/>
              <a:t>('#2', stretch=NO, </a:t>
            </a:r>
            <a:r>
              <a:rPr lang="en-GB" dirty="0" err="1" smtClean="0"/>
              <a:t>minwidth</a:t>
            </a:r>
            <a:r>
              <a:rPr lang="en-GB" dirty="0" smtClean="0"/>
              <a:t>=0, width=80)</a:t>
            </a:r>
          </a:p>
          <a:p>
            <a:r>
              <a:rPr lang="en-GB" dirty="0" err="1" smtClean="0"/>
              <a:t>tree.column</a:t>
            </a:r>
            <a:r>
              <a:rPr lang="en-GB" dirty="0" smtClean="0"/>
              <a:t>('#3', stretch=NO, </a:t>
            </a:r>
            <a:r>
              <a:rPr lang="en-GB" dirty="0" err="1" smtClean="0"/>
              <a:t>minwidth</a:t>
            </a:r>
            <a:r>
              <a:rPr lang="en-GB" dirty="0" smtClean="0"/>
              <a:t>=0, width=120)</a:t>
            </a:r>
          </a:p>
          <a:p>
            <a:r>
              <a:rPr lang="en-GB" dirty="0" err="1" smtClean="0"/>
              <a:t>tree.column</a:t>
            </a:r>
            <a:r>
              <a:rPr lang="en-GB" dirty="0" smtClean="0"/>
              <a:t>('#4', stretch=NO, </a:t>
            </a:r>
            <a:r>
              <a:rPr lang="en-GB" dirty="0" err="1" smtClean="0"/>
              <a:t>minwidth</a:t>
            </a:r>
            <a:r>
              <a:rPr lang="en-GB" dirty="0" smtClean="0"/>
              <a:t>=0, width=90)</a:t>
            </a:r>
          </a:p>
          <a:p>
            <a:r>
              <a:rPr lang="en-GB" dirty="0" err="1" smtClean="0"/>
              <a:t>tree.column</a:t>
            </a:r>
            <a:r>
              <a:rPr lang="en-GB" dirty="0" smtClean="0"/>
              <a:t>('#5', stretch=NO, </a:t>
            </a:r>
            <a:r>
              <a:rPr lang="en-GB" dirty="0" err="1" smtClean="0"/>
              <a:t>minwidth</a:t>
            </a:r>
            <a:r>
              <a:rPr lang="en-GB" dirty="0" smtClean="0"/>
              <a:t>=0, width=80)</a:t>
            </a:r>
          </a:p>
          <a:p>
            <a:r>
              <a:rPr lang="en-GB" dirty="0" err="1" smtClean="0"/>
              <a:t>tree.column</a:t>
            </a:r>
            <a:r>
              <a:rPr lang="en-GB" dirty="0" smtClean="0"/>
              <a:t>('#6', stretch=NO, </a:t>
            </a:r>
            <a:r>
              <a:rPr lang="en-GB" dirty="0" err="1" smtClean="0"/>
              <a:t>minwidth</a:t>
            </a:r>
            <a:r>
              <a:rPr lang="en-GB" dirty="0" smtClean="0"/>
              <a:t>=0, width=120)</a:t>
            </a:r>
          </a:p>
          <a:p>
            <a:r>
              <a:rPr lang="en-GB" dirty="0" err="1" smtClean="0"/>
              <a:t>tree.column</a:t>
            </a:r>
            <a:r>
              <a:rPr lang="en-GB" dirty="0" smtClean="0"/>
              <a:t>('#7', stretch=NO, </a:t>
            </a:r>
            <a:r>
              <a:rPr lang="en-GB" dirty="0" err="1" smtClean="0"/>
              <a:t>minwidth</a:t>
            </a:r>
            <a:r>
              <a:rPr lang="en-GB" dirty="0" smtClean="0"/>
              <a:t>=0, width=120)</a:t>
            </a:r>
          </a:p>
          <a:p>
            <a:r>
              <a:rPr lang="en-GB" dirty="0" err="1" smtClean="0"/>
              <a:t>tree.pack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tree.bind</a:t>
            </a:r>
            <a:r>
              <a:rPr lang="en-GB" dirty="0" smtClean="0"/>
              <a:t>('&lt;Double-Button-1&gt;', </a:t>
            </a:r>
            <a:r>
              <a:rPr lang="en-GB" dirty="0" err="1" smtClean="0"/>
              <a:t>OnSelected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#============================INITIALIZATION==============================</a:t>
            </a:r>
          </a:p>
          <a:p>
            <a:r>
              <a:rPr lang="en-GB" dirty="0" smtClean="0"/>
              <a:t>if __name__ == '__main__':</a:t>
            </a:r>
          </a:p>
          <a:p>
            <a:r>
              <a:rPr lang="en-GB" dirty="0" smtClean="0"/>
              <a:t>    Database()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root.mainloop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Contact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Autofit/>
          </a:bodyPr>
          <a:lstStyle/>
          <a:p>
            <a:r>
              <a:rPr lang="en-IN" sz="2500" dirty="0" smtClean="0"/>
              <a:t>Contact Management  System project is written in Python.</a:t>
            </a:r>
          </a:p>
          <a:p>
            <a:r>
              <a:rPr lang="en-IN" sz="2500" dirty="0" smtClean="0"/>
              <a:t>The project file contains a python script(index.py).</a:t>
            </a:r>
          </a:p>
          <a:p>
            <a:r>
              <a:rPr lang="en-IN" sz="2500" dirty="0" smtClean="0"/>
              <a:t>This is a simple GUI based project which is very easy to understand and use.</a:t>
            </a:r>
          </a:p>
          <a:p>
            <a:r>
              <a:rPr lang="en-IN" sz="2500" dirty="0" smtClean="0"/>
              <a:t>Talking about the system, it contains all the required functions which include adding, viewing, deleting and updating contact lists.</a:t>
            </a:r>
          </a:p>
          <a:p>
            <a:r>
              <a:rPr lang="en-IN" sz="2500" dirty="0" smtClean="0"/>
              <a:t>While adding the contact of a person, he/she has to provide first name, last name, gender, address and contact details.</a:t>
            </a:r>
          </a:p>
          <a:p>
            <a:r>
              <a:rPr lang="en-IN" sz="2500" dirty="0" smtClean="0"/>
              <a:t>The user can also update the contact list if he/she wants to.</a:t>
            </a:r>
          </a:p>
          <a:p>
            <a:endParaRPr lang="en-IN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129215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200403_181151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500042"/>
            <a:ext cx="8666363" cy="5429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r>
              <a:rPr lang="en-IN" sz="2800" dirty="0" smtClean="0"/>
              <a:t>For this, the user has to double-click on record that he/she wishes to edit.</a:t>
            </a:r>
          </a:p>
          <a:p>
            <a:r>
              <a:rPr lang="en-IN" sz="2800" dirty="0" smtClean="0"/>
              <a:t>The system shows the contact details in a list view and also the user easily delete any contact details.</a:t>
            </a:r>
          </a:p>
          <a:p>
            <a:r>
              <a:rPr lang="en-IN" sz="2800" dirty="0" smtClean="0"/>
              <a:t>This GUI based Contact Management System provides the simplest management of </a:t>
            </a:r>
            <a:r>
              <a:rPr lang="en-IN" sz="2800" dirty="0" smtClean="0"/>
              <a:t>contact </a:t>
            </a:r>
            <a:r>
              <a:rPr lang="en-IN" sz="2800" dirty="0" smtClean="0"/>
              <a:t>details</a:t>
            </a:r>
            <a:r>
              <a:rPr lang="en-IN" sz="2800" dirty="0" smtClean="0"/>
              <a:t>.</a:t>
            </a:r>
            <a:endParaRPr lang="en-IN" sz="2800" dirty="0" smtClean="0"/>
          </a:p>
          <a:p>
            <a:r>
              <a:rPr lang="en-IN" sz="2800" dirty="0" smtClean="0"/>
              <a:t>There’s an external database connection file used in this mini project to save user’s data permanently.</a:t>
            </a:r>
          </a:p>
          <a:p>
            <a:r>
              <a:rPr lang="en-IN" sz="2800" dirty="0" smtClean="0"/>
              <a:t>In order to run the project, you must have installed </a:t>
            </a:r>
            <a:r>
              <a:rPr lang="en-IN" sz="2800" dirty="0" smtClean="0"/>
              <a:t>Python</a:t>
            </a:r>
            <a:r>
              <a:rPr lang="en-IN" sz="2800" dirty="0" smtClean="0"/>
              <a:t>, on your PC.</a:t>
            </a:r>
          </a:p>
          <a:p>
            <a:r>
              <a:rPr lang="en-IN" sz="2800" dirty="0" smtClean="0"/>
              <a:t>This is a simple GUI based system,  specially written for beginners.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031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GUI - tkinter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Python offers multiple options for developing GUI(Graphical User Interface).</a:t>
            </a:r>
          </a:p>
          <a:p>
            <a:r>
              <a:rPr lang="en-IN" dirty="0" smtClean="0"/>
              <a:t>Out of all the GUI methods,  tkinter  is the most commonly used method.</a:t>
            </a:r>
          </a:p>
          <a:p>
            <a:r>
              <a:rPr lang="en-IN" dirty="0" smtClean="0"/>
              <a:t>It is a standard python interface to </a:t>
            </a:r>
            <a:r>
              <a:rPr lang="en-IN" dirty="0" err="1" smtClean="0"/>
              <a:t>Tk</a:t>
            </a:r>
            <a:r>
              <a:rPr lang="en-IN" dirty="0" smtClean="0"/>
              <a:t> GUI toolkit shipped with Python.</a:t>
            </a:r>
          </a:p>
          <a:p>
            <a:r>
              <a:rPr lang="en-IN" dirty="0" smtClean="0"/>
              <a:t> Python with tkinter is the fastest and easiest     way to create the GUI applications.</a:t>
            </a:r>
          </a:p>
          <a:p>
            <a:r>
              <a:rPr lang="en-IN" dirty="0" smtClean="0"/>
              <a:t>Creating a GUI using tkinter is an easy task.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502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the module - tkinter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the main window(container)</a:t>
            </a:r>
          </a:p>
          <a:p>
            <a:r>
              <a:rPr lang="en-IN" dirty="0" smtClean="0"/>
              <a:t>Add any number of widgets to the main window</a:t>
            </a:r>
          </a:p>
          <a:p>
            <a:r>
              <a:rPr lang="en-IN" dirty="0" smtClean="0"/>
              <a:t>Apply the event Trigger on the widgets</a:t>
            </a:r>
          </a:p>
          <a:p>
            <a:r>
              <a:rPr lang="en-IN" dirty="0" smtClean="0"/>
              <a:t>Importing tkinter is same as importing any other </a:t>
            </a:r>
            <a:r>
              <a:rPr lang="en-IN" dirty="0" smtClean="0"/>
              <a:t>module </a:t>
            </a:r>
            <a:r>
              <a:rPr lang="en-IN" dirty="0" smtClean="0"/>
              <a:t>in the Python code.</a:t>
            </a:r>
          </a:p>
          <a:p>
            <a:r>
              <a:rPr lang="en-IN" dirty="0" smtClean="0"/>
              <a:t>Note that the name of the module in Python </a:t>
            </a:r>
            <a:r>
              <a:rPr lang="en-IN" dirty="0" smtClean="0"/>
              <a:t>2.x </a:t>
            </a:r>
            <a:r>
              <a:rPr lang="en-IN" dirty="0" smtClean="0"/>
              <a:t>is ‘Tkinter’ and Python 3.x it is ’tkinter’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985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lgerian" pitchFamily="82" charset="0"/>
              </a:rPr>
              <a:t>CODE</a:t>
            </a:r>
            <a:endParaRPr lang="en-GB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214422"/>
            <a:ext cx="842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smtClean="0"/>
              <a:t>import sqlite3</a:t>
            </a:r>
          </a:p>
          <a:p>
            <a:r>
              <a:rPr lang="en-GB" dirty="0" smtClean="0"/>
              <a:t>import tkinter.ttk as </a:t>
            </a:r>
            <a:r>
              <a:rPr lang="en-GB" dirty="0" err="1" smtClean="0"/>
              <a:t>ttk</a:t>
            </a:r>
            <a:endParaRPr lang="en-GB" dirty="0" smtClean="0"/>
          </a:p>
          <a:p>
            <a:r>
              <a:rPr lang="en-GB" dirty="0" smtClean="0"/>
              <a:t>import tkinter.messagebox as </a:t>
            </a:r>
            <a:r>
              <a:rPr lang="en-GB" dirty="0" err="1" smtClean="0"/>
              <a:t>tkMessageBox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root = </a:t>
            </a:r>
            <a:r>
              <a:rPr lang="en-GB" dirty="0" err="1" smtClean="0"/>
              <a:t>Tk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root.title</a:t>
            </a:r>
            <a:r>
              <a:rPr lang="en-GB" dirty="0" smtClean="0"/>
              <a:t>("Contact List")</a:t>
            </a:r>
          </a:p>
          <a:p>
            <a:r>
              <a:rPr lang="en-GB" dirty="0" smtClean="0"/>
              <a:t>width = 700</a:t>
            </a:r>
          </a:p>
          <a:p>
            <a:r>
              <a:rPr lang="en-GB" dirty="0" smtClean="0"/>
              <a:t>height = 500</a:t>
            </a:r>
          </a:p>
          <a:p>
            <a:r>
              <a:rPr lang="en-GB" dirty="0" err="1" smtClean="0"/>
              <a:t>screen_width</a:t>
            </a:r>
            <a:r>
              <a:rPr lang="en-GB" dirty="0" smtClean="0"/>
              <a:t> = </a:t>
            </a:r>
            <a:r>
              <a:rPr lang="en-GB" dirty="0" err="1" smtClean="0"/>
              <a:t>root.winfo_screenwidth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screen_height</a:t>
            </a:r>
            <a:r>
              <a:rPr lang="en-GB" dirty="0" smtClean="0"/>
              <a:t> = </a:t>
            </a:r>
            <a:r>
              <a:rPr lang="en-GB" dirty="0" err="1" smtClean="0"/>
              <a:t>root.winfo_screenheight</a:t>
            </a:r>
            <a:r>
              <a:rPr lang="en-GB" dirty="0" smtClean="0"/>
              <a:t>()</a:t>
            </a:r>
          </a:p>
          <a:p>
            <a:r>
              <a:rPr lang="en-GB" dirty="0" smtClean="0"/>
              <a:t>x = (</a:t>
            </a:r>
            <a:r>
              <a:rPr lang="en-GB" dirty="0" err="1" smtClean="0"/>
              <a:t>screen_width</a:t>
            </a:r>
            <a:r>
              <a:rPr lang="en-GB" dirty="0" smtClean="0"/>
              <a:t>/2) - (width/2)</a:t>
            </a:r>
          </a:p>
          <a:p>
            <a:r>
              <a:rPr lang="en-GB" dirty="0" smtClean="0"/>
              <a:t>y = (</a:t>
            </a:r>
            <a:r>
              <a:rPr lang="en-GB" dirty="0" err="1" smtClean="0"/>
              <a:t>screen_height</a:t>
            </a:r>
            <a:r>
              <a:rPr lang="en-GB" dirty="0" smtClean="0"/>
              <a:t>/2) - (height/2)</a:t>
            </a:r>
          </a:p>
          <a:p>
            <a:r>
              <a:rPr lang="en-GB" dirty="0" err="1" smtClean="0"/>
              <a:t>root.geometry</a:t>
            </a:r>
            <a:r>
              <a:rPr lang="en-GB" dirty="0" smtClean="0"/>
              <a:t>("%</a:t>
            </a:r>
            <a:r>
              <a:rPr lang="en-GB" dirty="0" err="1" smtClean="0"/>
              <a:t>dx%d</a:t>
            </a:r>
            <a:r>
              <a:rPr lang="en-GB" dirty="0" smtClean="0"/>
              <a:t>+%d+%d" % (width, height, x, y))</a:t>
            </a:r>
          </a:p>
          <a:p>
            <a:r>
              <a:rPr lang="en-GB" dirty="0" err="1" smtClean="0"/>
              <a:t>root.resizable</a:t>
            </a:r>
            <a:r>
              <a:rPr lang="en-GB" dirty="0" smtClean="0"/>
              <a:t>(0, 0)</a:t>
            </a:r>
          </a:p>
          <a:p>
            <a:r>
              <a:rPr lang="en-GB" dirty="0" err="1" smtClean="0"/>
              <a:t>root.config</a:t>
            </a:r>
            <a:r>
              <a:rPr lang="en-GB" dirty="0" smtClean="0"/>
              <a:t>(</a:t>
            </a:r>
            <a:r>
              <a:rPr lang="en-GB" dirty="0" err="1" smtClean="0"/>
              <a:t>bg</a:t>
            </a:r>
            <a:r>
              <a:rPr lang="en-GB" dirty="0" smtClean="0"/>
              <a:t>="gold")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86439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#============================VARIABLES===================================</a:t>
            </a:r>
          </a:p>
          <a:p>
            <a:r>
              <a:rPr lang="en-GB" dirty="0" smtClean="0"/>
              <a:t>FIRSTNAME = </a:t>
            </a:r>
            <a:r>
              <a:rPr lang="en-GB" dirty="0" err="1" smtClean="0"/>
              <a:t>StringVar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LASTNAME = </a:t>
            </a:r>
            <a:r>
              <a:rPr lang="en-GB" dirty="0" err="1" smtClean="0"/>
              <a:t>StringVar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AGE = </a:t>
            </a:r>
            <a:r>
              <a:rPr lang="en-GB" dirty="0" err="1" smtClean="0"/>
              <a:t>StringVar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ADDRESS = </a:t>
            </a:r>
            <a:r>
              <a:rPr lang="en-GB" dirty="0" err="1" smtClean="0"/>
              <a:t>StringVar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CONTACT = </a:t>
            </a:r>
            <a:r>
              <a:rPr lang="en-GB" dirty="0" err="1" smtClean="0"/>
              <a:t>StringVar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#============================METHODS=====================================</a:t>
            </a:r>
          </a:p>
          <a:p>
            <a:endParaRPr lang="en-GB" dirty="0" smtClean="0"/>
          </a:p>
          <a:p>
            <a:r>
              <a:rPr lang="en-GB" dirty="0" smtClean="0"/>
              <a:t>def Database():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conn</a:t>
            </a:r>
            <a:r>
              <a:rPr lang="en-GB" dirty="0" smtClean="0"/>
              <a:t> = sqlite3.connect("</a:t>
            </a:r>
            <a:r>
              <a:rPr lang="en-GB" dirty="0" err="1" smtClean="0"/>
              <a:t>pythontut.db</a:t>
            </a:r>
            <a:r>
              <a:rPr lang="en-GB" dirty="0" smtClean="0"/>
              <a:t>")</a:t>
            </a:r>
          </a:p>
          <a:p>
            <a:r>
              <a:rPr lang="en-GB" dirty="0" smtClean="0"/>
              <a:t>    cursor = </a:t>
            </a:r>
            <a:r>
              <a:rPr lang="en-GB" dirty="0" err="1" smtClean="0"/>
              <a:t>conn.cursor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cursor.execute</a:t>
            </a:r>
            <a:r>
              <a:rPr lang="en-GB" dirty="0" smtClean="0"/>
              <a:t>("CREATE TABLE IF NOT EXISTS `member` (</a:t>
            </a:r>
            <a:r>
              <a:rPr lang="en-GB" dirty="0" err="1" smtClean="0"/>
              <a:t>mem_id</a:t>
            </a:r>
            <a:r>
              <a:rPr lang="en-GB" dirty="0" smtClean="0"/>
              <a:t> INTEGER NOT NULL  PRIMARY KEY AUTOINCREMENT, </a:t>
            </a:r>
            <a:r>
              <a:rPr lang="en-GB" dirty="0" err="1" smtClean="0"/>
              <a:t>firstname</a:t>
            </a:r>
            <a:r>
              <a:rPr lang="en-GB" dirty="0" smtClean="0"/>
              <a:t> TEXT, </a:t>
            </a:r>
            <a:r>
              <a:rPr lang="en-GB" dirty="0" err="1" smtClean="0"/>
              <a:t>lastname</a:t>
            </a:r>
            <a:r>
              <a:rPr lang="en-GB" dirty="0" smtClean="0"/>
              <a:t> TEXT, age TEXT, address TEXT, contact TEXT)")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cursor.execute</a:t>
            </a:r>
            <a:r>
              <a:rPr lang="en-GB" dirty="0" smtClean="0"/>
              <a:t>("SELECT * FROM `member` ORDER BY `</a:t>
            </a:r>
            <a:r>
              <a:rPr lang="en-GB" dirty="0" err="1" smtClean="0"/>
              <a:t>lastname</a:t>
            </a:r>
            <a:r>
              <a:rPr lang="en-GB" dirty="0" smtClean="0"/>
              <a:t>` ASC")</a:t>
            </a:r>
          </a:p>
          <a:p>
            <a:r>
              <a:rPr lang="en-GB" dirty="0" smtClean="0"/>
              <a:t>    fetch = </a:t>
            </a:r>
            <a:r>
              <a:rPr lang="en-GB" dirty="0" err="1" smtClean="0"/>
              <a:t>cursor.fetchall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for data in fetch: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tree.insert</a:t>
            </a:r>
            <a:r>
              <a:rPr lang="en-GB" dirty="0" smtClean="0"/>
              <a:t>('', 'end', values=(data))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cursor.close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conn.close</a:t>
            </a:r>
            <a:r>
              <a:rPr lang="en-GB" dirty="0" smtClean="0"/>
              <a:t>(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42968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 </a:t>
            </a:r>
            <a:r>
              <a:rPr lang="en-GB" dirty="0" err="1" smtClean="0"/>
              <a:t>SubmitData</a:t>
            </a:r>
            <a:r>
              <a:rPr lang="en-GB" dirty="0" smtClean="0"/>
              <a:t>():</a:t>
            </a:r>
          </a:p>
          <a:p>
            <a:r>
              <a:rPr lang="en-GB" dirty="0" smtClean="0"/>
              <a:t>    if  </a:t>
            </a:r>
            <a:r>
              <a:rPr lang="en-GB" dirty="0" err="1" smtClean="0"/>
              <a:t>FIRSTNAME.get</a:t>
            </a:r>
            <a:r>
              <a:rPr lang="en-GB" dirty="0" smtClean="0"/>
              <a:t>() == "" or </a:t>
            </a:r>
            <a:r>
              <a:rPr lang="en-GB" dirty="0" err="1" smtClean="0"/>
              <a:t>LASTNAME.get</a:t>
            </a:r>
            <a:r>
              <a:rPr lang="en-GB" dirty="0" smtClean="0"/>
              <a:t>() == "" or </a:t>
            </a:r>
            <a:r>
              <a:rPr lang="en-GB" dirty="0" err="1" smtClean="0"/>
              <a:t>AGE.get</a:t>
            </a:r>
            <a:r>
              <a:rPr lang="en-GB" dirty="0" smtClean="0"/>
              <a:t>() == "" or </a:t>
            </a:r>
            <a:r>
              <a:rPr lang="en-GB" dirty="0" err="1" smtClean="0"/>
              <a:t>ADDRESS.get</a:t>
            </a:r>
            <a:r>
              <a:rPr lang="en-GB" dirty="0" smtClean="0"/>
              <a:t>() == "" or </a:t>
            </a:r>
            <a:r>
              <a:rPr lang="en-GB" dirty="0" err="1" smtClean="0"/>
              <a:t>CONTACT.get</a:t>
            </a:r>
            <a:r>
              <a:rPr lang="en-GB" dirty="0" smtClean="0"/>
              <a:t>() == "":</a:t>
            </a:r>
          </a:p>
          <a:p>
            <a:r>
              <a:rPr lang="en-GB" dirty="0" smtClean="0"/>
              <a:t>        result = </a:t>
            </a:r>
            <a:r>
              <a:rPr lang="en-GB" dirty="0" err="1" smtClean="0"/>
              <a:t>tkMessageBox.showwarning</a:t>
            </a:r>
            <a:r>
              <a:rPr lang="en-GB" dirty="0" smtClean="0"/>
              <a:t>('', 'Please Complete The Required Field', icon="warning")</a:t>
            </a:r>
          </a:p>
          <a:p>
            <a:r>
              <a:rPr lang="en-GB" dirty="0" smtClean="0"/>
              <a:t>    else: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tree.delete</a:t>
            </a:r>
            <a:r>
              <a:rPr lang="en-GB" dirty="0" smtClean="0"/>
              <a:t>(*</a:t>
            </a:r>
            <a:r>
              <a:rPr lang="en-GB" dirty="0" err="1" smtClean="0"/>
              <a:t>tree.get_children</a:t>
            </a:r>
            <a:r>
              <a:rPr lang="en-GB" dirty="0" smtClean="0"/>
              <a:t>())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conn</a:t>
            </a:r>
            <a:r>
              <a:rPr lang="en-GB" dirty="0" smtClean="0"/>
              <a:t> = sqlite3.connect("</a:t>
            </a:r>
            <a:r>
              <a:rPr lang="en-GB" dirty="0" err="1" smtClean="0"/>
              <a:t>pythontut.db</a:t>
            </a:r>
            <a:r>
              <a:rPr lang="en-GB" dirty="0" smtClean="0"/>
              <a:t>")</a:t>
            </a:r>
          </a:p>
          <a:p>
            <a:r>
              <a:rPr lang="en-GB" dirty="0" smtClean="0"/>
              <a:t>        cursor = </a:t>
            </a:r>
            <a:r>
              <a:rPr lang="en-GB" dirty="0" err="1" smtClean="0"/>
              <a:t>conn.cursor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cursor.execute</a:t>
            </a:r>
            <a:r>
              <a:rPr lang="en-GB" dirty="0" smtClean="0"/>
              <a:t>("INSERT INTO `member` (</a:t>
            </a:r>
            <a:r>
              <a:rPr lang="en-GB" dirty="0" err="1" smtClean="0"/>
              <a:t>firstname</a:t>
            </a:r>
            <a:r>
              <a:rPr lang="en-GB" dirty="0" smtClean="0"/>
              <a:t>, </a:t>
            </a:r>
            <a:r>
              <a:rPr lang="en-GB" dirty="0" err="1" smtClean="0"/>
              <a:t>lastname</a:t>
            </a:r>
            <a:r>
              <a:rPr lang="en-GB" dirty="0" smtClean="0"/>
              <a:t>, age, address, contact) VALUES(?, ?, ?, ?, ?)", (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FIRSTNAME.get</a:t>
            </a:r>
            <a:r>
              <a:rPr lang="en-GB" dirty="0" smtClean="0"/>
              <a:t>()), 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LASTNAME.get</a:t>
            </a:r>
            <a:r>
              <a:rPr lang="en-GB" dirty="0" smtClean="0"/>
              <a:t>()), </a:t>
            </a:r>
            <a:r>
              <a:rPr lang="en-GB" dirty="0" err="1" smtClean="0"/>
              <a:t>int</a:t>
            </a:r>
            <a:r>
              <a:rPr lang="en-GB" dirty="0" smtClean="0"/>
              <a:t>(</a:t>
            </a:r>
            <a:r>
              <a:rPr lang="en-GB" dirty="0" err="1" smtClean="0"/>
              <a:t>AGE.get</a:t>
            </a:r>
            <a:r>
              <a:rPr lang="en-GB" dirty="0" smtClean="0"/>
              <a:t>()), 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ADDRESS.get</a:t>
            </a:r>
            <a:r>
              <a:rPr lang="en-GB" dirty="0" smtClean="0"/>
              <a:t>()), 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CONTACT.get</a:t>
            </a:r>
            <a:r>
              <a:rPr lang="en-GB" dirty="0" smtClean="0"/>
              <a:t>())))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conn.commit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cursor.execute</a:t>
            </a:r>
            <a:r>
              <a:rPr lang="en-GB" dirty="0" smtClean="0"/>
              <a:t>("SELECT * FROM `member` ORDER BY `</a:t>
            </a:r>
            <a:r>
              <a:rPr lang="en-GB" dirty="0" err="1" smtClean="0"/>
              <a:t>lastname</a:t>
            </a:r>
            <a:r>
              <a:rPr lang="en-GB" dirty="0" smtClean="0"/>
              <a:t>` ASC")</a:t>
            </a:r>
          </a:p>
          <a:p>
            <a:r>
              <a:rPr lang="en-GB" dirty="0" smtClean="0"/>
              <a:t>        fetch = </a:t>
            </a:r>
            <a:r>
              <a:rPr lang="en-GB" dirty="0" err="1" smtClean="0"/>
              <a:t>cursor.fetchall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for data in fetch: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tree.insert</a:t>
            </a:r>
            <a:r>
              <a:rPr lang="en-GB" dirty="0" smtClean="0"/>
              <a:t>('', 'end', values=(data))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cursor.close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conn.close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FIRSTNAME.set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LASTNAME.set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AGE.set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ADDRESS.set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CONTACT.set</a:t>
            </a:r>
            <a:r>
              <a:rPr lang="en-GB" dirty="0" smtClean="0"/>
              <a:t>("")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 </a:t>
            </a:r>
            <a:r>
              <a:rPr lang="en-GB" dirty="0" err="1" smtClean="0"/>
              <a:t>UpdateData</a:t>
            </a:r>
            <a:r>
              <a:rPr lang="en-GB" dirty="0" smtClean="0"/>
              <a:t>():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tree.delete</a:t>
            </a:r>
            <a:r>
              <a:rPr lang="en-GB" dirty="0" smtClean="0"/>
              <a:t>(*</a:t>
            </a:r>
            <a:r>
              <a:rPr lang="en-GB" dirty="0" err="1" smtClean="0"/>
              <a:t>tree.get_children</a:t>
            </a:r>
            <a:r>
              <a:rPr lang="en-GB" dirty="0" smtClean="0"/>
              <a:t>())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conn</a:t>
            </a:r>
            <a:r>
              <a:rPr lang="en-GB" dirty="0" smtClean="0"/>
              <a:t> = sqlite3.connect("</a:t>
            </a:r>
            <a:r>
              <a:rPr lang="en-GB" dirty="0" err="1" smtClean="0"/>
              <a:t>pythontut.db</a:t>
            </a:r>
            <a:r>
              <a:rPr lang="en-GB" dirty="0" smtClean="0"/>
              <a:t>")</a:t>
            </a:r>
          </a:p>
          <a:p>
            <a:r>
              <a:rPr lang="en-GB" dirty="0" smtClean="0"/>
              <a:t>        cursor = </a:t>
            </a:r>
            <a:r>
              <a:rPr lang="en-GB" dirty="0" err="1" smtClean="0"/>
              <a:t>conn.cursor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cursor.execute</a:t>
            </a:r>
            <a:r>
              <a:rPr lang="en-GB" dirty="0" smtClean="0"/>
              <a:t>("UPDATE `member` SET `</a:t>
            </a:r>
            <a:r>
              <a:rPr lang="en-GB" dirty="0" err="1" smtClean="0"/>
              <a:t>firstname</a:t>
            </a:r>
            <a:r>
              <a:rPr lang="en-GB" dirty="0" smtClean="0"/>
              <a:t>` = ?, `</a:t>
            </a:r>
            <a:r>
              <a:rPr lang="en-GB" dirty="0" err="1" smtClean="0"/>
              <a:t>lastname</a:t>
            </a:r>
            <a:r>
              <a:rPr lang="en-GB" dirty="0" smtClean="0"/>
              <a:t>` = ?, `age` = ?,  `address` = ?, `contact` = ? WHERE `</a:t>
            </a:r>
            <a:r>
              <a:rPr lang="en-GB" dirty="0" err="1" smtClean="0"/>
              <a:t>mem_id</a:t>
            </a:r>
            <a:r>
              <a:rPr lang="en-GB" dirty="0" smtClean="0"/>
              <a:t>` = ?", (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FIRSTNAME.get</a:t>
            </a:r>
            <a:r>
              <a:rPr lang="en-GB" dirty="0" smtClean="0"/>
              <a:t>()), 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LASTNAME.get</a:t>
            </a:r>
            <a:r>
              <a:rPr lang="en-GB" dirty="0" smtClean="0"/>
              <a:t>()), 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GENDER.get</a:t>
            </a:r>
            <a:r>
              <a:rPr lang="en-GB" dirty="0" smtClean="0"/>
              <a:t>()), 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AGE.get</a:t>
            </a:r>
            <a:r>
              <a:rPr lang="en-GB" dirty="0" smtClean="0"/>
              <a:t>()), 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ADDRESS.get</a:t>
            </a:r>
            <a:r>
              <a:rPr lang="en-GB" dirty="0" smtClean="0"/>
              <a:t>()), </a:t>
            </a:r>
            <a:r>
              <a:rPr lang="en-GB" dirty="0" err="1" smtClean="0"/>
              <a:t>str</a:t>
            </a:r>
            <a:r>
              <a:rPr lang="en-GB" dirty="0" smtClean="0"/>
              <a:t>(</a:t>
            </a:r>
            <a:r>
              <a:rPr lang="en-GB" dirty="0" err="1" smtClean="0"/>
              <a:t>CONTACT.get</a:t>
            </a:r>
            <a:r>
              <a:rPr lang="en-GB" dirty="0" smtClean="0"/>
              <a:t>()), </a:t>
            </a:r>
            <a:r>
              <a:rPr lang="en-GB" dirty="0" err="1" smtClean="0"/>
              <a:t>int</a:t>
            </a:r>
            <a:r>
              <a:rPr lang="en-GB" dirty="0" smtClean="0"/>
              <a:t>(</a:t>
            </a:r>
            <a:r>
              <a:rPr lang="en-GB" dirty="0" err="1" smtClean="0"/>
              <a:t>mem_id</a:t>
            </a:r>
            <a:r>
              <a:rPr lang="en-GB" dirty="0" smtClean="0"/>
              <a:t>)))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conn.commit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cursor.execute</a:t>
            </a:r>
            <a:r>
              <a:rPr lang="en-GB" dirty="0" smtClean="0"/>
              <a:t>("SELECT * FROM `member` ORDER BY `</a:t>
            </a:r>
            <a:r>
              <a:rPr lang="en-GB" dirty="0" err="1" smtClean="0"/>
              <a:t>lastname</a:t>
            </a:r>
            <a:r>
              <a:rPr lang="en-GB" dirty="0" smtClean="0"/>
              <a:t>` ASC")</a:t>
            </a:r>
          </a:p>
          <a:p>
            <a:r>
              <a:rPr lang="en-GB" dirty="0" smtClean="0"/>
              <a:t>        fetch = </a:t>
            </a:r>
            <a:r>
              <a:rPr lang="en-GB" dirty="0" err="1" smtClean="0"/>
              <a:t>cursor.fetchall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for data in fetch: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tree.insert</a:t>
            </a:r>
            <a:r>
              <a:rPr lang="en-GB" dirty="0" smtClean="0"/>
              <a:t>('', 'end', values=(data))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cursor.close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conn.close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FIRSTNAME.set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LASTNAME.set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AGE.set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ADDRESS.set</a:t>
            </a:r>
            <a:r>
              <a:rPr lang="en-GB" dirty="0" smtClean="0"/>
              <a:t>("")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CONTACT.set</a:t>
            </a:r>
            <a:r>
              <a:rPr lang="en-GB" dirty="0" smtClean="0"/>
              <a:t>("")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2152</Words>
  <Application>Microsoft Office PowerPoint</Application>
  <PresentationFormat>On-screen Show (4:3)</PresentationFormat>
  <Paragraphs>298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Contact Management System</vt:lpstr>
      <vt:lpstr>Contact Management System</vt:lpstr>
      <vt:lpstr>Slide 3</vt:lpstr>
      <vt:lpstr>Python GUI - tkinter</vt:lpstr>
      <vt:lpstr>Importing the module - tkinter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n0ak95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- tkinter</dc:title>
  <dc:creator>n0ak95</dc:creator>
  <cp:lastModifiedBy>kunal pagare</cp:lastModifiedBy>
  <cp:revision>10</cp:revision>
  <dcterms:created xsi:type="dcterms:W3CDTF">2020-03-23T06:28:33Z</dcterms:created>
  <dcterms:modified xsi:type="dcterms:W3CDTF">2020-04-02T12:52:48Z</dcterms:modified>
</cp:coreProperties>
</file>