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B0578-80B7-4D83-B2BD-1B4BDBD322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4B95EF-0F57-44E9-AA0A-FD33B7DE8A01}">
      <dgm:prSet/>
      <dgm:spPr/>
      <dgm:t>
        <a:bodyPr/>
        <a:lstStyle/>
        <a:p>
          <a:r>
            <a:rPr lang="en-US"/>
            <a:t>Overview of MSSQL and its history</a:t>
          </a:r>
        </a:p>
      </dgm:t>
    </dgm:pt>
    <dgm:pt modelId="{CA1FD0B8-C838-4C1C-860C-0CA859017977}" type="parTrans" cxnId="{118B4CF0-0B42-4CF8-8982-5C88034E3648}">
      <dgm:prSet/>
      <dgm:spPr/>
      <dgm:t>
        <a:bodyPr/>
        <a:lstStyle/>
        <a:p>
          <a:endParaRPr lang="en-US"/>
        </a:p>
      </dgm:t>
    </dgm:pt>
    <dgm:pt modelId="{5623309A-D721-402E-8315-EA93DF7C52A5}" type="sibTrans" cxnId="{118B4CF0-0B42-4CF8-8982-5C88034E3648}">
      <dgm:prSet/>
      <dgm:spPr/>
      <dgm:t>
        <a:bodyPr/>
        <a:lstStyle/>
        <a:p>
          <a:endParaRPr lang="en-US"/>
        </a:p>
      </dgm:t>
    </dgm:pt>
    <dgm:pt modelId="{D5039BB7-DA23-48AF-B236-A71786967CE7}">
      <dgm:prSet/>
      <dgm:spPr/>
      <dgm:t>
        <a:bodyPr/>
        <a:lstStyle/>
        <a:p>
          <a:r>
            <a:rPr lang="en-US"/>
            <a:t>Understanding database concepts and terminology</a:t>
          </a:r>
        </a:p>
      </dgm:t>
    </dgm:pt>
    <dgm:pt modelId="{3533D172-B38F-4D1B-B66D-AE1452CD9917}" type="parTrans" cxnId="{2079A5B6-2940-4586-857B-C6E6D0031C4A}">
      <dgm:prSet/>
      <dgm:spPr/>
      <dgm:t>
        <a:bodyPr/>
        <a:lstStyle/>
        <a:p>
          <a:endParaRPr lang="en-US"/>
        </a:p>
      </dgm:t>
    </dgm:pt>
    <dgm:pt modelId="{1FABD5C6-134B-4586-9158-68FE54AF4AB4}" type="sibTrans" cxnId="{2079A5B6-2940-4586-857B-C6E6D0031C4A}">
      <dgm:prSet/>
      <dgm:spPr/>
      <dgm:t>
        <a:bodyPr/>
        <a:lstStyle/>
        <a:p>
          <a:endParaRPr lang="en-US"/>
        </a:p>
      </dgm:t>
    </dgm:pt>
    <dgm:pt modelId="{D1A89721-A0E3-48B2-9FC0-A24F06F23C83}">
      <dgm:prSet/>
      <dgm:spPr/>
      <dgm:t>
        <a:bodyPr/>
        <a:lstStyle/>
        <a:p>
          <a:r>
            <a:rPr lang="en-US"/>
            <a:t>Differences between MSSQL and other relational database management systems</a:t>
          </a:r>
        </a:p>
      </dgm:t>
    </dgm:pt>
    <dgm:pt modelId="{9698F1CD-9725-491C-B092-7E704316A127}" type="parTrans" cxnId="{C0611977-AF47-4CE2-AF4B-73E3CFDC97F6}">
      <dgm:prSet/>
      <dgm:spPr/>
      <dgm:t>
        <a:bodyPr/>
        <a:lstStyle/>
        <a:p>
          <a:endParaRPr lang="en-US"/>
        </a:p>
      </dgm:t>
    </dgm:pt>
    <dgm:pt modelId="{2B6BD096-FBB8-45FA-8DE3-4B4B8DE85815}" type="sibTrans" cxnId="{C0611977-AF47-4CE2-AF4B-73E3CFDC97F6}">
      <dgm:prSet/>
      <dgm:spPr/>
      <dgm:t>
        <a:bodyPr/>
        <a:lstStyle/>
        <a:p>
          <a:endParaRPr lang="en-US"/>
        </a:p>
      </dgm:t>
    </dgm:pt>
    <dgm:pt modelId="{0242AF70-56D6-4060-B674-088E8EE0282D}" type="pres">
      <dgm:prSet presAssocID="{8D5B0578-80B7-4D83-B2BD-1B4BDBD3225E}" presName="root" presStyleCnt="0">
        <dgm:presLayoutVars>
          <dgm:dir/>
          <dgm:resizeHandles val="exact"/>
        </dgm:presLayoutVars>
      </dgm:prSet>
      <dgm:spPr/>
    </dgm:pt>
    <dgm:pt modelId="{DCD597B6-B7E4-4EB7-B064-B305F62E31ED}" type="pres">
      <dgm:prSet presAssocID="{0F4B95EF-0F57-44E9-AA0A-FD33B7DE8A01}" presName="compNode" presStyleCnt="0"/>
      <dgm:spPr/>
    </dgm:pt>
    <dgm:pt modelId="{FA86F720-966A-4899-A9F2-7E97F22E30BE}" type="pres">
      <dgm:prSet presAssocID="{0F4B95EF-0F57-44E9-AA0A-FD33B7DE8A01}" presName="bgRect" presStyleLbl="bgShp" presStyleIdx="0" presStyleCnt="3"/>
      <dgm:spPr/>
    </dgm:pt>
    <dgm:pt modelId="{62E37306-EFBB-4673-96EF-0FEBA43FDFCE}" type="pres">
      <dgm:prSet presAssocID="{0F4B95EF-0F57-44E9-AA0A-FD33B7DE8A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5DA647E-0030-4F25-AF1B-19F42A91A535}" type="pres">
      <dgm:prSet presAssocID="{0F4B95EF-0F57-44E9-AA0A-FD33B7DE8A01}" presName="spaceRect" presStyleCnt="0"/>
      <dgm:spPr/>
    </dgm:pt>
    <dgm:pt modelId="{9B1EA858-4D30-4F4D-AF82-EFC3AF4E4F3A}" type="pres">
      <dgm:prSet presAssocID="{0F4B95EF-0F57-44E9-AA0A-FD33B7DE8A01}" presName="parTx" presStyleLbl="revTx" presStyleIdx="0" presStyleCnt="3">
        <dgm:presLayoutVars>
          <dgm:chMax val="0"/>
          <dgm:chPref val="0"/>
        </dgm:presLayoutVars>
      </dgm:prSet>
      <dgm:spPr/>
    </dgm:pt>
    <dgm:pt modelId="{4E3D616D-CEF9-4598-892B-FB0375C4883B}" type="pres">
      <dgm:prSet presAssocID="{5623309A-D721-402E-8315-EA93DF7C52A5}" presName="sibTrans" presStyleCnt="0"/>
      <dgm:spPr/>
    </dgm:pt>
    <dgm:pt modelId="{D02433BB-F89E-499F-8BC6-E8804FBEE34F}" type="pres">
      <dgm:prSet presAssocID="{D5039BB7-DA23-48AF-B236-A71786967CE7}" presName="compNode" presStyleCnt="0"/>
      <dgm:spPr/>
    </dgm:pt>
    <dgm:pt modelId="{10E69D35-7016-4E39-9659-00B8AB264876}" type="pres">
      <dgm:prSet presAssocID="{D5039BB7-DA23-48AF-B236-A71786967CE7}" presName="bgRect" presStyleLbl="bgShp" presStyleIdx="1" presStyleCnt="3"/>
      <dgm:spPr/>
    </dgm:pt>
    <dgm:pt modelId="{0D56C110-BB5C-420A-9EAD-84CA761F138E}" type="pres">
      <dgm:prSet presAssocID="{D5039BB7-DA23-48AF-B236-A71786967C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3338CF-E325-466F-BE5A-DEFB6C01E65E}" type="pres">
      <dgm:prSet presAssocID="{D5039BB7-DA23-48AF-B236-A71786967CE7}" presName="spaceRect" presStyleCnt="0"/>
      <dgm:spPr/>
    </dgm:pt>
    <dgm:pt modelId="{149B888F-7724-4B3C-9924-D0708F1AAB44}" type="pres">
      <dgm:prSet presAssocID="{D5039BB7-DA23-48AF-B236-A71786967CE7}" presName="parTx" presStyleLbl="revTx" presStyleIdx="1" presStyleCnt="3">
        <dgm:presLayoutVars>
          <dgm:chMax val="0"/>
          <dgm:chPref val="0"/>
        </dgm:presLayoutVars>
      </dgm:prSet>
      <dgm:spPr/>
    </dgm:pt>
    <dgm:pt modelId="{5D0BFF4D-F096-4A39-8C8D-6C9DC2AEF9AF}" type="pres">
      <dgm:prSet presAssocID="{1FABD5C6-134B-4586-9158-68FE54AF4AB4}" presName="sibTrans" presStyleCnt="0"/>
      <dgm:spPr/>
    </dgm:pt>
    <dgm:pt modelId="{B52F4B4A-6254-4DA5-8BA5-21D94838F1AB}" type="pres">
      <dgm:prSet presAssocID="{D1A89721-A0E3-48B2-9FC0-A24F06F23C83}" presName="compNode" presStyleCnt="0"/>
      <dgm:spPr/>
    </dgm:pt>
    <dgm:pt modelId="{31C9CDBA-7438-4291-B008-E348C8030949}" type="pres">
      <dgm:prSet presAssocID="{D1A89721-A0E3-48B2-9FC0-A24F06F23C83}" presName="bgRect" presStyleLbl="bgShp" presStyleIdx="2" presStyleCnt="3"/>
      <dgm:spPr/>
    </dgm:pt>
    <dgm:pt modelId="{D7B1D9AF-C7C8-4111-B7EE-3EF84B912BD7}" type="pres">
      <dgm:prSet presAssocID="{D1A89721-A0E3-48B2-9FC0-A24F06F23C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0C54D04-2CC1-486F-A983-F03C2CECDD6C}" type="pres">
      <dgm:prSet presAssocID="{D1A89721-A0E3-48B2-9FC0-A24F06F23C83}" presName="spaceRect" presStyleCnt="0"/>
      <dgm:spPr/>
    </dgm:pt>
    <dgm:pt modelId="{B4463262-C87A-46CC-BD2B-61563D181AC9}" type="pres">
      <dgm:prSet presAssocID="{D1A89721-A0E3-48B2-9FC0-A24F06F23C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E75C00-1E81-49F5-9EDB-495DB19F7872}" type="presOf" srcId="{8D5B0578-80B7-4D83-B2BD-1B4BDBD3225E}" destId="{0242AF70-56D6-4060-B674-088E8EE0282D}" srcOrd="0" destOrd="0" presId="urn:microsoft.com/office/officeart/2018/2/layout/IconVerticalSolidList"/>
    <dgm:cxn modelId="{AC00E650-1453-4811-98FE-F21AFF6D57C3}" type="presOf" srcId="{D1A89721-A0E3-48B2-9FC0-A24F06F23C83}" destId="{B4463262-C87A-46CC-BD2B-61563D181AC9}" srcOrd="0" destOrd="0" presId="urn:microsoft.com/office/officeart/2018/2/layout/IconVerticalSolidList"/>
    <dgm:cxn modelId="{C0611977-AF47-4CE2-AF4B-73E3CFDC97F6}" srcId="{8D5B0578-80B7-4D83-B2BD-1B4BDBD3225E}" destId="{D1A89721-A0E3-48B2-9FC0-A24F06F23C83}" srcOrd="2" destOrd="0" parTransId="{9698F1CD-9725-491C-B092-7E704316A127}" sibTransId="{2B6BD096-FBB8-45FA-8DE3-4B4B8DE85815}"/>
    <dgm:cxn modelId="{ED36C1A3-499D-4228-A99D-886BED72FD0B}" type="presOf" srcId="{0F4B95EF-0F57-44E9-AA0A-FD33B7DE8A01}" destId="{9B1EA858-4D30-4F4D-AF82-EFC3AF4E4F3A}" srcOrd="0" destOrd="0" presId="urn:microsoft.com/office/officeart/2018/2/layout/IconVerticalSolidList"/>
    <dgm:cxn modelId="{2079A5B6-2940-4586-857B-C6E6D0031C4A}" srcId="{8D5B0578-80B7-4D83-B2BD-1B4BDBD3225E}" destId="{D5039BB7-DA23-48AF-B236-A71786967CE7}" srcOrd="1" destOrd="0" parTransId="{3533D172-B38F-4D1B-B66D-AE1452CD9917}" sibTransId="{1FABD5C6-134B-4586-9158-68FE54AF4AB4}"/>
    <dgm:cxn modelId="{118B4CF0-0B42-4CF8-8982-5C88034E3648}" srcId="{8D5B0578-80B7-4D83-B2BD-1B4BDBD3225E}" destId="{0F4B95EF-0F57-44E9-AA0A-FD33B7DE8A01}" srcOrd="0" destOrd="0" parTransId="{CA1FD0B8-C838-4C1C-860C-0CA859017977}" sibTransId="{5623309A-D721-402E-8315-EA93DF7C52A5}"/>
    <dgm:cxn modelId="{FE4AE7FE-0B3D-4301-832B-17C2B654C984}" type="presOf" srcId="{D5039BB7-DA23-48AF-B236-A71786967CE7}" destId="{149B888F-7724-4B3C-9924-D0708F1AAB44}" srcOrd="0" destOrd="0" presId="urn:microsoft.com/office/officeart/2018/2/layout/IconVerticalSolidList"/>
    <dgm:cxn modelId="{D1A0163F-08F4-4071-9A4E-76B3644FA7C9}" type="presParOf" srcId="{0242AF70-56D6-4060-B674-088E8EE0282D}" destId="{DCD597B6-B7E4-4EB7-B064-B305F62E31ED}" srcOrd="0" destOrd="0" presId="urn:microsoft.com/office/officeart/2018/2/layout/IconVerticalSolidList"/>
    <dgm:cxn modelId="{32375704-37C3-40E5-9352-D6FEAE5D5DB0}" type="presParOf" srcId="{DCD597B6-B7E4-4EB7-B064-B305F62E31ED}" destId="{FA86F720-966A-4899-A9F2-7E97F22E30BE}" srcOrd="0" destOrd="0" presId="urn:microsoft.com/office/officeart/2018/2/layout/IconVerticalSolidList"/>
    <dgm:cxn modelId="{4B476BD7-2336-47E6-BFC4-7A2EAB0BF407}" type="presParOf" srcId="{DCD597B6-B7E4-4EB7-B064-B305F62E31ED}" destId="{62E37306-EFBB-4673-96EF-0FEBA43FDFCE}" srcOrd="1" destOrd="0" presId="urn:microsoft.com/office/officeart/2018/2/layout/IconVerticalSolidList"/>
    <dgm:cxn modelId="{03C2A5E7-6790-4FAB-9174-828EE09BDD79}" type="presParOf" srcId="{DCD597B6-B7E4-4EB7-B064-B305F62E31ED}" destId="{A5DA647E-0030-4F25-AF1B-19F42A91A535}" srcOrd="2" destOrd="0" presId="urn:microsoft.com/office/officeart/2018/2/layout/IconVerticalSolidList"/>
    <dgm:cxn modelId="{FA58182D-C3B7-4AF3-9F74-78D64443FA82}" type="presParOf" srcId="{DCD597B6-B7E4-4EB7-B064-B305F62E31ED}" destId="{9B1EA858-4D30-4F4D-AF82-EFC3AF4E4F3A}" srcOrd="3" destOrd="0" presId="urn:microsoft.com/office/officeart/2018/2/layout/IconVerticalSolidList"/>
    <dgm:cxn modelId="{B12E3C56-3514-4193-A9E9-DD814BC59C66}" type="presParOf" srcId="{0242AF70-56D6-4060-B674-088E8EE0282D}" destId="{4E3D616D-CEF9-4598-892B-FB0375C4883B}" srcOrd="1" destOrd="0" presId="urn:microsoft.com/office/officeart/2018/2/layout/IconVerticalSolidList"/>
    <dgm:cxn modelId="{EB40333C-0AF5-4BCE-97DC-8AEC166F1A11}" type="presParOf" srcId="{0242AF70-56D6-4060-B674-088E8EE0282D}" destId="{D02433BB-F89E-499F-8BC6-E8804FBEE34F}" srcOrd="2" destOrd="0" presId="urn:microsoft.com/office/officeart/2018/2/layout/IconVerticalSolidList"/>
    <dgm:cxn modelId="{AFD94BBA-21B7-4AF8-8547-E713CB3EF5A3}" type="presParOf" srcId="{D02433BB-F89E-499F-8BC6-E8804FBEE34F}" destId="{10E69D35-7016-4E39-9659-00B8AB264876}" srcOrd="0" destOrd="0" presId="urn:microsoft.com/office/officeart/2018/2/layout/IconVerticalSolidList"/>
    <dgm:cxn modelId="{23BCF29E-47E9-42B0-B5C5-8374FDDECA1A}" type="presParOf" srcId="{D02433BB-F89E-499F-8BC6-E8804FBEE34F}" destId="{0D56C110-BB5C-420A-9EAD-84CA761F138E}" srcOrd="1" destOrd="0" presId="urn:microsoft.com/office/officeart/2018/2/layout/IconVerticalSolidList"/>
    <dgm:cxn modelId="{E527748A-97F5-4BF9-B5B2-7702D2C825E5}" type="presParOf" srcId="{D02433BB-F89E-499F-8BC6-E8804FBEE34F}" destId="{9E3338CF-E325-466F-BE5A-DEFB6C01E65E}" srcOrd="2" destOrd="0" presId="urn:microsoft.com/office/officeart/2018/2/layout/IconVerticalSolidList"/>
    <dgm:cxn modelId="{00F0BBF1-2060-48F2-9274-3CED21546605}" type="presParOf" srcId="{D02433BB-F89E-499F-8BC6-E8804FBEE34F}" destId="{149B888F-7724-4B3C-9924-D0708F1AAB44}" srcOrd="3" destOrd="0" presId="urn:microsoft.com/office/officeart/2018/2/layout/IconVerticalSolidList"/>
    <dgm:cxn modelId="{FAC2AFC2-6B7B-4896-9800-4FA08A5F9F61}" type="presParOf" srcId="{0242AF70-56D6-4060-B674-088E8EE0282D}" destId="{5D0BFF4D-F096-4A39-8C8D-6C9DC2AEF9AF}" srcOrd="3" destOrd="0" presId="urn:microsoft.com/office/officeart/2018/2/layout/IconVerticalSolidList"/>
    <dgm:cxn modelId="{07862418-9410-429E-BFD7-3FC7C3942C9D}" type="presParOf" srcId="{0242AF70-56D6-4060-B674-088E8EE0282D}" destId="{B52F4B4A-6254-4DA5-8BA5-21D94838F1AB}" srcOrd="4" destOrd="0" presId="urn:microsoft.com/office/officeart/2018/2/layout/IconVerticalSolidList"/>
    <dgm:cxn modelId="{D13AFB80-7084-42AD-9126-11334F9A69EE}" type="presParOf" srcId="{B52F4B4A-6254-4DA5-8BA5-21D94838F1AB}" destId="{31C9CDBA-7438-4291-B008-E348C8030949}" srcOrd="0" destOrd="0" presId="urn:microsoft.com/office/officeart/2018/2/layout/IconVerticalSolidList"/>
    <dgm:cxn modelId="{93A2E358-74AE-4D0D-8E4E-18AC0DCD1A80}" type="presParOf" srcId="{B52F4B4A-6254-4DA5-8BA5-21D94838F1AB}" destId="{D7B1D9AF-C7C8-4111-B7EE-3EF84B912BD7}" srcOrd="1" destOrd="0" presId="urn:microsoft.com/office/officeart/2018/2/layout/IconVerticalSolidList"/>
    <dgm:cxn modelId="{E87E2061-C1B7-4E73-9B09-DEC506C841A8}" type="presParOf" srcId="{B52F4B4A-6254-4DA5-8BA5-21D94838F1AB}" destId="{C0C54D04-2CC1-486F-A983-F03C2CECDD6C}" srcOrd="2" destOrd="0" presId="urn:microsoft.com/office/officeart/2018/2/layout/IconVerticalSolidList"/>
    <dgm:cxn modelId="{49E7364A-5C97-4216-80AB-A2DBBAC92E4E}" type="presParOf" srcId="{B52F4B4A-6254-4DA5-8BA5-21D94838F1AB}" destId="{B4463262-C87A-46CC-BD2B-61563D181A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6F720-966A-4899-A9F2-7E97F22E30BE}">
      <dsp:nvSpPr>
        <dsp:cNvPr id="0" name=""/>
        <dsp:cNvSpPr/>
      </dsp:nvSpPr>
      <dsp:spPr>
        <a:xfrm>
          <a:off x="0" y="665"/>
          <a:ext cx="5893117" cy="1556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37306-EFBB-4673-96EF-0FEBA43FDFCE}">
      <dsp:nvSpPr>
        <dsp:cNvPr id="0" name=""/>
        <dsp:cNvSpPr/>
      </dsp:nvSpPr>
      <dsp:spPr>
        <a:xfrm>
          <a:off x="470773" y="350827"/>
          <a:ext cx="855952" cy="855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A858-4D30-4F4D-AF82-EFC3AF4E4F3A}">
      <dsp:nvSpPr>
        <dsp:cNvPr id="0" name=""/>
        <dsp:cNvSpPr/>
      </dsp:nvSpPr>
      <dsp:spPr>
        <a:xfrm>
          <a:off x="1797499" y="665"/>
          <a:ext cx="4095617" cy="1556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6" tIns="164706" rIns="164706" bIns="1647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Overview of MSSQL and its history</a:t>
          </a:r>
        </a:p>
      </dsp:txBody>
      <dsp:txXfrm>
        <a:off x="1797499" y="665"/>
        <a:ext cx="4095617" cy="1556276"/>
      </dsp:txXfrm>
    </dsp:sp>
    <dsp:sp modelId="{10E69D35-7016-4E39-9659-00B8AB264876}">
      <dsp:nvSpPr>
        <dsp:cNvPr id="0" name=""/>
        <dsp:cNvSpPr/>
      </dsp:nvSpPr>
      <dsp:spPr>
        <a:xfrm>
          <a:off x="0" y="1946011"/>
          <a:ext cx="5893117" cy="1556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6C110-BB5C-420A-9EAD-84CA761F138E}">
      <dsp:nvSpPr>
        <dsp:cNvPr id="0" name=""/>
        <dsp:cNvSpPr/>
      </dsp:nvSpPr>
      <dsp:spPr>
        <a:xfrm>
          <a:off x="470773" y="2296173"/>
          <a:ext cx="855952" cy="855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B888F-7724-4B3C-9924-D0708F1AAB44}">
      <dsp:nvSpPr>
        <dsp:cNvPr id="0" name=""/>
        <dsp:cNvSpPr/>
      </dsp:nvSpPr>
      <dsp:spPr>
        <a:xfrm>
          <a:off x="1797499" y="1946011"/>
          <a:ext cx="4095617" cy="1556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6" tIns="164706" rIns="164706" bIns="1647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Understanding database concepts and terminology</a:t>
          </a:r>
        </a:p>
      </dsp:txBody>
      <dsp:txXfrm>
        <a:off x="1797499" y="1946011"/>
        <a:ext cx="4095617" cy="1556276"/>
      </dsp:txXfrm>
    </dsp:sp>
    <dsp:sp modelId="{31C9CDBA-7438-4291-B008-E348C8030949}">
      <dsp:nvSpPr>
        <dsp:cNvPr id="0" name=""/>
        <dsp:cNvSpPr/>
      </dsp:nvSpPr>
      <dsp:spPr>
        <a:xfrm>
          <a:off x="0" y="3891357"/>
          <a:ext cx="5893117" cy="1556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1D9AF-C7C8-4111-B7EE-3EF84B912BD7}">
      <dsp:nvSpPr>
        <dsp:cNvPr id="0" name=""/>
        <dsp:cNvSpPr/>
      </dsp:nvSpPr>
      <dsp:spPr>
        <a:xfrm>
          <a:off x="470773" y="4241519"/>
          <a:ext cx="855952" cy="855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63262-C87A-46CC-BD2B-61563D181AC9}">
      <dsp:nvSpPr>
        <dsp:cNvPr id="0" name=""/>
        <dsp:cNvSpPr/>
      </dsp:nvSpPr>
      <dsp:spPr>
        <a:xfrm>
          <a:off x="1797499" y="3891357"/>
          <a:ext cx="4095617" cy="1556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706" tIns="164706" rIns="164706" bIns="1647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Differences between MSSQL and other relational database management systems</a:t>
          </a:r>
        </a:p>
      </dsp:txBody>
      <dsp:txXfrm>
        <a:off x="1797499" y="3891357"/>
        <a:ext cx="4095617" cy="1556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1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5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6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032">
          <p15:clr>
            <a:srgbClr val="F26B43"/>
          </p15:clr>
        </p15:guide>
        <p15:guide id="4" pos="504">
          <p15:clr>
            <a:srgbClr val="F26B43"/>
          </p15:clr>
        </p15:guide>
        <p15:guide id="5" pos="7176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864">
          <p15:clr>
            <a:srgbClr val="F26B43"/>
          </p15:clr>
        </p15:guide>
        <p15:guide id="14" pos="6648">
          <p15:clr>
            <a:srgbClr val="F26B43"/>
          </p15:clr>
        </p15:guide>
        <p15:guide id="17" pos="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C5270-F77E-E385-79BA-052B7BD81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7" r="4" b="4"/>
          <a:stretch/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en-US" sz="320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5325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Module 9: Performance Tuning and Optimization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Understanding performance tuning and optimization</a:t>
            </a:r>
          </a:p>
          <a:p>
            <a:pPr lvl="0"/>
            <a:r>
              <a:rPr lang="en-US" dirty="0"/>
              <a:t>Query optimization techniques</a:t>
            </a:r>
          </a:p>
          <a:p>
            <a:pPr lvl="0"/>
            <a:r>
              <a:rPr lang="en-US" dirty="0"/>
              <a:t>Indexing strategies and best practices</a:t>
            </a:r>
          </a:p>
        </p:txBody>
      </p:sp>
      <p:pic>
        <p:nvPicPr>
          <p:cNvPr id="15" name="Picture 14" descr="Three arrows on bullseye">
            <a:extLst>
              <a:ext uri="{FF2B5EF4-FFF2-40B4-BE49-F238E27FC236}">
                <a16:creationId xmlns:a16="http://schemas.microsoft.com/office/drawing/2014/main" id="{E4AC360D-AA14-54C0-5924-6E84CEAD1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" r="34226" b="-2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Module 10: Maintenance and Backup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Maintenance tasks and best practices</a:t>
            </a:r>
          </a:p>
          <a:p>
            <a:pPr lvl="0"/>
            <a:r>
              <a:rPr lang="en-US" dirty="0"/>
              <a:t>Backup and recovery strategies</a:t>
            </a:r>
          </a:p>
          <a:p>
            <a:pPr lvl="0"/>
            <a:r>
              <a:rPr lang="en-US" dirty="0"/>
              <a:t>Automating maintenance tasks</a:t>
            </a:r>
          </a:p>
        </p:txBody>
      </p:sp>
      <p:pic>
        <p:nvPicPr>
          <p:cNvPr id="15" name="Picture 14" descr="Work tools on a red background">
            <a:extLst>
              <a:ext uri="{FF2B5EF4-FFF2-40B4-BE49-F238E27FC236}">
                <a16:creationId xmlns:a16="http://schemas.microsoft.com/office/drawing/2014/main" id="{0A7CE316-845C-7A21-3277-9FE324927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94" r="22273" b="-2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0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Conclusion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Recap of key concepts covered in the course</a:t>
            </a:r>
          </a:p>
          <a:p>
            <a:pPr lvl="0"/>
            <a:r>
              <a:rPr lang="en-US" dirty="0"/>
              <a:t>Encouragement to continue learning and exploring MSSQL</a:t>
            </a:r>
          </a:p>
        </p:txBody>
      </p:sp>
      <p:pic>
        <p:nvPicPr>
          <p:cNvPr id="15" name="Picture 14" descr="Hand holding keys">
            <a:extLst>
              <a:ext uri="{FF2B5EF4-FFF2-40B4-BE49-F238E27FC236}">
                <a16:creationId xmlns:a16="http://schemas.microsoft.com/office/drawing/2014/main" id="{0B096707-7016-955C-AEFC-21C1C9E7F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44" r="8423" b="-2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US" sz="2400"/>
              <a:t>Module 1: Introduction to MSSQL</a:t>
            </a:r>
          </a:p>
        </p:txBody>
      </p:sp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5" name="Content Placeholder">
            <a:extLst>
              <a:ext uri="{FF2B5EF4-FFF2-40B4-BE49-F238E27FC236}">
                <a16:creationId xmlns:a16="http://schemas.microsoft.com/office/drawing/2014/main" id="{F313F6AD-C401-0BE6-8362-52AC4237D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10736"/>
              </p:ext>
            </p:extLst>
          </p:nvPr>
        </p:nvGraphicFramePr>
        <p:xfrm>
          <a:off x="5303519" y="723900"/>
          <a:ext cx="5893117" cy="544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45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Module 2: Installation and Configuration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Installation of MSSQL server</a:t>
            </a:r>
          </a:p>
          <a:p>
            <a:pPr lvl="0"/>
            <a:r>
              <a:rPr lang="en-US" dirty="0"/>
              <a:t>Configuration of server and client tools</a:t>
            </a:r>
          </a:p>
          <a:p>
            <a:pPr lvl="0"/>
            <a:r>
              <a:rPr lang="en-US" dirty="0"/>
              <a:t>Best practices for installation and configuration</a:t>
            </a:r>
          </a:p>
        </p:txBody>
      </p:sp>
      <p:pic>
        <p:nvPicPr>
          <p:cNvPr id="15" name="Picture 14" descr="Illuminated server room panel">
            <a:extLst>
              <a:ext uri="{FF2B5EF4-FFF2-40B4-BE49-F238E27FC236}">
                <a16:creationId xmlns:a16="http://schemas.microsoft.com/office/drawing/2014/main" id="{B1840BF4-0507-9F5D-7956-72CC17C49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8" r="20299" b="-2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Module 3: Data Types and Tables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Overview of data types in MSSQL</a:t>
            </a:r>
          </a:p>
          <a:p>
            <a:pPr lvl="0"/>
            <a:r>
              <a:rPr lang="en-US" dirty="0"/>
              <a:t>Creating tables and primary keys</a:t>
            </a:r>
          </a:p>
          <a:p>
            <a:pPr lvl="0"/>
            <a:r>
              <a:rPr lang="en-US" dirty="0"/>
              <a:t>Data integrity and constraints</a:t>
            </a:r>
          </a:p>
        </p:txBody>
      </p:sp>
      <p:pic>
        <p:nvPicPr>
          <p:cNvPr id="15" name="Picture 14" descr="Blue blocks and networks technology background">
            <a:extLst>
              <a:ext uri="{FF2B5EF4-FFF2-40B4-BE49-F238E27FC236}">
                <a16:creationId xmlns:a16="http://schemas.microsoft.com/office/drawing/2014/main" id="{6998E652-45D9-60A2-A3DD-619B1EE41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0" r="37591" b="-446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Module 4: Querying Data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Introduction to Structured Query Language</a:t>
            </a:r>
          </a:p>
          <a:p>
            <a:pPr lvl="0"/>
            <a:r>
              <a:rPr lang="en-US" dirty="0"/>
              <a:t>Retrieving data using SELECT statement</a:t>
            </a:r>
          </a:p>
          <a:p>
            <a:pPr lvl="0"/>
            <a:r>
              <a:rPr lang="en-US" dirty="0"/>
              <a:t>Filtering and sorting data</a:t>
            </a:r>
          </a:p>
        </p:txBody>
      </p:sp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38CB5DF7-9A33-E9ED-0C1E-46F05BF9B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67" b="-2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6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Module 5: Advanced Querying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Querying multiple tables using JOINs</a:t>
            </a:r>
          </a:p>
          <a:p>
            <a:pPr lvl="0"/>
            <a:r>
              <a:rPr lang="en-US" dirty="0"/>
              <a:t>Subqueries and nested queries</a:t>
            </a:r>
          </a:p>
          <a:p>
            <a:pPr lvl="0"/>
            <a:r>
              <a:rPr lang="en-US" dirty="0"/>
              <a:t>Working with aggregate functions</a:t>
            </a:r>
          </a:p>
        </p:txBody>
      </p:sp>
      <p:pic>
        <p:nvPicPr>
          <p:cNvPr id="15" name="Picture 14" descr="Old computer monitors">
            <a:extLst>
              <a:ext uri="{FF2B5EF4-FFF2-40B4-BE49-F238E27FC236}">
                <a16:creationId xmlns:a16="http://schemas.microsoft.com/office/drawing/2014/main" id="{D42E4C54-8F07-C970-3794-08B77137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54" r="20656" b="-2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Module 6: Stored Procedures and Functions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Creating and executing stored procedures</a:t>
            </a:r>
          </a:p>
          <a:p>
            <a:pPr lvl="0"/>
            <a:r>
              <a:rPr lang="en-US" dirty="0"/>
              <a:t>Functions and their uses</a:t>
            </a:r>
          </a:p>
          <a:p>
            <a:pPr lvl="0"/>
            <a:r>
              <a:rPr lang="en-US" dirty="0"/>
              <a:t>Differences between stored procedures and functions</a:t>
            </a:r>
          </a:p>
        </p:txBody>
      </p:sp>
      <p:pic>
        <p:nvPicPr>
          <p:cNvPr id="15" name="Picture 14" descr="Formulae written on a blackboard">
            <a:extLst>
              <a:ext uri="{FF2B5EF4-FFF2-40B4-BE49-F238E27FC236}">
                <a16:creationId xmlns:a16="http://schemas.microsoft.com/office/drawing/2014/main" id="{1B54541C-3C8A-A146-040B-FA24C5EE2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35" r="18832" b="-2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9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Module 7: Transactions and Concurrency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Understanding transactions and their importance</a:t>
            </a:r>
          </a:p>
          <a:p>
            <a:pPr lvl="0"/>
            <a:r>
              <a:rPr lang="en-US" dirty="0"/>
              <a:t>Implementing transactions</a:t>
            </a:r>
          </a:p>
          <a:p>
            <a:pPr lvl="0"/>
            <a:r>
              <a:rPr lang="en-US" dirty="0"/>
              <a:t>Managing concurrency issues in multi-user environments</a:t>
            </a:r>
          </a:p>
        </p:txBody>
      </p:sp>
      <p:pic>
        <p:nvPicPr>
          <p:cNvPr id="15" name="Picture 14" descr="A digital stock market graph">
            <a:extLst>
              <a:ext uri="{FF2B5EF4-FFF2-40B4-BE49-F238E27FC236}">
                <a16:creationId xmlns:a16="http://schemas.microsoft.com/office/drawing/2014/main" id="{7F1CCD56-8B8C-7452-0BB3-E0FB3BADC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1" r="1179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550240" y="618408"/>
            <a:ext cx="9457059" cy="1506381"/>
          </a:xfrm>
        </p:spPr>
        <p:txBody>
          <a:bodyPr>
            <a:normAutofit/>
          </a:bodyPr>
          <a:lstStyle/>
          <a:p>
            <a:r>
              <a:rPr lang="en-US" sz="4400"/>
              <a:t>Module 8: Security and Authentication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8401" y="3429000"/>
            <a:ext cx="4876799" cy="284770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Introduction to MSSQL security features</a:t>
            </a:r>
          </a:p>
          <a:p>
            <a:pPr lvl="0"/>
            <a:r>
              <a:rPr lang="en-US" dirty="0"/>
              <a:t>Authentication and authorization</a:t>
            </a:r>
          </a:p>
          <a:p>
            <a:pPr lvl="0"/>
            <a:r>
              <a:rPr lang="en-US" dirty="0"/>
              <a:t>Implementing security best practices</a:t>
            </a:r>
          </a:p>
        </p:txBody>
      </p:sp>
      <p:pic>
        <p:nvPicPr>
          <p:cNvPr id="15" name="Picture 14" descr="Padlock on computer motherboard">
            <a:extLst>
              <a:ext uri="{FF2B5EF4-FFF2-40B4-BE49-F238E27FC236}">
                <a16:creationId xmlns:a16="http://schemas.microsoft.com/office/drawing/2014/main" id="{081ADBA3-1F21-9B0B-60A0-3247BDF3D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7" r="28610" b="-2"/>
          <a:stretch/>
        </p:blipFill>
        <p:spPr>
          <a:xfrm>
            <a:off x="8115300" y="2743200"/>
            <a:ext cx="4076701" cy="4114800"/>
          </a:xfrm>
          <a:prstGeom prst="rect">
            <a:avLst/>
          </a:prstGeom>
          <a:noFill/>
        </p:spPr>
      </p:pic>
      <p:sp>
        <p:nvSpPr>
          <p:cNvPr id="9" name="Date Placeholder 41">
            <a:extLst>
              <a:ext uri="{FF2B5EF4-FFF2-40B4-BE49-F238E27FC236}">
                <a16:creationId xmlns:a16="http://schemas.microsoft.com/office/drawing/2014/main" id="{73FBEC62-8C81-4458-9DDC-996710F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FD1778-3931-45C3-95D9-BBE6689F97A0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0E7BD12-D8E7-4383-8D3C-51E740D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13" name="Slide Number Placeholder 43">
            <a:extLst>
              <a:ext uri="{FF2B5EF4-FFF2-40B4-BE49-F238E27FC236}">
                <a16:creationId xmlns:a16="http://schemas.microsoft.com/office/drawing/2014/main" id="{9EA7046B-94ED-446D-910E-CBE74392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F23307-8124-4758-BAB0-3667EABA0B6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97569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8E7"/>
      </a:lt2>
      <a:accent1>
        <a:srgbClr val="E17C8A"/>
      </a:accent1>
      <a:accent2>
        <a:srgbClr val="DA805F"/>
      </a:accent2>
      <a:accent3>
        <a:srgbClr val="C29E50"/>
      </a:accent3>
      <a:accent4>
        <a:srgbClr val="9FA949"/>
      </a:accent4>
      <a:accent5>
        <a:srgbClr val="86AF60"/>
      </a:accent5>
      <a:accent6>
        <a:srgbClr val="56B74F"/>
      </a:accent6>
      <a:hlink>
        <a:srgbClr val="568E8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276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Avenir Next LT Pro Light</vt:lpstr>
      <vt:lpstr>EncaseVTI</vt:lpstr>
      <vt:lpstr>SQL</vt:lpstr>
      <vt:lpstr>Module 1: Introduction to MSSQL</vt:lpstr>
      <vt:lpstr>Module 2: Installation and Configuration</vt:lpstr>
      <vt:lpstr>Module 3: Data Types and Tables</vt:lpstr>
      <vt:lpstr>Module 4: Querying Data</vt:lpstr>
      <vt:lpstr>Module 5: Advanced Querying</vt:lpstr>
      <vt:lpstr>Module 6: Stored Procedures and Functions</vt:lpstr>
      <vt:lpstr>Module 7: Transactions and Concurrency</vt:lpstr>
      <vt:lpstr>Module 8: Security and Authentication</vt:lpstr>
      <vt:lpstr>Module 9: Performance Tuning and Optimization</vt:lpstr>
      <vt:lpstr>Module 10: Maintenance and Backup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Kunal Rai</cp:lastModifiedBy>
  <cp:revision>13</cp:revision>
  <dcterms:created xsi:type="dcterms:W3CDTF">2023-04-25T07:32:59Z</dcterms:created>
  <dcterms:modified xsi:type="dcterms:W3CDTF">2023-04-25T07:38:10Z</dcterms:modified>
</cp:coreProperties>
</file>