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9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61.png"/><Relationship Id="rId7" Type="http://schemas.openxmlformats.org/officeDocument/2006/relationships/image" Target="../media/image34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66.svg"/><Relationship Id="rId4" Type="http://schemas.openxmlformats.org/officeDocument/2006/relationships/image" Target="../media/image62.svg"/><Relationship Id="rId9" Type="http://schemas.openxmlformats.org/officeDocument/2006/relationships/image" Target="../media/image65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9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61.png"/><Relationship Id="rId7" Type="http://schemas.openxmlformats.org/officeDocument/2006/relationships/image" Target="../media/image34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66.svg"/><Relationship Id="rId4" Type="http://schemas.openxmlformats.org/officeDocument/2006/relationships/image" Target="../media/image62.svg"/><Relationship Id="rId9" Type="http://schemas.openxmlformats.org/officeDocument/2006/relationships/image" Target="../media/image65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A3712-1EBC-4D0A-9018-279291A656E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9354FB-35A1-478B-A788-CDB10214A54B}">
      <dgm:prSet/>
      <dgm:spPr/>
      <dgm:t>
        <a:bodyPr/>
        <a:lstStyle/>
        <a:p>
          <a:pPr>
            <a:defRPr b="1"/>
          </a:pPr>
          <a:r>
            <a:rPr lang="en-US"/>
            <a:t>Introduction</a:t>
          </a:r>
        </a:p>
      </dgm:t>
    </dgm:pt>
    <dgm:pt modelId="{56CB4A76-6AC9-4688-9ACD-5206E4BA7C64}" type="parTrans" cxnId="{B46F7CEA-C1A9-4421-8B60-62F5D8CB9B25}">
      <dgm:prSet/>
      <dgm:spPr/>
      <dgm:t>
        <a:bodyPr/>
        <a:lstStyle/>
        <a:p>
          <a:endParaRPr lang="en-US"/>
        </a:p>
      </dgm:t>
    </dgm:pt>
    <dgm:pt modelId="{1D2512DF-0DE8-468F-BF5A-71276B0A945F}" type="sibTrans" cxnId="{B46F7CEA-C1A9-4421-8B60-62F5D8CB9B25}">
      <dgm:prSet/>
      <dgm:spPr/>
      <dgm:t>
        <a:bodyPr/>
        <a:lstStyle/>
        <a:p>
          <a:endParaRPr lang="en-US"/>
        </a:p>
      </dgm:t>
    </dgm:pt>
    <dgm:pt modelId="{A5C35986-4B1C-4803-A593-3C5B0FC92963}">
      <dgm:prSet/>
      <dgm:spPr/>
      <dgm:t>
        <a:bodyPr/>
        <a:lstStyle/>
        <a:p>
          <a:pPr>
            <a:defRPr b="1"/>
          </a:pPr>
          <a:r>
            <a:rPr lang="en-US"/>
            <a:t>Problem Statement</a:t>
          </a:r>
        </a:p>
      </dgm:t>
    </dgm:pt>
    <dgm:pt modelId="{057CDAF5-EA30-4846-B88F-BFF1F810C1FD}" type="parTrans" cxnId="{85A603CC-2537-4962-8CD9-0C7D697A6646}">
      <dgm:prSet/>
      <dgm:spPr/>
      <dgm:t>
        <a:bodyPr/>
        <a:lstStyle/>
        <a:p>
          <a:endParaRPr lang="en-US"/>
        </a:p>
      </dgm:t>
    </dgm:pt>
    <dgm:pt modelId="{7832EE2D-CEEC-41CC-B5A7-5B320F0E6743}" type="sibTrans" cxnId="{85A603CC-2537-4962-8CD9-0C7D697A6646}">
      <dgm:prSet/>
      <dgm:spPr/>
      <dgm:t>
        <a:bodyPr/>
        <a:lstStyle/>
        <a:p>
          <a:endParaRPr lang="en-US"/>
        </a:p>
      </dgm:t>
    </dgm:pt>
    <dgm:pt modelId="{B94D3B9A-25F8-40AB-8BFD-3E6C5B8A6D7F}">
      <dgm:prSet/>
      <dgm:spPr/>
      <dgm:t>
        <a:bodyPr/>
        <a:lstStyle/>
        <a:p>
          <a:pPr>
            <a:defRPr b="1"/>
          </a:pPr>
          <a:r>
            <a:rPr lang="en-US"/>
            <a:t>Solution Overview</a:t>
          </a:r>
        </a:p>
      </dgm:t>
    </dgm:pt>
    <dgm:pt modelId="{098F285B-6EB2-49F5-B426-2CA5E0028FB5}" type="parTrans" cxnId="{13841584-D243-43BC-BA99-405C4978A6E9}">
      <dgm:prSet/>
      <dgm:spPr/>
      <dgm:t>
        <a:bodyPr/>
        <a:lstStyle/>
        <a:p>
          <a:endParaRPr lang="en-US"/>
        </a:p>
      </dgm:t>
    </dgm:pt>
    <dgm:pt modelId="{D23D7A58-6275-4191-A7B5-6CBA1A83BB64}" type="sibTrans" cxnId="{13841584-D243-43BC-BA99-405C4978A6E9}">
      <dgm:prSet/>
      <dgm:spPr/>
      <dgm:t>
        <a:bodyPr/>
        <a:lstStyle/>
        <a:p>
          <a:endParaRPr lang="en-US"/>
        </a:p>
      </dgm:t>
    </dgm:pt>
    <dgm:pt modelId="{3703595E-C9C6-4168-A290-3B979B160880}">
      <dgm:prSet/>
      <dgm:spPr/>
      <dgm:t>
        <a:bodyPr/>
        <a:lstStyle/>
        <a:p>
          <a:pPr>
            <a:defRPr b="1"/>
          </a:pPr>
          <a:r>
            <a:rPr lang="en-US"/>
            <a:t>Architecture</a:t>
          </a:r>
        </a:p>
      </dgm:t>
    </dgm:pt>
    <dgm:pt modelId="{3BC807E6-642A-480C-9FD0-E83FFD085DC0}" type="parTrans" cxnId="{273DFAF5-75D5-4DC1-A097-65741DA11255}">
      <dgm:prSet/>
      <dgm:spPr/>
      <dgm:t>
        <a:bodyPr/>
        <a:lstStyle/>
        <a:p>
          <a:endParaRPr lang="en-US"/>
        </a:p>
      </dgm:t>
    </dgm:pt>
    <dgm:pt modelId="{9D3C0D74-A4DC-4C7E-9641-67D4A76742CF}" type="sibTrans" cxnId="{273DFAF5-75D5-4DC1-A097-65741DA11255}">
      <dgm:prSet/>
      <dgm:spPr/>
      <dgm:t>
        <a:bodyPr/>
        <a:lstStyle/>
        <a:p>
          <a:endParaRPr lang="en-US"/>
        </a:p>
      </dgm:t>
    </dgm:pt>
    <dgm:pt modelId="{B44D9A13-FCA9-44AF-8AD2-404F4992F04A}">
      <dgm:prSet/>
      <dgm:spPr/>
      <dgm:t>
        <a:bodyPr/>
        <a:lstStyle/>
        <a:p>
          <a:pPr>
            <a:defRPr b="1"/>
          </a:pPr>
          <a:r>
            <a:rPr lang="en-US"/>
            <a:t>Azure Web Job</a:t>
          </a:r>
        </a:p>
      </dgm:t>
    </dgm:pt>
    <dgm:pt modelId="{2D14B82E-47ED-45F6-BFF8-53B27E7396E4}" type="parTrans" cxnId="{464E44E5-718F-4729-87B0-834E2E8B50FF}">
      <dgm:prSet/>
      <dgm:spPr/>
      <dgm:t>
        <a:bodyPr/>
        <a:lstStyle/>
        <a:p>
          <a:endParaRPr lang="en-US"/>
        </a:p>
      </dgm:t>
    </dgm:pt>
    <dgm:pt modelId="{45A68387-BB1C-4B0C-BCA3-E13F97A311A6}" type="sibTrans" cxnId="{464E44E5-718F-4729-87B0-834E2E8B50FF}">
      <dgm:prSet/>
      <dgm:spPr/>
      <dgm:t>
        <a:bodyPr/>
        <a:lstStyle/>
        <a:p>
          <a:endParaRPr lang="en-US"/>
        </a:p>
      </dgm:t>
    </dgm:pt>
    <dgm:pt modelId="{BC3E7943-1BC1-486E-A317-EF29BFCECAB1}">
      <dgm:prSet/>
      <dgm:spPr/>
      <dgm:t>
        <a:bodyPr/>
        <a:lstStyle/>
        <a:p>
          <a:pPr>
            <a:defRPr b="1"/>
          </a:pPr>
          <a:r>
            <a:rPr lang="en-US"/>
            <a:t>Azure Data Lake Storage</a:t>
          </a:r>
        </a:p>
      </dgm:t>
    </dgm:pt>
    <dgm:pt modelId="{4931F1F9-01E0-47F0-A2D2-34330328EE50}" type="parTrans" cxnId="{24F6BF48-721D-49D7-9BE0-4BA798524785}">
      <dgm:prSet/>
      <dgm:spPr/>
      <dgm:t>
        <a:bodyPr/>
        <a:lstStyle/>
        <a:p>
          <a:endParaRPr lang="en-US"/>
        </a:p>
      </dgm:t>
    </dgm:pt>
    <dgm:pt modelId="{A93AAB59-93A5-4248-A660-0F106A020A35}" type="sibTrans" cxnId="{24F6BF48-721D-49D7-9BE0-4BA798524785}">
      <dgm:prSet/>
      <dgm:spPr/>
      <dgm:t>
        <a:bodyPr/>
        <a:lstStyle/>
        <a:p>
          <a:endParaRPr lang="en-US"/>
        </a:p>
      </dgm:t>
    </dgm:pt>
    <dgm:pt modelId="{9905C784-0337-4F7A-9A0C-5E0477BA651D}">
      <dgm:prSet/>
      <dgm:spPr/>
      <dgm:t>
        <a:bodyPr/>
        <a:lstStyle/>
        <a:p>
          <a:pPr>
            <a:defRPr b="1"/>
          </a:pPr>
          <a:r>
            <a:rPr lang="en-US"/>
            <a:t>Azure Data Factory</a:t>
          </a:r>
        </a:p>
      </dgm:t>
    </dgm:pt>
    <dgm:pt modelId="{A1BC796E-0C10-4B81-BEDE-58AE8BEE3E76}" type="parTrans" cxnId="{EB6CEEE2-1553-4A83-BA8D-5A092063E66A}">
      <dgm:prSet/>
      <dgm:spPr/>
      <dgm:t>
        <a:bodyPr/>
        <a:lstStyle/>
        <a:p>
          <a:endParaRPr lang="en-US"/>
        </a:p>
      </dgm:t>
    </dgm:pt>
    <dgm:pt modelId="{8BF9E0F0-A5E7-4118-890D-80C3AC7E733C}" type="sibTrans" cxnId="{EB6CEEE2-1553-4A83-BA8D-5A092063E66A}">
      <dgm:prSet/>
      <dgm:spPr/>
      <dgm:t>
        <a:bodyPr/>
        <a:lstStyle/>
        <a:p>
          <a:endParaRPr lang="en-US"/>
        </a:p>
      </dgm:t>
    </dgm:pt>
    <dgm:pt modelId="{4E8338C9-C49A-4FB1-A835-601E6BE6E115}">
      <dgm:prSet/>
      <dgm:spPr/>
      <dgm:t>
        <a:bodyPr/>
        <a:lstStyle/>
        <a:p>
          <a:pPr>
            <a:defRPr b="1"/>
          </a:pPr>
          <a:r>
            <a:rPr lang="en-US"/>
            <a:t>Data Transformation</a:t>
          </a:r>
        </a:p>
      </dgm:t>
    </dgm:pt>
    <dgm:pt modelId="{208D8243-E255-4C22-A7EE-A8EA1A9EAF75}" type="parTrans" cxnId="{2C76A9F6-3989-4CC8-9851-7724B6238AA4}">
      <dgm:prSet/>
      <dgm:spPr/>
      <dgm:t>
        <a:bodyPr/>
        <a:lstStyle/>
        <a:p>
          <a:endParaRPr lang="en-US"/>
        </a:p>
      </dgm:t>
    </dgm:pt>
    <dgm:pt modelId="{E551EA2F-5162-4990-B14F-5378A18F94BC}" type="sibTrans" cxnId="{2C76A9F6-3989-4CC8-9851-7724B6238AA4}">
      <dgm:prSet/>
      <dgm:spPr/>
      <dgm:t>
        <a:bodyPr/>
        <a:lstStyle/>
        <a:p>
          <a:endParaRPr lang="en-US"/>
        </a:p>
      </dgm:t>
    </dgm:pt>
    <dgm:pt modelId="{D631DF39-FBF6-4DCE-9A87-43FC73CF22E9}" type="pres">
      <dgm:prSet presAssocID="{B9BA3712-1EBC-4D0A-9018-279291A656EE}" presName="root" presStyleCnt="0">
        <dgm:presLayoutVars>
          <dgm:dir/>
          <dgm:resizeHandles val="exact"/>
        </dgm:presLayoutVars>
      </dgm:prSet>
      <dgm:spPr/>
    </dgm:pt>
    <dgm:pt modelId="{0B65A969-D95C-4463-BDA2-2AAA81597A19}" type="pres">
      <dgm:prSet presAssocID="{F69354FB-35A1-478B-A788-CDB10214A54B}" presName="compNode" presStyleCnt="0"/>
      <dgm:spPr/>
    </dgm:pt>
    <dgm:pt modelId="{CA9DDA50-D2B3-43E6-93F9-769114D0ACEE}" type="pres">
      <dgm:prSet presAssocID="{F69354FB-35A1-478B-A788-CDB10214A54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51B9E20-22EB-4884-B505-2ABE2ABEA4BC}" type="pres">
      <dgm:prSet presAssocID="{F69354FB-35A1-478B-A788-CDB10214A54B}" presName="iconSpace" presStyleCnt="0"/>
      <dgm:spPr/>
    </dgm:pt>
    <dgm:pt modelId="{2367433C-E29D-4F39-A5D7-FC3E882FC3F3}" type="pres">
      <dgm:prSet presAssocID="{F69354FB-35A1-478B-A788-CDB10214A54B}" presName="parTx" presStyleLbl="revTx" presStyleIdx="0" presStyleCnt="16">
        <dgm:presLayoutVars>
          <dgm:chMax val="0"/>
          <dgm:chPref val="0"/>
        </dgm:presLayoutVars>
      </dgm:prSet>
      <dgm:spPr/>
    </dgm:pt>
    <dgm:pt modelId="{E29CFDFC-F0FA-4957-A1A1-0D2793B4A414}" type="pres">
      <dgm:prSet presAssocID="{F69354FB-35A1-478B-A788-CDB10214A54B}" presName="txSpace" presStyleCnt="0"/>
      <dgm:spPr/>
    </dgm:pt>
    <dgm:pt modelId="{26190AB0-B517-491D-BE32-344332A2E62C}" type="pres">
      <dgm:prSet presAssocID="{F69354FB-35A1-478B-A788-CDB10214A54B}" presName="desTx" presStyleLbl="revTx" presStyleIdx="1" presStyleCnt="16">
        <dgm:presLayoutVars/>
      </dgm:prSet>
      <dgm:spPr/>
    </dgm:pt>
    <dgm:pt modelId="{1E493219-ECBE-494A-A015-9D946DDA445A}" type="pres">
      <dgm:prSet presAssocID="{1D2512DF-0DE8-468F-BF5A-71276B0A945F}" presName="sibTrans" presStyleCnt="0"/>
      <dgm:spPr/>
    </dgm:pt>
    <dgm:pt modelId="{BF75E1E6-AFAA-4C6D-8227-9160618E7CD0}" type="pres">
      <dgm:prSet presAssocID="{A5C35986-4B1C-4803-A593-3C5B0FC92963}" presName="compNode" presStyleCnt="0"/>
      <dgm:spPr/>
    </dgm:pt>
    <dgm:pt modelId="{443E73D1-9E60-4418-B637-56F8AC26D5E6}" type="pres">
      <dgm:prSet presAssocID="{A5C35986-4B1C-4803-A593-3C5B0FC9296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80FA94-B7C2-4301-A98F-AD6991DA7C89}" type="pres">
      <dgm:prSet presAssocID="{A5C35986-4B1C-4803-A593-3C5B0FC92963}" presName="iconSpace" presStyleCnt="0"/>
      <dgm:spPr/>
    </dgm:pt>
    <dgm:pt modelId="{1EE2A373-0028-41AE-B842-554060C9CF45}" type="pres">
      <dgm:prSet presAssocID="{A5C35986-4B1C-4803-A593-3C5B0FC92963}" presName="parTx" presStyleLbl="revTx" presStyleIdx="2" presStyleCnt="16">
        <dgm:presLayoutVars>
          <dgm:chMax val="0"/>
          <dgm:chPref val="0"/>
        </dgm:presLayoutVars>
      </dgm:prSet>
      <dgm:spPr/>
    </dgm:pt>
    <dgm:pt modelId="{63274F4D-00E4-4D41-B156-881EC820950F}" type="pres">
      <dgm:prSet presAssocID="{A5C35986-4B1C-4803-A593-3C5B0FC92963}" presName="txSpace" presStyleCnt="0"/>
      <dgm:spPr/>
    </dgm:pt>
    <dgm:pt modelId="{C11AC76C-82CB-45E2-8467-FCE7B240CDF0}" type="pres">
      <dgm:prSet presAssocID="{A5C35986-4B1C-4803-A593-3C5B0FC92963}" presName="desTx" presStyleLbl="revTx" presStyleIdx="3" presStyleCnt="16">
        <dgm:presLayoutVars/>
      </dgm:prSet>
      <dgm:spPr/>
    </dgm:pt>
    <dgm:pt modelId="{9E5AF235-FE35-46A0-9A64-7409B570F5BC}" type="pres">
      <dgm:prSet presAssocID="{7832EE2D-CEEC-41CC-B5A7-5B320F0E6743}" presName="sibTrans" presStyleCnt="0"/>
      <dgm:spPr/>
    </dgm:pt>
    <dgm:pt modelId="{532A1470-AC9B-4D08-A945-2E1998023F24}" type="pres">
      <dgm:prSet presAssocID="{B94D3B9A-25F8-40AB-8BFD-3E6C5B8A6D7F}" presName="compNode" presStyleCnt="0"/>
      <dgm:spPr/>
    </dgm:pt>
    <dgm:pt modelId="{8AFFFC97-87AB-404F-A526-9D006DF7F8B4}" type="pres">
      <dgm:prSet presAssocID="{B94D3B9A-25F8-40AB-8BFD-3E6C5B8A6D7F}" presName="iconRect" presStyleLbl="node1" presStyleIdx="2" presStyleCnt="8"/>
      <dgm:spPr>
        <a:ln>
          <a:noFill/>
        </a:ln>
      </dgm:spPr>
    </dgm:pt>
    <dgm:pt modelId="{D618FC53-CB3F-48BE-AB5C-1DB6FBC3F9AE}" type="pres">
      <dgm:prSet presAssocID="{B94D3B9A-25F8-40AB-8BFD-3E6C5B8A6D7F}" presName="iconSpace" presStyleCnt="0"/>
      <dgm:spPr/>
    </dgm:pt>
    <dgm:pt modelId="{303C3E3E-13E9-4F26-8E2C-42AE4C7B3619}" type="pres">
      <dgm:prSet presAssocID="{B94D3B9A-25F8-40AB-8BFD-3E6C5B8A6D7F}" presName="parTx" presStyleLbl="revTx" presStyleIdx="4" presStyleCnt="16">
        <dgm:presLayoutVars>
          <dgm:chMax val="0"/>
          <dgm:chPref val="0"/>
        </dgm:presLayoutVars>
      </dgm:prSet>
      <dgm:spPr/>
    </dgm:pt>
    <dgm:pt modelId="{572215E4-8952-4A46-BA89-377D11299B77}" type="pres">
      <dgm:prSet presAssocID="{B94D3B9A-25F8-40AB-8BFD-3E6C5B8A6D7F}" presName="txSpace" presStyleCnt="0"/>
      <dgm:spPr/>
    </dgm:pt>
    <dgm:pt modelId="{F84E07C8-F875-4CD3-9671-66C0D2C76192}" type="pres">
      <dgm:prSet presAssocID="{B94D3B9A-25F8-40AB-8BFD-3E6C5B8A6D7F}" presName="desTx" presStyleLbl="revTx" presStyleIdx="5" presStyleCnt="16">
        <dgm:presLayoutVars/>
      </dgm:prSet>
      <dgm:spPr/>
    </dgm:pt>
    <dgm:pt modelId="{06AA2738-B48C-4CCA-840D-CEF77174AC00}" type="pres">
      <dgm:prSet presAssocID="{D23D7A58-6275-4191-A7B5-6CBA1A83BB64}" presName="sibTrans" presStyleCnt="0"/>
      <dgm:spPr/>
    </dgm:pt>
    <dgm:pt modelId="{C725A011-CA5B-4F87-A42F-5D94E93A3A8A}" type="pres">
      <dgm:prSet presAssocID="{3703595E-C9C6-4168-A290-3B979B160880}" presName="compNode" presStyleCnt="0"/>
      <dgm:spPr/>
    </dgm:pt>
    <dgm:pt modelId="{ABDA11D4-5722-4BF6-8512-5B1BDA04C8B2}" type="pres">
      <dgm:prSet presAssocID="{3703595E-C9C6-4168-A290-3B979B160880}" presName="iconRect" presStyleLbl="node1" presStyleIdx="3" presStyleCnt="8"/>
      <dgm:spPr>
        <a:ln>
          <a:noFill/>
        </a:ln>
      </dgm:spPr>
    </dgm:pt>
    <dgm:pt modelId="{7291655F-9B17-4A19-8496-82FF03EABD11}" type="pres">
      <dgm:prSet presAssocID="{3703595E-C9C6-4168-A290-3B979B160880}" presName="iconSpace" presStyleCnt="0"/>
      <dgm:spPr/>
    </dgm:pt>
    <dgm:pt modelId="{6B72BD1B-A4C0-4F8E-ADE5-0906E82A6861}" type="pres">
      <dgm:prSet presAssocID="{3703595E-C9C6-4168-A290-3B979B160880}" presName="parTx" presStyleLbl="revTx" presStyleIdx="6" presStyleCnt="16">
        <dgm:presLayoutVars>
          <dgm:chMax val="0"/>
          <dgm:chPref val="0"/>
        </dgm:presLayoutVars>
      </dgm:prSet>
      <dgm:spPr/>
    </dgm:pt>
    <dgm:pt modelId="{16DFB89E-DD49-4E6A-9C4F-99E64084ACFA}" type="pres">
      <dgm:prSet presAssocID="{3703595E-C9C6-4168-A290-3B979B160880}" presName="txSpace" presStyleCnt="0"/>
      <dgm:spPr/>
    </dgm:pt>
    <dgm:pt modelId="{184547AF-5DFA-4F6D-9879-E707E7DCF581}" type="pres">
      <dgm:prSet presAssocID="{3703595E-C9C6-4168-A290-3B979B160880}" presName="desTx" presStyleLbl="revTx" presStyleIdx="7" presStyleCnt="16">
        <dgm:presLayoutVars/>
      </dgm:prSet>
      <dgm:spPr/>
    </dgm:pt>
    <dgm:pt modelId="{DF5A5B21-6F0A-4C54-BE58-B1DF0AC8E306}" type="pres">
      <dgm:prSet presAssocID="{9D3C0D74-A4DC-4C7E-9641-67D4A76742CF}" presName="sibTrans" presStyleCnt="0"/>
      <dgm:spPr/>
    </dgm:pt>
    <dgm:pt modelId="{D10ECAB1-E621-4C17-B7A9-2DF523CC38A0}" type="pres">
      <dgm:prSet presAssocID="{B44D9A13-FCA9-44AF-8AD2-404F4992F04A}" presName="compNode" presStyleCnt="0"/>
      <dgm:spPr/>
    </dgm:pt>
    <dgm:pt modelId="{CB08CCE0-7B2F-4F5B-98A2-6C4CEE217ECB}" type="pres">
      <dgm:prSet presAssocID="{B44D9A13-FCA9-44AF-8AD2-404F4992F04A}" presName="iconRect" presStyleLbl="node1" presStyleIdx="4" presStyleCnt="8"/>
      <dgm:spPr>
        <a:ln>
          <a:noFill/>
        </a:ln>
      </dgm:spPr>
    </dgm:pt>
    <dgm:pt modelId="{7362ED48-4E50-4ED6-A51F-B9C76F0CEE6D}" type="pres">
      <dgm:prSet presAssocID="{B44D9A13-FCA9-44AF-8AD2-404F4992F04A}" presName="iconSpace" presStyleCnt="0"/>
      <dgm:spPr/>
    </dgm:pt>
    <dgm:pt modelId="{F438B91E-A22A-46F3-9F89-11851591A4B0}" type="pres">
      <dgm:prSet presAssocID="{B44D9A13-FCA9-44AF-8AD2-404F4992F04A}" presName="parTx" presStyleLbl="revTx" presStyleIdx="8" presStyleCnt="16">
        <dgm:presLayoutVars>
          <dgm:chMax val="0"/>
          <dgm:chPref val="0"/>
        </dgm:presLayoutVars>
      </dgm:prSet>
      <dgm:spPr/>
    </dgm:pt>
    <dgm:pt modelId="{C96FF2ED-22EB-4318-8150-C224E0FF0B18}" type="pres">
      <dgm:prSet presAssocID="{B44D9A13-FCA9-44AF-8AD2-404F4992F04A}" presName="txSpace" presStyleCnt="0"/>
      <dgm:spPr/>
    </dgm:pt>
    <dgm:pt modelId="{0284D85D-C7B4-401E-BF90-F7257236B545}" type="pres">
      <dgm:prSet presAssocID="{B44D9A13-FCA9-44AF-8AD2-404F4992F04A}" presName="desTx" presStyleLbl="revTx" presStyleIdx="9" presStyleCnt="16">
        <dgm:presLayoutVars/>
      </dgm:prSet>
      <dgm:spPr/>
    </dgm:pt>
    <dgm:pt modelId="{EB77E9BF-E1BC-4A0C-9536-F23130F1751C}" type="pres">
      <dgm:prSet presAssocID="{45A68387-BB1C-4B0C-BCA3-E13F97A311A6}" presName="sibTrans" presStyleCnt="0"/>
      <dgm:spPr/>
    </dgm:pt>
    <dgm:pt modelId="{5B096354-428F-4DEA-90BD-494A02425B0D}" type="pres">
      <dgm:prSet presAssocID="{BC3E7943-1BC1-486E-A317-EF29BFCECAB1}" presName="compNode" presStyleCnt="0"/>
      <dgm:spPr/>
    </dgm:pt>
    <dgm:pt modelId="{B103071C-2F87-4D57-BB83-3B4ADDE79CAF}" type="pres">
      <dgm:prSet presAssocID="{BC3E7943-1BC1-486E-A317-EF29BFCECAB1}" presName="iconRect" presStyleLbl="node1" presStyleIdx="5" presStyleCnt="8"/>
      <dgm:spPr>
        <a:ln>
          <a:noFill/>
        </a:ln>
      </dgm:spPr>
    </dgm:pt>
    <dgm:pt modelId="{03985389-C6BB-4EA9-88E9-4BAB580107C3}" type="pres">
      <dgm:prSet presAssocID="{BC3E7943-1BC1-486E-A317-EF29BFCECAB1}" presName="iconSpace" presStyleCnt="0"/>
      <dgm:spPr/>
    </dgm:pt>
    <dgm:pt modelId="{A4B9ED52-B605-45CA-9AB0-8B9E7B2B97F1}" type="pres">
      <dgm:prSet presAssocID="{BC3E7943-1BC1-486E-A317-EF29BFCECAB1}" presName="parTx" presStyleLbl="revTx" presStyleIdx="10" presStyleCnt="16">
        <dgm:presLayoutVars>
          <dgm:chMax val="0"/>
          <dgm:chPref val="0"/>
        </dgm:presLayoutVars>
      </dgm:prSet>
      <dgm:spPr/>
    </dgm:pt>
    <dgm:pt modelId="{4D0D3C6C-8DAF-45E1-8E5D-8AD6267D157C}" type="pres">
      <dgm:prSet presAssocID="{BC3E7943-1BC1-486E-A317-EF29BFCECAB1}" presName="txSpace" presStyleCnt="0"/>
      <dgm:spPr/>
    </dgm:pt>
    <dgm:pt modelId="{3E012CFA-7A67-445C-8DEE-42C4C38A0841}" type="pres">
      <dgm:prSet presAssocID="{BC3E7943-1BC1-486E-A317-EF29BFCECAB1}" presName="desTx" presStyleLbl="revTx" presStyleIdx="11" presStyleCnt="16">
        <dgm:presLayoutVars/>
      </dgm:prSet>
      <dgm:spPr/>
    </dgm:pt>
    <dgm:pt modelId="{03A38B28-6DB0-47E0-974B-112AA167825A}" type="pres">
      <dgm:prSet presAssocID="{A93AAB59-93A5-4248-A660-0F106A020A35}" presName="sibTrans" presStyleCnt="0"/>
      <dgm:spPr/>
    </dgm:pt>
    <dgm:pt modelId="{48AD62CC-BBE7-4382-AB6E-613AC3D1231F}" type="pres">
      <dgm:prSet presAssocID="{9905C784-0337-4F7A-9A0C-5E0477BA651D}" presName="compNode" presStyleCnt="0"/>
      <dgm:spPr/>
    </dgm:pt>
    <dgm:pt modelId="{3518A8FB-7C09-4845-9CE7-23122FE2A501}" type="pres">
      <dgm:prSet presAssocID="{9905C784-0337-4F7A-9A0C-5E0477BA651D}" presName="iconRect" presStyleLbl="node1" presStyleIdx="6" presStyleCnt="8"/>
      <dgm:spPr>
        <a:ln>
          <a:noFill/>
        </a:ln>
      </dgm:spPr>
    </dgm:pt>
    <dgm:pt modelId="{2F3FC938-C39E-41E0-BCAF-11387F1D1D71}" type="pres">
      <dgm:prSet presAssocID="{9905C784-0337-4F7A-9A0C-5E0477BA651D}" presName="iconSpace" presStyleCnt="0"/>
      <dgm:spPr/>
    </dgm:pt>
    <dgm:pt modelId="{FEFE6218-BE89-4D64-B272-76076C022793}" type="pres">
      <dgm:prSet presAssocID="{9905C784-0337-4F7A-9A0C-5E0477BA651D}" presName="parTx" presStyleLbl="revTx" presStyleIdx="12" presStyleCnt="16">
        <dgm:presLayoutVars>
          <dgm:chMax val="0"/>
          <dgm:chPref val="0"/>
        </dgm:presLayoutVars>
      </dgm:prSet>
      <dgm:spPr/>
    </dgm:pt>
    <dgm:pt modelId="{979C6DB9-5010-4F2A-A25B-DA09A20B4673}" type="pres">
      <dgm:prSet presAssocID="{9905C784-0337-4F7A-9A0C-5E0477BA651D}" presName="txSpace" presStyleCnt="0"/>
      <dgm:spPr/>
    </dgm:pt>
    <dgm:pt modelId="{DE6940F2-A9D2-44B1-BFF3-83DFA1BD0C1B}" type="pres">
      <dgm:prSet presAssocID="{9905C784-0337-4F7A-9A0C-5E0477BA651D}" presName="desTx" presStyleLbl="revTx" presStyleIdx="13" presStyleCnt="16">
        <dgm:presLayoutVars/>
      </dgm:prSet>
      <dgm:spPr/>
    </dgm:pt>
    <dgm:pt modelId="{3FE951E7-36EE-4064-8C78-A90DB2C7EABB}" type="pres">
      <dgm:prSet presAssocID="{8BF9E0F0-A5E7-4118-890D-80C3AC7E733C}" presName="sibTrans" presStyleCnt="0"/>
      <dgm:spPr/>
    </dgm:pt>
    <dgm:pt modelId="{09EB58E6-D818-43E3-8DBB-0DFF88A955C8}" type="pres">
      <dgm:prSet presAssocID="{4E8338C9-C49A-4FB1-A835-601E6BE6E115}" presName="compNode" presStyleCnt="0"/>
      <dgm:spPr/>
    </dgm:pt>
    <dgm:pt modelId="{C4C0A919-876F-4717-8E55-C995E667C328}" type="pres">
      <dgm:prSet presAssocID="{4E8338C9-C49A-4FB1-A835-601E6BE6E115}" presName="iconRect" presStyleLbl="node1" presStyleIdx="7" presStyleCnt="8"/>
      <dgm:spPr>
        <a:ln>
          <a:noFill/>
        </a:ln>
      </dgm:spPr>
    </dgm:pt>
    <dgm:pt modelId="{C095E7A6-CA4E-4D29-ABBC-8E6EA5E870C4}" type="pres">
      <dgm:prSet presAssocID="{4E8338C9-C49A-4FB1-A835-601E6BE6E115}" presName="iconSpace" presStyleCnt="0"/>
      <dgm:spPr/>
    </dgm:pt>
    <dgm:pt modelId="{86517FFB-6638-4E02-AD0B-3EAD6F14C455}" type="pres">
      <dgm:prSet presAssocID="{4E8338C9-C49A-4FB1-A835-601E6BE6E115}" presName="parTx" presStyleLbl="revTx" presStyleIdx="14" presStyleCnt="16">
        <dgm:presLayoutVars>
          <dgm:chMax val="0"/>
          <dgm:chPref val="0"/>
        </dgm:presLayoutVars>
      </dgm:prSet>
      <dgm:spPr/>
    </dgm:pt>
    <dgm:pt modelId="{7D537A60-39E0-4EB9-948D-3C2C69062D14}" type="pres">
      <dgm:prSet presAssocID="{4E8338C9-C49A-4FB1-A835-601E6BE6E115}" presName="txSpace" presStyleCnt="0"/>
      <dgm:spPr/>
    </dgm:pt>
    <dgm:pt modelId="{A6E08D11-77F7-4936-A3CA-B2E649E5B48A}" type="pres">
      <dgm:prSet presAssocID="{4E8338C9-C49A-4FB1-A835-601E6BE6E115}" presName="desTx" presStyleLbl="revTx" presStyleIdx="15" presStyleCnt="16">
        <dgm:presLayoutVars/>
      </dgm:prSet>
      <dgm:spPr/>
    </dgm:pt>
  </dgm:ptLst>
  <dgm:cxnLst>
    <dgm:cxn modelId="{59F1773A-C809-48E3-B39F-B175F2B82879}" type="presOf" srcId="{4E8338C9-C49A-4FB1-A835-601E6BE6E115}" destId="{86517FFB-6638-4E02-AD0B-3EAD6F14C455}" srcOrd="0" destOrd="0" presId="urn:microsoft.com/office/officeart/2018/2/layout/IconLabelDescriptionList"/>
    <dgm:cxn modelId="{24F6BF48-721D-49D7-9BE0-4BA798524785}" srcId="{B9BA3712-1EBC-4D0A-9018-279291A656EE}" destId="{BC3E7943-1BC1-486E-A317-EF29BFCECAB1}" srcOrd="5" destOrd="0" parTransId="{4931F1F9-01E0-47F0-A2D2-34330328EE50}" sibTransId="{A93AAB59-93A5-4248-A660-0F106A020A35}"/>
    <dgm:cxn modelId="{3BB1C472-4EA8-4186-AC1C-EB6AF3AFA10C}" type="presOf" srcId="{F69354FB-35A1-478B-A788-CDB10214A54B}" destId="{2367433C-E29D-4F39-A5D7-FC3E882FC3F3}" srcOrd="0" destOrd="0" presId="urn:microsoft.com/office/officeart/2018/2/layout/IconLabelDescriptionList"/>
    <dgm:cxn modelId="{3429707B-8A9B-4402-9819-A5F605297B9C}" type="presOf" srcId="{9905C784-0337-4F7A-9A0C-5E0477BA651D}" destId="{FEFE6218-BE89-4D64-B272-76076C022793}" srcOrd="0" destOrd="0" presId="urn:microsoft.com/office/officeart/2018/2/layout/IconLabelDescriptionList"/>
    <dgm:cxn modelId="{13841584-D243-43BC-BA99-405C4978A6E9}" srcId="{B9BA3712-1EBC-4D0A-9018-279291A656EE}" destId="{B94D3B9A-25F8-40AB-8BFD-3E6C5B8A6D7F}" srcOrd="2" destOrd="0" parTransId="{098F285B-6EB2-49F5-B426-2CA5E0028FB5}" sibTransId="{D23D7A58-6275-4191-A7B5-6CBA1A83BB64}"/>
    <dgm:cxn modelId="{9AF055A0-C961-4740-A326-6E3B7800B43B}" type="presOf" srcId="{A5C35986-4B1C-4803-A593-3C5B0FC92963}" destId="{1EE2A373-0028-41AE-B842-554060C9CF45}" srcOrd="0" destOrd="0" presId="urn:microsoft.com/office/officeart/2018/2/layout/IconLabelDescriptionList"/>
    <dgm:cxn modelId="{85A603CC-2537-4962-8CD9-0C7D697A6646}" srcId="{B9BA3712-1EBC-4D0A-9018-279291A656EE}" destId="{A5C35986-4B1C-4803-A593-3C5B0FC92963}" srcOrd="1" destOrd="0" parTransId="{057CDAF5-EA30-4846-B88F-BFF1F810C1FD}" sibTransId="{7832EE2D-CEEC-41CC-B5A7-5B320F0E6743}"/>
    <dgm:cxn modelId="{74845CCF-0FB8-471F-85B7-E2E99BB60C6C}" type="presOf" srcId="{B94D3B9A-25F8-40AB-8BFD-3E6C5B8A6D7F}" destId="{303C3E3E-13E9-4F26-8E2C-42AE4C7B3619}" srcOrd="0" destOrd="0" presId="urn:microsoft.com/office/officeart/2018/2/layout/IconLabelDescriptionList"/>
    <dgm:cxn modelId="{F2A087CF-99CB-407C-90BB-09CAC1234EE9}" type="presOf" srcId="{B9BA3712-1EBC-4D0A-9018-279291A656EE}" destId="{D631DF39-FBF6-4DCE-9A87-43FC73CF22E9}" srcOrd="0" destOrd="0" presId="urn:microsoft.com/office/officeart/2018/2/layout/IconLabelDescriptionList"/>
    <dgm:cxn modelId="{875A5CDA-DAF7-477B-B635-8AE50ECF5EFD}" type="presOf" srcId="{3703595E-C9C6-4168-A290-3B979B160880}" destId="{6B72BD1B-A4C0-4F8E-ADE5-0906E82A6861}" srcOrd="0" destOrd="0" presId="urn:microsoft.com/office/officeart/2018/2/layout/IconLabelDescriptionList"/>
    <dgm:cxn modelId="{EB6CEEE2-1553-4A83-BA8D-5A092063E66A}" srcId="{B9BA3712-1EBC-4D0A-9018-279291A656EE}" destId="{9905C784-0337-4F7A-9A0C-5E0477BA651D}" srcOrd="6" destOrd="0" parTransId="{A1BC796E-0C10-4B81-BEDE-58AE8BEE3E76}" sibTransId="{8BF9E0F0-A5E7-4118-890D-80C3AC7E733C}"/>
    <dgm:cxn modelId="{464E44E5-718F-4729-87B0-834E2E8B50FF}" srcId="{B9BA3712-1EBC-4D0A-9018-279291A656EE}" destId="{B44D9A13-FCA9-44AF-8AD2-404F4992F04A}" srcOrd="4" destOrd="0" parTransId="{2D14B82E-47ED-45F6-BFF8-53B27E7396E4}" sibTransId="{45A68387-BB1C-4B0C-BCA3-E13F97A311A6}"/>
    <dgm:cxn modelId="{B46F7CEA-C1A9-4421-8B60-62F5D8CB9B25}" srcId="{B9BA3712-1EBC-4D0A-9018-279291A656EE}" destId="{F69354FB-35A1-478B-A788-CDB10214A54B}" srcOrd="0" destOrd="0" parTransId="{56CB4A76-6AC9-4688-9ACD-5206E4BA7C64}" sibTransId="{1D2512DF-0DE8-468F-BF5A-71276B0A945F}"/>
    <dgm:cxn modelId="{5C373BF1-93F0-44CC-BDBD-386ED410E95C}" type="presOf" srcId="{B44D9A13-FCA9-44AF-8AD2-404F4992F04A}" destId="{F438B91E-A22A-46F3-9F89-11851591A4B0}" srcOrd="0" destOrd="0" presId="urn:microsoft.com/office/officeart/2018/2/layout/IconLabelDescriptionList"/>
    <dgm:cxn modelId="{273DFAF5-75D5-4DC1-A097-65741DA11255}" srcId="{B9BA3712-1EBC-4D0A-9018-279291A656EE}" destId="{3703595E-C9C6-4168-A290-3B979B160880}" srcOrd="3" destOrd="0" parTransId="{3BC807E6-642A-480C-9FD0-E83FFD085DC0}" sibTransId="{9D3C0D74-A4DC-4C7E-9641-67D4A76742CF}"/>
    <dgm:cxn modelId="{2C76A9F6-3989-4CC8-9851-7724B6238AA4}" srcId="{B9BA3712-1EBC-4D0A-9018-279291A656EE}" destId="{4E8338C9-C49A-4FB1-A835-601E6BE6E115}" srcOrd="7" destOrd="0" parTransId="{208D8243-E255-4C22-A7EE-A8EA1A9EAF75}" sibTransId="{E551EA2F-5162-4990-B14F-5378A18F94BC}"/>
    <dgm:cxn modelId="{36342AF9-0A87-4254-8864-CE1D012D5A15}" type="presOf" srcId="{BC3E7943-1BC1-486E-A317-EF29BFCECAB1}" destId="{A4B9ED52-B605-45CA-9AB0-8B9E7B2B97F1}" srcOrd="0" destOrd="0" presId="urn:microsoft.com/office/officeart/2018/2/layout/IconLabelDescriptionList"/>
    <dgm:cxn modelId="{7870AA6C-2A9F-4A0F-B13B-125B2F0FDAF5}" type="presParOf" srcId="{D631DF39-FBF6-4DCE-9A87-43FC73CF22E9}" destId="{0B65A969-D95C-4463-BDA2-2AAA81597A19}" srcOrd="0" destOrd="0" presId="urn:microsoft.com/office/officeart/2018/2/layout/IconLabelDescriptionList"/>
    <dgm:cxn modelId="{0DD5DF27-4E8C-42A3-BE15-70DDD6C43280}" type="presParOf" srcId="{0B65A969-D95C-4463-BDA2-2AAA81597A19}" destId="{CA9DDA50-D2B3-43E6-93F9-769114D0ACEE}" srcOrd="0" destOrd="0" presId="urn:microsoft.com/office/officeart/2018/2/layout/IconLabelDescriptionList"/>
    <dgm:cxn modelId="{23BAB91A-8584-451C-A064-D887C9EEBA5B}" type="presParOf" srcId="{0B65A969-D95C-4463-BDA2-2AAA81597A19}" destId="{151B9E20-22EB-4884-B505-2ABE2ABEA4BC}" srcOrd="1" destOrd="0" presId="urn:microsoft.com/office/officeart/2018/2/layout/IconLabelDescriptionList"/>
    <dgm:cxn modelId="{E6BA2E32-F7F9-4718-BD5C-2AF2D694EE31}" type="presParOf" srcId="{0B65A969-D95C-4463-BDA2-2AAA81597A19}" destId="{2367433C-E29D-4F39-A5D7-FC3E882FC3F3}" srcOrd="2" destOrd="0" presId="urn:microsoft.com/office/officeart/2018/2/layout/IconLabelDescriptionList"/>
    <dgm:cxn modelId="{954B160C-40E7-4A94-B925-DE70524DACEB}" type="presParOf" srcId="{0B65A969-D95C-4463-BDA2-2AAA81597A19}" destId="{E29CFDFC-F0FA-4957-A1A1-0D2793B4A414}" srcOrd="3" destOrd="0" presId="urn:microsoft.com/office/officeart/2018/2/layout/IconLabelDescriptionList"/>
    <dgm:cxn modelId="{0862E71A-3878-41E1-B219-6B464B3B9129}" type="presParOf" srcId="{0B65A969-D95C-4463-BDA2-2AAA81597A19}" destId="{26190AB0-B517-491D-BE32-344332A2E62C}" srcOrd="4" destOrd="0" presId="urn:microsoft.com/office/officeart/2018/2/layout/IconLabelDescriptionList"/>
    <dgm:cxn modelId="{B1F1E217-4BD0-4A6C-9260-B654D238BD3E}" type="presParOf" srcId="{D631DF39-FBF6-4DCE-9A87-43FC73CF22E9}" destId="{1E493219-ECBE-494A-A015-9D946DDA445A}" srcOrd="1" destOrd="0" presId="urn:microsoft.com/office/officeart/2018/2/layout/IconLabelDescriptionList"/>
    <dgm:cxn modelId="{EAFB858C-E138-4980-BDA8-01DD257CDC1B}" type="presParOf" srcId="{D631DF39-FBF6-4DCE-9A87-43FC73CF22E9}" destId="{BF75E1E6-AFAA-4C6D-8227-9160618E7CD0}" srcOrd="2" destOrd="0" presId="urn:microsoft.com/office/officeart/2018/2/layout/IconLabelDescriptionList"/>
    <dgm:cxn modelId="{C9DFE553-5573-4D71-B8E1-6216D71DAE32}" type="presParOf" srcId="{BF75E1E6-AFAA-4C6D-8227-9160618E7CD0}" destId="{443E73D1-9E60-4418-B637-56F8AC26D5E6}" srcOrd="0" destOrd="0" presId="urn:microsoft.com/office/officeart/2018/2/layout/IconLabelDescriptionList"/>
    <dgm:cxn modelId="{38CC739E-441A-457D-BAAB-3322074EB953}" type="presParOf" srcId="{BF75E1E6-AFAA-4C6D-8227-9160618E7CD0}" destId="{DC80FA94-B7C2-4301-A98F-AD6991DA7C89}" srcOrd="1" destOrd="0" presId="urn:microsoft.com/office/officeart/2018/2/layout/IconLabelDescriptionList"/>
    <dgm:cxn modelId="{DAA2A287-283B-4BB8-8D7B-2B285BA52361}" type="presParOf" srcId="{BF75E1E6-AFAA-4C6D-8227-9160618E7CD0}" destId="{1EE2A373-0028-41AE-B842-554060C9CF45}" srcOrd="2" destOrd="0" presId="urn:microsoft.com/office/officeart/2018/2/layout/IconLabelDescriptionList"/>
    <dgm:cxn modelId="{DD18E7C7-9062-4F11-A135-A31DFBC7CCF9}" type="presParOf" srcId="{BF75E1E6-AFAA-4C6D-8227-9160618E7CD0}" destId="{63274F4D-00E4-4D41-B156-881EC820950F}" srcOrd="3" destOrd="0" presId="urn:microsoft.com/office/officeart/2018/2/layout/IconLabelDescriptionList"/>
    <dgm:cxn modelId="{EC04B453-56B7-49D7-8118-E684B67B302A}" type="presParOf" srcId="{BF75E1E6-AFAA-4C6D-8227-9160618E7CD0}" destId="{C11AC76C-82CB-45E2-8467-FCE7B240CDF0}" srcOrd="4" destOrd="0" presId="urn:microsoft.com/office/officeart/2018/2/layout/IconLabelDescriptionList"/>
    <dgm:cxn modelId="{B4FAF12F-16C5-4C75-A804-1FD2DDC29DC0}" type="presParOf" srcId="{D631DF39-FBF6-4DCE-9A87-43FC73CF22E9}" destId="{9E5AF235-FE35-46A0-9A64-7409B570F5BC}" srcOrd="3" destOrd="0" presId="urn:microsoft.com/office/officeart/2018/2/layout/IconLabelDescriptionList"/>
    <dgm:cxn modelId="{69254DDB-F1B2-48AE-A60A-01A041AF576E}" type="presParOf" srcId="{D631DF39-FBF6-4DCE-9A87-43FC73CF22E9}" destId="{532A1470-AC9B-4D08-A945-2E1998023F24}" srcOrd="4" destOrd="0" presId="urn:microsoft.com/office/officeart/2018/2/layout/IconLabelDescriptionList"/>
    <dgm:cxn modelId="{ACA51B6B-2A85-49A5-8B49-34B372771FF7}" type="presParOf" srcId="{532A1470-AC9B-4D08-A945-2E1998023F24}" destId="{8AFFFC97-87AB-404F-A526-9D006DF7F8B4}" srcOrd="0" destOrd="0" presId="urn:microsoft.com/office/officeart/2018/2/layout/IconLabelDescriptionList"/>
    <dgm:cxn modelId="{832D6EBE-9587-492E-AF4D-C886F673EDFD}" type="presParOf" srcId="{532A1470-AC9B-4D08-A945-2E1998023F24}" destId="{D618FC53-CB3F-48BE-AB5C-1DB6FBC3F9AE}" srcOrd="1" destOrd="0" presId="urn:microsoft.com/office/officeart/2018/2/layout/IconLabelDescriptionList"/>
    <dgm:cxn modelId="{470213B2-17C5-425D-8777-6ABCBCB01EA7}" type="presParOf" srcId="{532A1470-AC9B-4D08-A945-2E1998023F24}" destId="{303C3E3E-13E9-4F26-8E2C-42AE4C7B3619}" srcOrd="2" destOrd="0" presId="urn:microsoft.com/office/officeart/2018/2/layout/IconLabelDescriptionList"/>
    <dgm:cxn modelId="{62A0D9F2-4552-4473-88D5-C26946458D31}" type="presParOf" srcId="{532A1470-AC9B-4D08-A945-2E1998023F24}" destId="{572215E4-8952-4A46-BA89-377D11299B77}" srcOrd="3" destOrd="0" presId="urn:microsoft.com/office/officeart/2018/2/layout/IconLabelDescriptionList"/>
    <dgm:cxn modelId="{E79D2AE9-80A1-4262-92F4-1C5A32FFF102}" type="presParOf" srcId="{532A1470-AC9B-4D08-A945-2E1998023F24}" destId="{F84E07C8-F875-4CD3-9671-66C0D2C76192}" srcOrd="4" destOrd="0" presId="urn:microsoft.com/office/officeart/2018/2/layout/IconLabelDescriptionList"/>
    <dgm:cxn modelId="{7E1E93C9-C1CB-414B-8A19-4CC1F6D7158E}" type="presParOf" srcId="{D631DF39-FBF6-4DCE-9A87-43FC73CF22E9}" destId="{06AA2738-B48C-4CCA-840D-CEF77174AC00}" srcOrd="5" destOrd="0" presId="urn:microsoft.com/office/officeart/2018/2/layout/IconLabelDescriptionList"/>
    <dgm:cxn modelId="{89FA768E-FC66-4762-9459-E534D1BEB7F7}" type="presParOf" srcId="{D631DF39-FBF6-4DCE-9A87-43FC73CF22E9}" destId="{C725A011-CA5B-4F87-A42F-5D94E93A3A8A}" srcOrd="6" destOrd="0" presId="urn:microsoft.com/office/officeart/2018/2/layout/IconLabelDescriptionList"/>
    <dgm:cxn modelId="{2D5CA897-5193-4EB1-9AF8-43A7821ED606}" type="presParOf" srcId="{C725A011-CA5B-4F87-A42F-5D94E93A3A8A}" destId="{ABDA11D4-5722-4BF6-8512-5B1BDA04C8B2}" srcOrd="0" destOrd="0" presId="urn:microsoft.com/office/officeart/2018/2/layout/IconLabelDescriptionList"/>
    <dgm:cxn modelId="{556332FD-AF78-470F-BDDA-E6CDD0FDB658}" type="presParOf" srcId="{C725A011-CA5B-4F87-A42F-5D94E93A3A8A}" destId="{7291655F-9B17-4A19-8496-82FF03EABD11}" srcOrd="1" destOrd="0" presId="urn:microsoft.com/office/officeart/2018/2/layout/IconLabelDescriptionList"/>
    <dgm:cxn modelId="{7FC8DEDC-808A-461B-8A99-F195D6478EB7}" type="presParOf" srcId="{C725A011-CA5B-4F87-A42F-5D94E93A3A8A}" destId="{6B72BD1B-A4C0-4F8E-ADE5-0906E82A6861}" srcOrd="2" destOrd="0" presId="urn:microsoft.com/office/officeart/2018/2/layout/IconLabelDescriptionList"/>
    <dgm:cxn modelId="{BFBDA214-FBF6-4072-8E82-5BC4E651137A}" type="presParOf" srcId="{C725A011-CA5B-4F87-A42F-5D94E93A3A8A}" destId="{16DFB89E-DD49-4E6A-9C4F-99E64084ACFA}" srcOrd="3" destOrd="0" presId="urn:microsoft.com/office/officeart/2018/2/layout/IconLabelDescriptionList"/>
    <dgm:cxn modelId="{8E5F12B8-9EE8-40D0-AA42-F262F77801AD}" type="presParOf" srcId="{C725A011-CA5B-4F87-A42F-5D94E93A3A8A}" destId="{184547AF-5DFA-4F6D-9879-E707E7DCF581}" srcOrd="4" destOrd="0" presId="urn:microsoft.com/office/officeart/2018/2/layout/IconLabelDescriptionList"/>
    <dgm:cxn modelId="{CD7B4600-E190-47C4-96D6-ED589D506F90}" type="presParOf" srcId="{D631DF39-FBF6-4DCE-9A87-43FC73CF22E9}" destId="{DF5A5B21-6F0A-4C54-BE58-B1DF0AC8E306}" srcOrd="7" destOrd="0" presId="urn:microsoft.com/office/officeart/2018/2/layout/IconLabelDescriptionList"/>
    <dgm:cxn modelId="{21FABF11-F027-4DE6-A205-E0DEC2D6E542}" type="presParOf" srcId="{D631DF39-FBF6-4DCE-9A87-43FC73CF22E9}" destId="{D10ECAB1-E621-4C17-B7A9-2DF523CC38A0}" srcOrd="8" destOrd="0" presId="urn:microsoft.com/office/officeart/2018/2/layout/IconLabelDescriptionList"/>
    <dgm:cxn modelId="{89350084-F63D-42F3-B1A3-1B16D2509A19}" type="presParOf" srcId="{D10ECAB1-E621-4C17-B7A9-2DF523CC38A0}" destId="{CB08CCE0-7B2F-4F5B-98A2-6C4CEE217ECB}" srcOrd="0" destOrd="0" presId="urn:microsoft.com/office/officeart/2018/2/layout/IconLabelDescriptionList"/>
    <dgm:cxn modelId="{3D8D5B2C-B85D-4237-B318-2B780060DCC6}" type="presParOf" srcId="{D10ECAB1-E621-4C17-B7A9-2DF523CC38A0}" destId="{7362ED48-4E50-4ED6-A51F-B9C76F0CEE6D}" srcOrd="1" destOrd="0" presId="urn:microsoft.com/office/officeart/2018/2/layout/IconLabelDescriptionList"/>
    <dgm:cxn modelId="{A1A99DC1-1293-4122-AC92-A79BA687BDF8}" type="presParOf" srcId="{D10ECAB1-E621-4C17-B7A9-2DF523CC38A0}" destId="{F438B91E-A22A-46F3-9F89-11851591A4B0}" srcOrd="2" destOrd="0" presId="urn:microsoft.com/office/officeart/2018/2/layout/IconLabelDescriptionList"/>
    <dgm:cxn modelId="{D200E829-DDA6-412B-8CA7-AFFBEC57180D}" type="presParOf" srcId="{D10ECAB1-E621-4C17-B7A9-2DF523CC38A0}" destId="{C96FF2ED-22EB-4318-8150-C224E0FF0B18}" srcOrd="3" destOrd="0" presId="urn:microsoft.com/office/officeart/2018/2/layout/IconLabelDescriptionList"/>
    <dgm:cxn modelId="{616A9FD3-558F-47FF-A6AE-127593428C68}" type="presParOf" srcId="{D10ECAB1-E621-4C17-B7A9-2DF523CC38A0}" destId="{0284D85D-C7B4-401E-BF90-F7257236B545}" srcOrd="4" destOrd="0" presId="urn:microsoft.com/office/officeart/2018/2/layout/IconLabelDescriptionList"/>
    <dgm:cxn modelId="{3BBDACBC-81EC-482D-8012-CA8BE533A773}" type="presParOf" srcId="{D631DF39-FBF6-4DCE-9A87-43FC73CF22E9}" destId="{EB77E9BF-E1BC-4A0C-9536-F23130F1751C}" srcOrd="9" destOrd="0" presId="urn:microsoft.com/office/officeart/2018/2/layout/IconLabelDescriptionList"/>
    <dgm:cxn modelId="{77F0A5E9-0260-4FF8-B1E7-1000749C6508}" type="presParOf" srcId="{D631DF39-FBF6-4DCE-9A87-43FC73CF22E9}" destId="{5B096354-428F-4DEA-90BD-494A02425B0D}" srcOrd="10" destOrd="0" presId="urn:microsoft.com/office/officeart/2018/2/layout/IconLabelDescriptionList"/>
    <dgm:cxn modelId="{82A8BF9F-E13A-4976-B2F7-E72766C0C23A}" type="presParOf" srcId="{5B096354-428F-4DEA-90BD-494A02425B0D}" destId="{B103071C-2F87-4D57-BB83-3B4ADDE79CAF}" srcOrd="0" destOrd="0" presId="urn:microsoft.com/office/officeart/2018/2/layout/IconLabelDescriptionList"/>
    <dgm:cxn modelId="{ACB07512-26FD-4400-B54A-536425AC54F5}" type="presParOf" srcId="{5B096354-428F-4DEA-90BD-494A02425B0D}" destId="{03985389-C6BB-4EA9-88E9-4BAB580107C3}" srcOrd="1" destOrd="0" presId="urn:microsoft.com/office/officeart/2018/2/layout/IconLabelDescriptionList"/>
    <dgm:cxn modelId="{9F658090-587A-45EF-A928-CBEC8B297E4E}" type="presParOf" srcId="{5B096354-428F-4DEA-90BD-494A02425B0D}" destId="{A4B9ED52-B605-45CA-9AB0-8B9E7B2B97F1}" srcOrd="2" destOrd="0" presId="urn:microsoft.com/office/officeart/2018/2/layout/IconLabelDescriptionList"/>
    <dgm:cxn modelId="{393B0F4C-2FAC-4491-8018-375427AF4F59}" type="presParOf" srcId="{5B096354-428F-4DEA-90BD-494A02425B0D}" destId="{4D0D3C6C-8DAF-45E1-8E5D-8AD6267D157C}" srcOrd="3" destOrd="0" presId="urn:microsoft.com/office/officeart/2018/2/layout/IconLabelDescriptionList"/>
    <dgm:cxn modelId="{6966C6BB-A40A-49F8-9173-9EF848E54E08}" type="presParOf" srcId="{5B096354-428F-4DEA-90BD-494A02425B0D}" destId="{3E012CFA-7A67-445C-8DEE-42C4C38A0841}" srcOrd="4" destOrd="0" presId="urn:microsoft.com/office/officeart/2018/2/layout/IconLabelDescriptionList"/>
    <dgm:cxn modelId="{7D5DB142-1529-4DCC-8B7A-D6B9BFC47DE9}" type="presParOf" srcId="{D631DF39-FBF6-4DCE-9A87-43FC73CF22E9}" destId="{03A38B28-6DB0-47E0-974B-112AA167825A}" srcOrd="11" destOrd="0" presId="urn:microsoft.com/office/officeart/2018/2/layout/IconLabelDescriptionList"/>
    <dgm:cxn modelId="{26181BDF-CE1E-4A4F-AF74-7263667371A9}" type="presParOf" srcId="{D631DF39-FBF6-4DCE-9A87-43FC73CF22E9}" destId="{48AD62CC-BBE7-4382-AB6E-613AC3D1231F}" srcOrd="12" destOrd="0" presId="urn:microsoft.com/office/officeart/2018/2/layout/IconLabelDescriptionList"/>
    <dgm:cxn modelId="{9C398D41-858B-42D4-A736-0BF86B96EE93}" type="presParOf" srcId="{48AD62CC-BBE7-4382-AB6E-613AC3D1231F}" destId="{3518A8FB-7C09-4845-9CE7-23122FE2A501}" srcOrd="0" destOrd="0" presId="urn:microsoft.com/office/officeart/2018/2/layout/IconLabelDescriptionList"/>
    <dgm:cxn modelId="{D31BFD7C-2CEC-42A0-B4AF-ACB86C12A945}" type="presParOf" srcId="{48AD62CC-BBE7-4382-AB6E-613AC3D1231F}" destId="{2F3FC938-C39E-41E0-BCAF-11387F1D1D71}" srcOrd="1" destOrd="0" presId="urn:microsoft.com/office/officeart/2018/2/layout/IconLabelDescriptionList"/>
    <dgm:cxn modelId="{18DBB922-5BA4-4461-B934-CD7DC11A9440}" type="presParOf" srcId="{48AD62CC-BBE7-4382-AB6E-613AC3D1231F}" destId="{FEFE6218-BE89-4D64-B272-76076C022793}" srcOrd="2" destOrd="0" presId="urn:microsoft.com/office/officeart/2018/2/layout/IconLabelDescriptionList"/>
    <dgm:cxn modelId="{9DCC5CF0-829D-418A-8F36-47A272D9561E}" type="presParOf" srcId="{48AD62CC-BBE7-4382-AB6E-613AC3D1231F}" destId="{979C6DB9-5010-4F2A-A25B-DA09A20B4673}" srcOrd="3" destOrd="0" presId="urn:microsoft.com/office/officeart/2018/2/layout/IconLabelDescriptionList"/>
    <dgm:cxn modelId="{85C6304C-F790-40A4-9F16-E4BB7D71E933}" type="presParOf" srcId="{48AD62CC-BBE7-4382-AB6E-613AC3D1231F}" destId="{DE6940F2-A9D2-44B1-BFF3-83DFA1BD0C1B}" srcOrd="4" destOrd="0" presId="urn:microsoft.com/office/officeart/2018/2/layout/IconLabelDescriptionList"/>
    <dgm:cxn modelId="{91DA914D-70D8-4986-9DF0-A54858CCE135}" type="presParOf" srcId="{D631DF39-FBF6-4DCE-9A87-43FC73CF22E9}" destId="{3FE951E7-36EE-4064-8C78-A90DB2C7EABB}" srcOrd="13" destOrd="0" presId="urn:microsoft.com/office/officeart/2018/2/layout/IconLabelDescriptionList"/>
    <dgm:cxn modelId="{EB15909A-F0A4-4EC1-8145-8593A82084FA}" type="presParOf" srcId="{D631DF39-FBF6-4DCE-9A87-43FC73CF22E9}" destId="{09EB58E6-D818-43E3-8DBB-0DFF88A955C8}" srcOrd="14" destOrd="0" presId="urn:microsoft.com/office/officeart/2018/2/layout/IconLabelDescriptionList"/>
    <dgm:cxn modelId="{CD85EF20-13A7-49C6-8AE3-898274F71FA7}" type="presParOf" srcId="{09EB58E6-D818-43E3-8DBB-0DFF88A955C8}" destId="{C4C0A919-876F-4717-8E55-C995E667C328}" srcOrd="0" destOrd="0" presId="urn:microsoft.com/office/officeart/2018/2/layout/IconLabelDescriptionList"/>
    <dgm:cxn modelId="{44AD902A-9A65-4A6F-B9F5-31AA181428E6}" type="presParOf" srcId="{09EB58E6-D818-43E3-8DBB-0DFF88A955C8}" destId="{C095E7A6-CA4E-4D29-ABBC-8E6EA5E870C4}" srcOrd="1" destOrd="0" presId="urn:microsoft.com/office/officeart/2018/2/layout/IconLabelDescriptionList"/>
    <dgm:cxn modelId="{C6294099-14DB-4832-8CE7-837A7C02EACF}" type="presParOf" srcId="{09EB58E6-D818-43E3-8DBB-0DFF88A955C8}" destId="{86517FFB-6638-4E02-AD0B-3EAD6F14C455}" srcOrd="2" destOrd="0" presId="urn:microsoft.com/office/officeart/2018/2/layout/IconLabelDescriptionList"/>
    <dgm:cxn modelId="{2E50ACB7-619B-4DFD-8E83-D3084838BF66}" type="presParOf" srcId="{09EB58E6-D818-43E3-8DBB-0DFF88A955C8}" destId="{7D537A60-39E0-4EB9-948D-3C2C69062D14}" srcOrd="3" destOrd="0" presId="urn:microsoft.com/office/officeart/2018/2/layout/IconLabelDescriptionList"/>
    <dgm:cxn modelId="{C9170BE2-5E23-4863-9319-AFAE4A9C8076}" type="presParOf" srcId="{09EB58E6-D818-43E3-8DBB-0DFF88A955C8}" destId="{A6E08D11-77F7-4936-A3CA-B2E649E5B48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E6BCC8-A173-4C4E-82C1-F61754DB8E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EB435B-0DC8-4D69-8FE8-0DA9AAE42264}">
      <dgm:prSet/>
      <dgm:spPr/>
      <dgm:t>
        <a:bodyPr/>
        <a:lstStyle/>
        <a:p>
          <a:r>
            <a:rPr lang="en-US"/>
            <a:t>Use custom activity in ADF for downloading and processing data</a:t>
          </a:r>
        </a:p>
      </dgm:t>
    </dgm:pt>
    <dgm:pt modelId="{96E405C7-DB75-483F-8815-FB3C28E8FFED}" type="parTrans" cxnId="{F938ADBC-A448-4995-B32D-DE479F01B7E7}">
      <dgm:prSet/>
      <dgm:spPr/>
      <dgm:t>
        <a:bodyPr/>
        <a:lstStyle/>
        <a:p>
          <a:endParaRPr lang="en-US"/>
        </a:p>
      </dgm:t>
    </dgm:pt>
    <dgm:pt modelId="{957CB9C4-86DF-407C-B291-3C7F573843B2}" type="sibTrans" cxnId="{F938ADBC-A448-4995-B32D-DE479F01B7E7}">
      <dgm:prSet/>
      <dgm:spPr/>
      <dgm:t>
        <a:bodyPr/>
        <a:lstStyle/>
        <a:p>
          <a:endParaRPr lang="en-US"/>
        </a:p>
      </dgm:t>
    </dgm:pt>
    <dgm:pt modelId="{3B7E99F5-16C7-4C25-90DA-621A799E9547}">
      <dgm:prSet/>
      <dgm:spPr/>
      <dgm:t>
        <a:bodyPr/>
        <a:lstStyle/>
        <a:p>
          <a:r>
            <a:rPr lang="en-US"/>
            <a:t>Can be developed using .NET, Python, or other languages</a:t>
          </a:r>
        </a:p>
      </dgm:t>
    </dgm:pt>
    <dgm:pt modelId="{AA04D353-C0AB-46D5-BCA0-C4E0C05C302C}" type="parTrans" cxnId="{B7A9BC97-25E3-4BCC-A46D-954DE1AA9329}">
      <dgm:prSet/>
      <dgm:spPr/>
      <dgm:t>
        <a:bodyPr/>
        <a:lstStyle/>
        <a:p>
          <a:endParaRPr lang="en-US"/>
        </a:p>
      </dgm:t>
    </dgm:pt>
    <dgm:pt modelId="{A93A9C23-6D36-40DC-8AC2-36BBCE84CD4E}" type="sibTrans" cxnId="{B7A9BC97-25E3-4BCC-A46D-954DE1AA9329}">
      <dgm:prSet/>
      <dgm:spPr/>
      <dgm:t>
        <a:bodyPr/>
        <a:lstStyle/>
        <a:p>
          <a:endParaRPr lang="en-US"/>
        </a:p>
      </dgm:t>
    </dgm:pt>
    <dgm:pt modelId="{8A218EDE-F4A3-43DA-91EB-0D544F2DAF4A}" type="pres">
      <dgm:prSet presAssocID="{63E6BCC8-A173-4C4E-82C1-F61754DB8E90}" presName="root" presStyleCnt="0">
        <dgm:presLayoutVars>
          <dgm:dir/>
          <dgm:resizeHandles val="exact"/>
        </dgm:presLayoutVars>
      </dgm:prSet>
      <dgm:spPr/>
    </dgm:pt>
    <dgm:pt modelId="{7089D92A-E2E2-4F7E-AD71-EDAA9E997F7F}" type="pres">
      <dgm:prSet presAssocID="{A3EB435B-0DC8-4D69-8FE8-0DA9AAE42264}" presName="compNode" presStyleCnt="0"/>
      <dgm:spPr/>
    </dgm:pt>
    <dgm:pt modelId="{F88AC03B-8442-44D2-B11B-FCE01A64A20E}" type="pres">
      <dgm:prSet presAssocID="{A3EB435B-0DC8-4D69-8FE8-0DA9AAE42264}" presName="bgRect" presStyleLbl="bgShp" presStyleIdx="0" presStyleCnt="2"/>
      <dgm:spPr/>
    </dgm:pt>
    <dgm:pt modelId="{F0479F6B-091A-43DD-BA84-EAC113BD09DA}" type="pres">
      <dgm:prSet presAssocID="{A3EB435B-0DC8-4D69-8FE8-0DA9AAE422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91857FB-2D3F-42E5-95B9-302AD77AFD13}" type="pres">
      <dgm:prSet presAssocID="{A3EB435B-0DC8-4D69-8FE8-0DA9AAE42264}" presName="spaceRect" presStyleCnt="0"/>
      <dgm:spPr/>
    </dgm:pt>
    <dgm:pt modelId="{7C27CDC0-CAFE-4993-B60B-183A43DBC121}" type="pres">
      <dgm:prSet presAssocID="{A3EB435B-0DC8-4D69-8FE8-0DA9AAE42264}" presName="parTx" presStyleLbl="revTx" presStyleIdx="0" presStyleCnt="2">
        <dgm:presLayoutVars>
          <dgm:chMax val="0"/>
          <dgm:chPref val="0"/>
        </dgm:presLayoutVars>
      </dgm:prSet>
      <dgm:spPr/>
    </dgm:pt>
    <dgm:pt modelId="{6444E458-EEDF-4A6B-917F-9E3FB741763F}" type="pres">
      <dgm:prSet presAssocID="{957CB9C4-86DF-407C-B291-3C7F573843B2}" presName="sibTrans" presStyleCnt="0"/>
      <dgm:spPr/>
    </dgm:pt>
    <dgm:pt modelId="{33B73547-4817-4968-BF1D-4D21BEEDE168}" type="pres">
      <dgm:prSet presAssocID="{3B7E99F5-16C7-4C25-90DA-621A799E9547}" presName="compNode" presStyleCnt="0"/>
      <dgm:spPr/>
    </dgm:pt>
    <dgm:pt modelId="{E97CC636-55E8-4B24-9225-3666AA9621D5}" type="pres">
      <dgm:prSet presAssocID="{3B7E99F5-16C7-4C25-90DA-621A799E9547}" presName="bgRect" presStyleLbl="bgShp" presStyleIdx="1" presStyleCnt="2"/>
      <dgm:spPr/>
    </dgm:pt>
    <dgm:pt modelId="{266487DA-516E-4A12-AEA2-52A5C3F18D7D}" type="pres">
      <dgm:prSet presAssocID="{3B7E99F5-16C7-4C25-90DA-621A799E95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36A6A1B-7062-4366-972D-F291F39FF361}" type="pres">
      <dgm:prSet presAssocID="{3B7E99F5-16C7-4C25-90DA-621A799E9547}" presName="spaceRect" presStyleCnt="0"/>
      <dgm:spPr/>
    </dgm:pt>
    <dgm:pt modelId="{4031A940-167D-4366-AA4A-15D69AD4F5F0}" type="pres">
      <dgm:prSet presAssocID="{3B7E99F5-16C7-4C25-90DA-621A799E954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9848D92-4CC3-433A-84D4-34C4F2A7006D}" type="presOf" srcId="{63E6BCC8-A173-4C4E-82C1-F61754DB8E90}" destId="{8A218EDE-F4A3-43DA-91EB-0D544F2DAF4A}" srcOrd="0" destOrd="0" presId="urn:microsoft.com/office/officeart/2018/2/layout/IconVerticalSolidList"/>
    <dgm:cxn modelId="{B7A9BC97-25E3-4BCC-A46D-954DE1AA9329}" srcId="{63E6BCC8-A173-4C4E-82C1-F61754DB8E90}" destId="{3B7E99F5-16C7-4C25-90DA-621A799E9547}" srcOrd="1" destOrd="0" parTransId="{AA04D353-C0AB-46D5-BCA0-C4E0C05C302C}" sibTransId="{A93A9C23-6D36-40DC-8AC2-36BBCE84CD4E}"/>
    <dgm:cxn modelId="{F938ADBC-A448-4995-B32D-DE479F01B7E7}" srcId="{63E6BCC8-A173-4C4E-82C1-F61754DB8E90}" destId="{A3EB435B-0DC8-4D69-8FE8-0DA9AAE42264}" srcOrd="0" destOrd="0" parTransId="{96E405C7-DB75-483F-8815-FB3C28E8FFED}" sibTransId="{957CB9C4-86DF-407C-B291-3C7F573843B2}"/>
    <dgm:cxn modelId="{A68B6DDD-FCAC-47B9-BCB6-1038305305DB}" type="presOf" srcId="{3B7E99F5-16C7-4C25-90DA-621A799E9547}" destId="{4031A940-167D-4366-AA4A-15D69AD4F5F0}" srcOrd="0" destOrd="0" presId="urn:microsoft.com/office/officeart/2018/2/layout/IconVerticalSolidList"/>
    <dgm:cxn modelId="{541006E5-9E1E-4C79-9376-F393B18EA2F8}" type="presOf" srcId="{A3EB435B-0DC8-4D69-8FE8-0DA9AAE42264}" destId="{7C27CDC0-CAFE-4993-B60B-183A43DBC121}" srcOrd="0" destOrd="0" presId="urn:microsoft.com/office/officeart/2018/2/layout/IconVerticalSolidList"/>
    <dgm:cxn modelId="{BBDC05AA-2C51-41A1-A92A-920BBF1CD1D4}" type="presParOf" srcId="{8A218EDE-F4A3-43DA-91EB-0D544F2DAF4A}" destId="{7089D92A-E2E2-4F7E-AD71-EDAA9E997F7F}" srcOrd="0" destOrd="0" presId="urn:microsoft.com/office/officeart/2018/2/layout/IconVerticalSolidList"/>
    <dgm:cxn modelId="{A99CE10F-AFEB-41FC-858B-54AABF4B47F5}" type="presParOf" srcId="{7089D92A-E2E2-4F7E-AD71-EDAA9E997F7F}" destId="{F88AC03B-8442-44D2-B11B-FCE01A64A20E}" srcOrd="0" destOrd="0" presId="urn:microsoft.com/office/officeart/2018/2/layout/IconVerticalSolidList"/>
    <dgm:cxn modelId="{A4619EC7-FBD0-4D6E-86D2-5DDB19FB3DFF}" type="presParOf" srcId="{7089D92A-E2E2-4F7E-AD71-EDAA9E997F7F}" destId="{F0479F6B-091A-43DD-BA84-EAC113BD09DA}" srcOrd="1" destOrd="0" presId="urn:microsoft.com/office/officeart/2018/2/layout/IconVerticalSolidList"/>
    <dgm:cxn modelId="{F4FB05BA-A9C5-4B42-A0C2-3C9E4FCC9400}" type="presParOf" srcId="{7089D92A-E2E2-4F7E-AD71-EDAA9E997F7F}" destId="{F91857FB-2D3F-42E5-95B9-302AD77AFD13}" srcOrd="2" destOrd="0" presId="urn:microsoft.com/office/officeart/2018/2/layout/IconVerticalSolidList"/>
    <dgm:cxn modelId="{7239D966-8FD0-4E2F-96B8-04037F1BD37A}" type="presParOf" srcId="{7089D92A-E2E2-4F7E-AD71-EDAA9E997F7F}" destId="{7C27CDC0-CAFE-4993-B60B-183A43DBC121}" srcOrd="3" destOrd="0" presId="urn:microsoft.com/office/officeart/2018/2/layout/IconVerticalSolidList"/>
    <dgm:cxn modelId="{9CDAE7C5-EB03-4955-BFB6-2C06724F438F}" type="presParOf" srcId="{8A218EDE-F4A3-43DA-91EB-0D544F2DAF4A}" destId="{6444E458-EEDF-4A6B-917F-9E3FB741763F}" srcOrd="1" destOrd="0" presId="urn:microsoft.com/office/officeart/2018/2/layout/IconVerticalSolidList"/>
    <dgm:cxn modelId="{EF3CA7AA-7FB9-4964-8C87-5B25C666BF8C}" type="presParOf" srcId="{8A218EDE-F4A3-43DA-91EB-0D544F2DAF4A}" destId="{33B73547-4817-4968-BF1D-4D21BEEDE168}" srcOrd="2" destOrd="0" presId="urn:microsoft.com/office/officeart/2018/2/layout/IconVerticalSolidList"/>
    <dgm:cxn modelId="{D838E467-7ADC-48C2-B21C-985A905BC665}" type="presParOf" srcId="{33B73547-4817-4968-BF1D-4D21BEEDE168}" destId="{E97CC636-55E8-4B24-9225-3666AA9621D5}" srcOrd="0" destOrd="0" presId="urn:microsoft.com/office/officeart/2018/2/layout/IconVerticalSolidList"/>
    <dgm:cxn modelId="{3EB5A378-089A-4EF3-BB17-007986F54CAB}" type="presParOf" srcId="{33B73547-4817-4968-BF1D-4D21BEEDE168}" destId="{266487DA-516E-4A12-AEA2-52A5C3F18D7D}" srcOrd="1" destOrd="0" presId="urn:microsoft.com/office/officeart/2018/2/layout/IconVerticalSolidList"/>
    <dgm:cxn modelId="{CFB546F3-38F3-4FB5-8B05-A7A151F68C98}" type="presParOf" srcId="{33B73547-4817-4968-BF1D-4D21BEEDE168}" destId="{036A6A1B-7062-4366-972D-F291F39FF361}" srcOrd="2" destOrd="0" presId="urn:microsoft.com/office/officeart/2018/2/layout/IconVerticalSolidList"/>
    <dgm:cxn modelId="{33F946DE-4D8B-426B-AD20-FF87CFF16C99}" type="presParOf" srcId="{33B73547-4817-4968-BF1D-4D21BEEDE168}" destId="{4031A940-167D-4366-AA4A-15D69AD4F5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2DCB0E-E0D9-4BB5-B9F6-F27BCB2E21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72B597-8A51-417E-B4F0-3CE1574696FB}">
      <dgm:prSet/>
      <dgm:spPr/>
      <dgm:t>
        <a:bodyPr/>
        <a:lstStyle/>
        <a:p>
          <a:r>
            <a:rPr lang="en-US"/>
            <a:t>Scale out using Azure App Service Plan</a:t>
          </a:r>
        </a:p>
      </dgm:t>
    </dgm:pt>
    <dgm:pt modelId="{6B094F35-5DD3-4EB6-B78F-0E6DC3E4F1AF}" type="parTrans" cxnId="{8A41D2CE-42A1-451D-9C8C-DC37632098D2}">
      <dgm:prSet/>
      <dgm:spPr/>
      <dgm:t>
        <a:bodyPr/>
        <a:lstStyle/>
        <a:p>
          <a:endParaRPr lang="en-US"/>
        </a:p>
      </dgm:t>
    </dgm:pt>
    <dgm:pt modelId="{67269BCE-3A0F-480C-A044-4F4C6990927D}" type="sibTrans" cxnId="{8A41D2CE-42A1-451D-9C8C-DC37632098D2}">
      <dgm:prSet/>
      <dgm:spPr/>
      <dgm:t>
        <a:bodyPr/>
        <a:lstStyle/>
        <a:p>
          <a:endParaRPr lang="en-US"/>
        </a:p>
      </dgm:t>
    </dgm:pt>
    <dgm:pt modelId="{929D8C1B-E9C5-46DB-AAC8-F62F2855FE35}">
      <dgm:prSet/>
      <dgm:spPr/>
      <dgm:t>
        <a:bodyPr/>
        <a:lstStyle/>
        <a:p>
          <a:r>
            <a:rPr lang="en-US"/>
            <a:t>Use multiple instances for improved throughput and redundancy</a:t>
          </a:r>
        </a:p>
      </dgm:t>
    </dgm:pt>
    <dgm:pt modelId="{3DB28DB4-2C26-42A2-812D-B41102863AEF}" type="parTrans" cxnId="{2FD54DEE-74EE-44E6-AC59-1F3B10BC32FB}">
      <dgm:prSet/>
      <dgm:spPr/>
      <dgm:t>
        <a:bodyPr/>
        <a:lstStyle/>
        <a:p>
          <a:endParaRPr lang="en-US"/>
        </a:p>
      </dgm:t>
    </dgm:pt>
    <dgm:pt modelId="{1E97B701-C29C-4205-970E-5EEB64375261}" type="sibTrans" cxnId="{2FD54DEE-74EE-44E6-AC59-1F3B10BC32FB}">
      <dgm:prSet/>
      <dgm:spPr/>
      <dgm:t>
        <a:bodyPr/>
        <a:lstStyle/>
        <a:p>
          <a:endParaRPr lang="en-US"/>
        </a:p>
      </dgm:t>
    </dgm:pt>
    <dgm:pt modelId="{B0569A2C-F65A-4765-B6E4-DB2B52F906A2}" type="pres">
      <dgm:prSet presAssocID="{D92DCB0E-E0D9-4BB5-B9F6-F27BCB2E21C2}" presName="root" presStyleCnt="0">
        <dgm:presLayoutVars>
          <dgm:dir/>
          <dgm:resizeHandles val="exact"/>
        </dgm:presLayoutVars>
      </dgm:prSet>
      <dgm:spPr/>
    </dgm:pt>
    <dgm:pt modelId="{71A43177-C046-4232-A773-0B0CD8F1337F}" type="pres">
      <dgm:prSet presAssocID="{5472B597-8A51-417E-B4F0-3CE1574696FB}" presName="compNode" presStyleCnt="0"/>
      <dgm:spPr/>
    </dgm:pt>
    <dgm:pt modelId="{953D9066-A267-4702-839A-4B3B897DD878}" type="pres">
      <dgm:prSet presAssocID="{5472B597-8A51-417E-B4F0-3CE1574696FB}" presName="bgRect" presStyleLbl="bgShp" presStyleIdx="0" presStyleCnt="2"/>
      <dgm:spPr/>
    </dgm:pt>
    <dgm:pt modelId="{9E83B2C8-E867-438D-AB48-36E3A651F19A}" type="pres">
      <dgm:prSet presAssocID="{5472B597-8A51-417E-B4F0-3CE1574696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4FC48B-21B4-44F4-8FB6-4BEA73ECB10A}" type="pres">
      <dgm:prSet presAssocID="{5472B597-8A51-417E-B4F0-3CE1574696FB}" presName="spaceRect" presStyleCnt="0"/>
      <dgm:spPr/>
    </dgm:pt>
    <dgm:pt modelId="{4B8DB644-49B4-4D13-B691-B5A9B09F1F97}" type="pres">
      <dgm:prSet presAssocID="{5472B597-8A51-417E-B4F0-3CE1574696FB}" presName="parTx" presStyleLbl="revTx" presStyleIdx="0" presStyleCnt="2">
        <dgm:presLayoutVars>
          <dgm:chMax val="0"/>
          <dgm:chPref val="0"/>
        </dgm:presLayoutVars>
      </dgm:prSet>
      <dgm:spPr/>
    </dgm:pt>
    <dgm:pt modelId="{6116D410-442A-40F9-9203-95AEE714168F}" type="pres">
      <dgm:prSet presAssocID="{67269BCE-3A0F-480C-A044-4F4C6990927D}" presName="sibTrans" presStyleCnt="0"/>
      <dgm:spPr/>
    </dgm:pt>
    <dgm:pt modelId="{3B38AD1B-A56D-4268-9435-C3925D92ECA0}" type="pres">
      <dgm:prSet presAssocID="{929D8C1B-E9C5-46DB-AAC8-F62F2855FE35}" presName="compNode" presStyleCnt="0"/>
      <dgm:spPr/>
    </dgm:pt>
    <dgm:pt modelId="{D9435596-B4C6-4812-A543-92DD300F23B5}" type="pres">
      <dgm:prSet presAssocID="{929D8C1B-E9C5-46DB-AAC8-F62F2855FE35}" presName="bgRect" presStyleLbl="bgShp" presStyleIdx="1" presStyleCnt="2"/>
      <dgm:spPr/>
    </dgm:pt>
    <dgm:pt modelId="{D76CDFF9-E0E5-49B1-ACC6-F27B912D1B80}" type="pres">
      <dgm:prSet presAssocID="{929D8C1B-E9C5-46DB-AAC8-F62F2855FE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2B2C2BE-02FC-44E4-BF4A-9916AFCEF712}" type="pres">
      <dgm:prSet presAssocID="{929D8C1B-E9C5-46DB-AAC8-F62F2855FE35}" presName="spaceRect" presStyleCnt="0"/>
      <dgm:spPr/>
    </dgm:pt>
    <dgm:pt modelId="{72568A70-1FB2-4FD7-812B-1CFBDF41044A}" type="pres">
      <dgm:prSet presAssocID="{929D8C1B-E9C5-46DB-AAC8-F62F2855FE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ED9F53-41A6-4014-9FB6-CF099BAB7E71}" type="presOf" srcId="{929D8C1B-E9C5-46DB-AAC8-F62F2855FE35}" destId="{72568A70-1FB2-4FD7-812B-1CFBDF41044A}" srcOrd="0" destOrd="0" presId="urn:microsoft.com/office/officeart/2018/2/layout/IconVerticalSolidList"/>
    <dgm:cxn modelId="{69F2C886-FC8C-4A4A-97CB-A6DA572B6FBE}" type="presOf" srcId="{5472B597-8A51-417E-B4F0-3CE1574696FB}" destId="{4B8DB644-49B4-4D13-B691-B5A9B09F1F97}" srcOrd="0" destOrd="0" presId="urn:microsoft.com/office/officeart/2018/2/layout/IconVerticalSolidList"/>
    <dgm:cxn modelId="{8A41D2CE-42A1-451D-9C8C-DC37632098D2}" srcId="{D92DCB0E-E0D9-4BB5-B9F6-F27BCB2E21C2}" destId="{5472B597-8A51-417E-B4F0-3CE1574696FB}" srcOrd="0" destOrd="0" parTransId="{6B094F35-5DD3-4EB6-B78F-0E6DC3E4F1AF}" sibTransId="{67269BCE-3A0F-480C-A044-4F4C6990927D}"/>
    <dgm:cxn modelId="{2FD54DEE-74EE-44E6-AC59-1F3B10BC32FB}" srcId="{D92DCB0E-E0D9-4BB5-B9F6-F27BCB2E21C2}" destId="{929D8C1B-E9C5-46DB-AAC8-F62F2855FE35}" srcOrd="1" destOrd="0" parTransId="{3DB28DB4-2C26-42A2-812D-B41102863AEF}" sibTransId="{1E97B701-C29C-4205-970E-5EEB64375261}"/>
    <dgm:cxn modelId="{667143F0-4604-4E19-85A6-D97618E062F1}" type="presOf" srcId="{D92DCB0E-E0D9-4BB5-B9F6-F27BCB2E21C2}" destId="{B0569A2C-F65A-4765-B6E4-DB2B52F906A2}" srcOrd="0" destOrd="0" presId="urn:microsoft.com/office/officeart/2018/2/layout/IconVerticalSolidList"/>
    <dgm:cxn modelId="{5B5B3653-6C57-47B0-826E-3DC7356402E3}" type="presParOf" srcId="{B0569A2C-F65A-4765-B6E4-DB2B52F906A2}" destId="{71A43177-C046-4232-A773-0B0CD8F1337F}" srcOrd="0" destOrd="0" presId="urn:microsoft.com/office/officeart/2018/2/layout/IconVerticalSolidList"/>
    <dgm:cxn modelId="{459BFF08-90FA-4668-B642-D9DA225A156B}" type="presParOf" srcId="{71A43177-C046-4232-A773-0B0CD8F1337F}" destId="{953D9066-A267-4702-839A-4B3B897DD878}" srcOrd="0" destOrd="0" presId="urn:microsoft.com/office/officeart/2018/2/layout/IconVerticalSolidList"/>
    <dgm:cxn modelId="{3F6A5DD7-3DDE-4ACD-87E7-CB8253BE1EF3}" type="presParOf" srcId="{71A43177-C046-4232-A773-0B0CD8F1337F}" destId="{9E83B2C8-E867-438D-AB48-36E3A651F19A}" srcOrd="1" destOrd="0" presId="urn:microsoft.com/office/officeart/2018/2/layout/IconVerticalSolidList"/>
    <dgm:cxn modelId="{8ED782E4-D744-4222-916B-70EB3A327C75}" type="presParOf" srcId="{71A43177-C046-4232-A773-0B0CD8F1337F}" destId="{6E4FC48B-21B4-44F4-8FB6-4BEA73ECB10A}" srcOrd="2" destOrd="0" presId="urn:microsoft.com/office/officeart/2018/2/layout/IconVerticalSolidList"/>
    <dgm:cxn modelId="{34A546C2-C44A-49EC-B5C2-D1B5F6F8E6D7}" type="presParOf" srcId="{71A43177-C046-4232-A773-0B0CD8F1337F}" destId="{4B8DB644-49B4-4D13-B691-B5A9B09F1F97}" srcOrd="3" destOrd="0" presId="urn:microsoft.com/office/officeart/2018/2/layout/IconVerticalSolidList"/>
    <dgm:cxn modelId="{A4AECE98-6A85-4CF1-BF0B-E27E2B80AB2C}" type="presParOf" srcId="{B0569A2C-F65A-4765-B6E4-DB2B52F906A2}" destId="{6116D410-442A-40F9-9203-95AEE714168F}" srcOrd="1" destOrd="0" presId="urn:microsoft.com/office/officeart/2018/2/layout/IconVerticalSolidList"/>
    <dgm:cxn modelId="{013DA229-4055-499D-9902-A59EE2BC064F}" type="presParOf" srcId="{B0569A2C-F65A-4765-B6E4-DB2B52F906A2}" destId="{3B38AD1B-A56D-4268-9435-C3925D92ECA0}" srcOrd="2" destOrd="0" presId="urn:microsoft.com/office/officeart/2018/2/layout/IconVerticalSolidList"/>
    <dgm:cxn modelId="{DA574735-0A31-432D-89F2-F554DD2B03DF}" type="presParOf" srcId="{3B38AD1B-A56D-4268-9435-C3925D92ECA0}" destId="{D9435596-B4C6-4812-A543-92DD300F23B5}" srcOrd="0" destOrd="0" presId="urn:microsoft.com/office/officeart/2018/2/layout/IconVerticalSolidList"/>
    <dgm:cxn modelId="{94C25B68-52CE-4435-9BA0-A22659F532F0}" type="presParOf" srcId="{3B38AD1B-A56D-4268-9435-C3925D92ECA0}" destId="{D76CDFF9-E0E5-49B1-ACC6-F27B912D1B80}" srcOrd="1" destOrd="0" presId="urn:microsoft.com/office/officeart/2018/2/layout/IconVerticalSolidList"/>
    <dgm:cxn modelId="{B09B8730-6752-43E2-9973-43C35EFB3F08}" type="presParOf" srcId="{3B38AD1B-A56D-4268-9435-C3925D92ECA0}" destId="{B2B2C2BE-02FC-44E4-BF4A-9916AFCEF712}" srcOrd="2" destOrd="0" presId="urn:microsoft.com/office/officeart/2018/2/layout/IconVerticalSolidList"/>
    <dgm:cxn modelId="{9EC940DD-4C19-48D7-A8C1-1FEA9B127258}" type="presParOf" srcId="{3B38AD1B-A56D-4268-9435-C3925D92ECA0}" destId="{72568A70-1FB2-4FD7-812B-1CFBDF4104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7C8D91-98E2-48BA-9F1A-2DCCEAD7F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374599-ED4D-41E7-AB9E-030B5D333CE4}">
      <dgm:prSet/>
      <dgm:spPr/>
      <dgm:t>
        <a:bodyPr/>
        <a:lstStyle/>
        <a:p>
          <a:r>
            <a:rPr lang="en-US"/>
            <a:t>ADLS automatically scales based on usage</a:t>
          </a:r>
        </a:p>
      </dgm:t>
    </dgm:pt>
    <dgm:pt modelId="{4C6461BB-0561-482E-80D4-94E34C006A5C}" type="parTrans" cxnId="{E53560F7-836C-4821-B88E-06DC34DFBDA6}">
      <dgm:prSet/>
      <dgm:spPr/>
      <dgm:t>
        <a:bodyPr/>
        <a:lstStyle/>
        <a:p>
          <a:endParaRPr lang="en-US"/>
        </a:p>
      </dgm:t>
    </dgm:pt>
    <dgm:pt modelId="{F5B89F5F-4437-42FF-80C0-171A975D8B8A}" type="sibTrans" cxnId="{E53560F7-836C-4821-B88E-06DC34DFBDA6}">
      <dgm:prSet/>
      <dgm:spPr/>
      <dgm:t>
        <a:bodyPr/>
        <a:lstStyle/>
        <a:p>
          <a:endParaRPr lang="en-US"/>
        </a:p>
      </dgm:t>
    </dgm:pt>
    <dgm:pt modelId="{3DC8769E-93CC-4F56-95E7-16C0E1C94569}">
      <dgm:prSet/>
      <dgm:spPr/>
      <dgm:t>
        <a:bodyPr/>
        <a:lstStyle/>
        <a:p>
          <a:r>
            <a:rPr lang="en-US"/>
            <a:t>Partition data to improve query performance</a:t>
          </a:r>
        </a:p>
      </dgm:t>
    </dgm:pt>
    <dgm:pt modelId="{FB81C6C6-0A96-4318-A9D1-60ACCAD24F89}" type="parTrans" cxnId="{5B0D9196-23FB-45F3-90BF-6F06FA965AE1}">
      <dgm:prSet/>
      <dgm:spPr/>
      <dgm:t>
        <a:bodyPr/>
        <a:lstStyle/>
        <a:p>
          <a:endParaRPr lang="en-US"/>
        </a:p>
      </dgm:t>
    </dgm:pt>
    <dgm:pt modelId="{DC39ABC5-ADEA-4F9A-A1F0-6B6F7A868B6C}" type="sibTrans" cxnId="{5B0D9196-23FB-45F3-90BF-6F06FA965AE1}">
      <dgm:prSet/>
      <dgm:spPr/>
      <dgm:t>
        <a:bodyPr/>
        <a:lstStyle/>
        <a:p>
          <a:endParaRPr lang="en-US"/>
        </a:p>
      </dgm:t>
    </dgm:pt>
    <dgm:pt modelId="{EDD809C0-5629-46D7-9CA8-C64B568D8864}">
      <dgm:prSet/>
      <dgm:spPr/>
      <dgm:t>
        <a:bodyPr/>
        <a:lstStyle/>
        <a:p>
          <a:r>
            <a:rPr lang="en-US"/>
            <a:t>Use lifecycle policies for data management and cost optimization</a:t>
          </a:r>
        </a:p>
      </dgm:t>
    </dgm:pt>
    <dgm:pt modelId="{CAA700FC-BECA-46BD-A437-42296D3E4F27}" type="parTrans" cxnId="{7F8C70E6-C784-4A4D-839C-C5990AAE9636}">
      <dgm:prSet/>
      <dgm:spPr/>
      <dgm:t>
        <a:bodyPr/>
        <a:lstStyle/>
        <a:p>
          <a:endParaRPr lang="en-US"/>
        </a:p>
      </dgm:t>
    </dgm:pt>
    <dgm:pt modelId="{E9434C60-9672-4430-B1B9-7B26F10B80AC}" type="sibTrans" cxnId="{7F8C70E6-C784-4A4D-839C-C5990AAE9636}">
      <dgm:prSet/>
      <dgm:spPr/>
      <dgm:t>
        <a:bodyPr/>
        <a:lstStyle/>
        <a:p>
          <a:endParaRPr lang="en-US"/>
        </a:p>
      </dgm:t>
    </dgm:pt>
    <dgm:pt modelId="{B3EC2F50-04A4-400A-B5B5-3ACFEAF2C092}" type="pres">
      <dgm:prSet presAssocID="{E97C8D91-98E2-48BA-9F1A-2DCCEAD7F274}" presName="root" presStyleCnt="0">
        <dgm:presLayoutVars>
          <dgm:dir/>
          <dgm:resizeHandles val="exact"/>
        </dgm:presLayoutVars>
      </dgm:prSet>
      <dgm:spPr/>
    </dgm:pt>
    <dgm:pt modelId="{7A88B59E-CF2E-4158-BBFE-ADF35A47C94E}" type="pres">
      <dgm:prSet presAssocID="{6E374599-ED4D-41E7-AB9E-030B5D333CE4}" presName="compNode" presStyleCnt="0"/>
      <dgm:spPr/>
    </dgm:pt>
    <dgm:pt modelId="{F905DACD-6D9F-40D4-9B09-2784C54F302D}" type="pres">
      <dgm:prSet presAssocID="{6E374599-ED4D-41E7-AB9E-030B5D333CE4}" presName="bgRect" presStyleLbl="bgShp" presStyleIdx="0" presStyleCnt="3"/>
      <dgm:spPr/>
    </dgm:pt>
    <dgm:pt modelId="{375414B0-0DC2-4EE4-8818-BDD01D43672A}" type="pres">
      <dgm:prSet presAssocID="{6E374599-ED4D-41E7-AB9E-030B5D333C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5EF0B10-1A04-4A57-AB2F-DB4A2DE2F596}" type="pres">
      <dgm:prSet presAssocID="{6E374599-ED4D-41E7-AB9E-030B5D333CE4}" presName="spaceRect" presStyleCnt="0"/>
      <dgm:spPr/>
    </dgm:pt>
    <dgm:pt modelId="{BB0F29AE-BB73-4241-889D-E5C94D1BEA36}" type="pres">
      <dgm:prSet presAssocID="{6E374599-ED4D-41E7-AB9E-030B5D333CE4}" presName="parTx" presStyleLbl="revTx" presStyleIdx="0" presStyleCnt="3">
        <dgm:presLayoutVars>
          <dgm:chMax val="0"/>
          <dgm:chPref val="0"/>
        </dgm:presLayoutVars>
      </dgm:prSet>
      <dgm:spPr/>
    </dgm:pt>
    <dgm:pt modelId="{B11A8F39-CE88-4327-9EB4-F4AF14AA8FF5}" type="pres">
      <dgm:prSet presAssocID="{F5B89F5F-4437-42FF-80C0-171A975D8B8A}" presName="sibTrans" presStyleCnt="0"/>
      <dgm:spPr/>
    </dgm:pt>
    <dgm:pt modelId="{1FBC7E90-5280-465D-8ABD-A1F775D57D97}" type="pres">
      <dgm:prSet presAssocID="{3DC8769E-93CC-4F56-95E7-16C0E1C94569}" presName="compNode" presStyleCnt="0"/>
      <dgm:spPr/>
    </dgm:pt>
    <dgm:pt modelId="{9419878D-CF5D-4281-9AAF-6F037332FA99}" type="pres">
      <dgm:prSet presAssocID="{3DC8769E-93CC-4F56-95E7-16C0E1C94569}" presName="bgRect" presStyleLbl="bgShp" presStyleIdx="1" presStyleCnt="3"/>
      <dgm:spPr/>
    </dgm:pt>
    <dgm:pt modelId="{C4C70780-DCCB-4E44-BD7A-73917B6B3E55}" type="pres">
      <dgm:prSet presAssocID="{3DC8769E-93CC-4F56-95E7-16C0E1C945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C52590-6854-46C4-BB3B-06E4F0DC3196}" type="pres">
      <dgm:prSet presAssocID="{3DC8769E-93CC-4F56-95E7-16C0E1C94569}" presName="spaceRect" presStyleCnt="0"/>
      <dgm:spPr/>
    </dgm:pt>
    <dgm:pt modelId="{F86CF778-E581-466B-82C7-59A8AAB5B67C}" type="pres">
      <dgm:prSet presAssocID="{3DC8769E-93CC-4F56-95E7-16C0E1C94569}" presName="parTx" presStyleLbl="revTx" presStyleIdx="1" presStyleCnt="3">
        <dgm:presLayoutVars>
          <dgm:chMax val="0"/>
          <dgm:chPref val="0"/>
        </dgm:presLayoutVars>
      </dgm:prSet>
      <dgm:spPr/>
    </dgm:pt>
    <dgm:pt modelId="{56444332-593C-431D-B477-8E3FC8ECEA5A}" type="pres">
      <dgm:prSet presAssocID="{DC39ABC5-ADEA-4F9A-A1F0-6B6F7A868B6C}" presName="sibTrans" presStyleCnt="0"/>
      <dgm:spPr/>
    </dgm:pt>
    <dgm:pt modelId="{A2330331-25BC-441D-BC5E-23B3FA1A3ADA}" type="pres">
      <dgm:prSet presAssocID="{EDD809C0-5629-46D7-9CA8-C64B568D8864}" presName="compNode" presStyleCnt="0"/>
      <dgm:spPr/>
    </dgm:pt>
    <dgm:pt modelId="{0C42CC32-D95C-459C-8FFC-06F9E209AA6D}" type="pres">
      <dgm:prSet presAssocID="{EDD809C0-5629-46D7-9CA8-C64B568D8864}" presName="bgRect" presStyleLbl="bgShp" presStyleIdx="2" presStyleCnt="3"/>
      <dgm:spPr/>
    </dgm:pt>
    <dgm:pt modelId="{E1E74CAD-83A8-4AE6-8794-469CE63EB343}" type="pres">
      <dgm:prSet presAssocID="{EDD809C0-5629-46D7-9CA8-C64B568D88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D04E29-8C07-4FCC-9C90-638D950A3FE8}" type="pres">
      <dgm:prSet presAssocID="{EDD809C0-5629-46D7-9CA8-C64B568D8864}" presName="spaceRect" presStyleCnt="0"/>
      <dgm:spPr/>
    </dgm:pt>
    <dgm:pt modelId="{D83E7319-BB46-4898-9F83-713C9FF1E4EC}" type="pres">
      <dgm:prSet presAssocID="{EDD809C0-5629-46D7-9CA8-C64B568D88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7A1903-7B6E-40C5-9D11-E3FF0ECC5A90}" type="presOf" srcId="{6E374599-ED4D-41E7-AB9E-030B5D333CE4}" destId="{BB0F29AE-BB73-4241-889D-E5C94D1BEA36}" srcOrd="0" destOrd="0" presId="urn:microsoft.com/office/officeart/2018/2/layout/IconVerticalSolidList"/>
    <dgm:cxn modelId="{4EFBC475-5605-4DAA-84C9-CB404D1DA741}" type="presOf" srcId="{EDD809C0-5629-46D7-9CA8-C64B568D8864}" destId="{D83E7319-BB46-4898-9F83-713C9FF1E4EC}" srcOrd="0" destOrd="0" presId="urn:microsoft.com/office/officeart/2018/2/layout/IconVerticalSolidList"/>
    <dgm:cxn modelId="{F3625094-C07A-4F59-84E8-76FB430951C4}" type="presOf" srcId="{E97C8D91-98E2-48BA-9F1A-2DCCEAD7F274}" destId="{B3EC2F50-04A4-400A-B5B5-3ACFEAF2C092}" srcOrd="0" destOrd="0" presId="urn:microsoft.com/office/officeart/2018/2/layout/IconVerticalSolidList"/>
    <dgm:cxn modelId="{5B0D9196-23FB-45F3-90BF-6F06FA965AE1}" srcId="{E97C8D91-98E2-48BA-9F1A-2DCCEAD7F274}" destId="{3DC8769E-93CC-4F56-95E7-16C0E1C94569}" srcOrd="1" destOrd="0" parTransId="{FB81C6C6-0A96-4318-A9D1-60ACCAD24F89}" sibTransId="{DC39ABC5-ADEA-4F9A-A1F0-6B6F7A868B6C}"/>
    <dgm:cxn modelId="{7F8C70E6-C784-4A4D-839C-C5990AAE9636}" srcId="{E97C8D91-98E2-48BA-9F1A-2DCCEAD7F274}" destId="{EDD809C0-5629-46D7-9CA8-C64B568D8864}" srcOrd="2" destOrd="0" parTransId="{CAA700FC-BECA-46BD-A437-42296D3E4F27}" sibTransId="{E9434C60-9672-4430-B1B9-7B26F10B80AC}"/>
    <dgm:cxn modelId="{1FC2AEF2-1F3A-4689-87B5-E802B7183CEC}" type="presOf" srcId="{3DC8769E-93CC-4F56-95E7-16C0E1C94569}" destId="{F86CF778-E581-466B-82C7-59A8AAB5B67C}" srcOrd="0" destOrd="0" presId="urn:microsoft.com/office/officeart/2018/2/layout/IconVerticalSolidList"/>
    <dgm:cxn modelId="{E53560F7-836C-4821-B88E-06DC34DFBDA6}" srcId="{E97C8D91-98E2-48BA-9F1A-2DCCEAD7F274}" destId="{6E374599-ED4D-41E7-AB9E-030B5D333CE4}" srcOrd="0" destOrd="0" parTransId="{4C6461BB-0561-482E-80D4-94E34C006A5C}" sibTransId="{F5B89F5F-4437-42FF-80C0-171A975D8B8A}"/>
    <dgm:cxn modelId="{15EA490A-4D74-4DBA-8729-5715F80DA23B}" type="presParOf" srcId="{B3EC2F50-04A4-400A-B5B5-3ACFEAF2C092}" destId="{7A88B59E-CF2E-4158-BBFE-ADF35A47C94E}" srcOrd="0" destOrd="0" presId="urn:microsoft.com/office/officeart/2018/2/layout/IconVerticalSolidList"/>
    <dgm:cxn modelId="{734D3C55-582D-41FB-BC8A-B74D256A5989}" type="presParOf" srcId="{7A88B59E-CF2E-4158-BBFE-ADF35A47C94E}" destId="{F905DACD-6D9F-40D4-9B09-2784C54F302D}" srcOrd="0" destOrd="0" presId="urn:microsoft.com/office/officeart/2018/2/layout/IconVerticalSolidList"/>
    <dgm:cxn modelId="{D850BF4C-2D79-4008-A491-DA3306711882}" type="presParOf" srcId="{7A88B59E-CF2E-4158-BBFE-ADF35A47C94E}" destId="{375414B0-0DC2-4EE4-8818-BDD01D43672A}" srcOrd="1" destOrd="0" presId="urn:microsoft.com/office/officeart/2018/2/layout/IconVerticalSolidList"/>
    <dgm:cxn modelId="{B8B443A2-8B79-4B25-BA36-19A8AC6073B7}" type="presParOf" srcId="{7A88B59E-CF2E-4158-BBFE-ADF35A47C94E}" destId="{D5EF0B10-1A04-4A57-AB2F-DB4A2DE2F596}" srcOrd="2" destOrd="0" presId="urn:microsoft.com/office/officeart/2018/2/layout/IconVerticalSolidList"/>
    <dgm:cxn modelId="{68ED7F0A-E99A-4300-B3A7-F9A7D5A31F42}" type="presParOf" srcId="{7A88B59E-CF2E-4158-BBFE-ADF35A47C94E}" destId="{BB0F29AE-BB73-4241-889D-E5C94D1BEA36}" srcOrd="3" destOrd="0" presId="urn:microsoft.com/office/officeart/2018/2/layout/IconVerticalSolidList"/>
    <dgm:cxn modelId="{9B953352-304B-40F4-9301-4D4C22B70E97}" type="presParOf" srcId="{B3EC2F50-04A4-400A-B5B5-3ACFEAF2C092}" destId="{B11A8F39-CE88-4327-9EB4-F4AF14AA8FF5}" srcOrd="1" destOrd="0" presId="urn:microsoft.com/office/officeart/2018/2/layout/IconVerticalSolidList"/>
    <dgm:cxn modelId="{14D8193F-8FC0-416F-B983-7B6F724315C5}" type="presParOf" srcId="{B3EC2F50-04A4-400A-B5B5-3ACFEAF2C092}" destId="{1FBC7E90-5280-465D-8ABD-A1F775D57D97}" srcOrd="2" destOrd="0" presId="urn:microsoft.com/office/officeart/2018/2/layout/IconVerticalSolidList"/>
    <dgm:cxn modelId="{88E7D1ED-A39F-4D99-9903-9609C6C9DB5E}" type="presParOf" srcId="{1FBC7E90-5280-465D-8ABD-A1F775D57D97}" destId="{9419878D-CF5D-4281-9AAF-6F037332FA99}" srcOrd="0" destOrd="0" presId="urn:microsoft.com/office/officeart/2018/2/layout/IconVerticalSolidList"/>
    <dgm:cxn modelId="{CAB82FDD-AE74-4F30-8102-01EECA4F4EEC}" type="presParOf" srcId="{1FBC7E90-5280-465D-8ABD-A1F775D57D97}" destId="{C4C70780-DCCB-4E44-BD7A-73917B6B3E55}" srcOrd="1" destOrd="0" presId="urn:microsoft.com/office/officeart/2018/2/layout/IconVerticalSolidList"/>
    <dgm:cxn modelId="{31C98EC3-61A7-4273-B429-30A43C0E0E9A}" type="presParOf" srcId="{1FBC7E90-5280-465D-8ABD-A1F775D57D97}" destId="{28C52590-6854-46C4-BB3B-06E4F0DC3196}" srcOrd="2" destOrd="0" presId="urn:microsoft.com/office/officeart/2018/2/layout/IconVerticalSolidList"/>
    <dgm:cxn modelId="{B07D3CC2-0EBD-4A1D-9828-3D0F61297477}" type="presParOf" srcId="{1FBC7E90-5280-465D-8ABD-A1F775D57D97}" destId="{F86CF778-E581-466B-82C7-59A8AAB5B67C}" srcOrd="3" destOrd="0" presId="urn:microsoft.com/office/officeart/2018/2/layout/IconVerticalSolidList"/>
    <dgm:cxn modelId="{82B6B374-870F-4490-83D0-8FEACB68AEE3}" type="presParOf" srcId="{B3EC2F50-04A4-400A-B5B5-3ACFEAF2C092}" destId="{56444332-593C-431D-B477-8E3FC8ECEA5A}" srcOrd="3" destOrd="0" presId="urn:microsoft.com/office/officeart/2018/2/layout/IconVerticalSolidList"/>
    <dgm:cxn modelId="{D5F88B97-209F-4A3A-83EE-AFE015B161B5}" type="presParOf" srcId="{B3EC2F50-04A4-400A-B5B5-3ACFEAF2C092}" destId="{A2330331-25BC-441D-BC5E-23B3FA1A3ADA}" srcOrd="4" destOrd="0" presId="urn:microsoft.com/office/officeart/2018/2/layout/IconVerticalSolidList"/>
    <dgm:cxn modelId="{4ED97EF6-9C3E-469D-BDB2-3E861573157D}" type="presParOf" srcId="{A2330331-25BC-441D-BC5E-23B3FA1A3ADA}" destId="{0C42CC32-D95C-459C-8FFC-06F9E209AA6D}" srcOrd="0" destOrd="0" presId="urn:microsoft.com/office/officeart/2018/2/layout/IconVerticalSolidList"/>
    <dgm:cxn modelId="{1059F5D3-77D7-4461-AE0A-6CCAE665F175}" type="presParOf" srcId="{A2330331-25BC-441D-BC5E-23B3FA1A3ADA}" destId="{E1E74CAD-83A8-4AE6-8794-469CE63EB343}" srcOrd="1" destOrd="0" presId="urn:microsoft.com/office/officeart/2018/2/layout/IconVerticalSolidList"/>
    <dgm:cxn modelId="{7F0DA3AC-0413-4FA1-81BF-B629B419BE98}" type="presParOf" srcId="{A2330331-25BC-441D-BC5E-23B3FA1A3ADA}" destId="{57D04E29-8C07-4FCC-9C90-638D950A3FE8}" srcOrd="2" destOrd="0" presId="urn:microsoft.com/office/officeart/2018/2/layout/IconVerticalSolidList"/>
    <dgm:cxn modelId="{670BD6DB-E381-45FA-8E13-484AEF770D48}" type="presParOf" srcId="{A2330331-25BC-441D-BC5E-23B3FA1A3ADA}" destId="{D83E7319-BB46-4898-9F83-713C9FF1E4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808789-A847-492E-9B26-DBF97BDEC4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9288AE-B7A6-473E-918A-3F38D7F458E8}">
      <dgm:prSet/>
      <dgm:spPr/>
      <dgm:t>
        <a:bodyPr/>
        <a:lstStyle/>
        <a:p>
          <a:r>
            <a:rPr lang="en-US"/>
            <a:t>The Azure Web Job, Azure Data Lake Storage, and Azure Data Factory solution provides an efficient and scalable way to download, store, and process CSV data from an API</a:t>
          </a:r>
        </a:p>
      </dgm:t>
    </dgm:pt>
    <dgm:pt modelId="{C6053A8C-6A61-4B3A-BA31-A4274262D178}" type="parTrans" cxnId="{F5C55E39-5F79-4C14-A05D-C773505A62F0}">
      <dgm:prSet/>
      <dgm:spPr/>
      <dgm:t>
        <a:bodyPr/>
        <a:lstStyle/>
        <a:p>
          <a:endParaRPr lang="en-US"/>
        </a:p>
      </dgm:t>
    </dgm:pt>
    <dgm:pt modelId="{C89B8564-10AA-4CB5-9C3E-E8A720496E58}" type="sibTrans" cxnId="{F5C55E39-5F79-4C14-A05D-C773505A62F0}">
      <dgm:prSet/>
      <dgm:spPr/>
      <dgm:t>
        <a:bodyPr/>
        <a:lstStyle/>
        <a:p>
          <a:endParaRPr lang="en-US"/>
        </a:p>
      </dgm:t>
    </dgm:pt>
    <dgm:pt modelId="{E9F952AD-3DC2-4169-BA81-6C04AB5B3F27}">
      <dgm:prSet/>
      <dgm:spPr/>
      <dgm:t>
        <a:bodyPr/>
        <a:lstStyle/>
        <a:p>
          <a:r>
            <a:rPr lang="en-US"/>
            <a:t>Alternative solutions like Azure Functions, Azure Logic Apps, or ADF with custom activities can also be considered based on requirements and constraints</a:t>
          </a:r>
        </a:p>
      </dgm:t>
    </dgm:pt>
    <dgm:pt modelId="{B9EA0310-8B5B-4DB0-8566-2365C60D292F}" type="parTrans" cxnId="{B6F579AD-10ED-43BB-A9FC-566E1AC62C1C}">
      <dgm:prSet/>
      <dgm:spPr/>
      <dgm:t>
        <a:bodyPr/>
        <a:lstStyle/>
        <a:p>
          <a:endParaRPr lang="en-US"/>
        </a:p>
      </dgm:t>
    </dgm:pt>
    <dgm:pt modelId="{400A7C58-7C62-4B89-898D-9924722F921D}" type="sibTrans" cxnId="{B6F579AD-10ED-43BB-A9FC-566E1AC62C1C}">
      <dgm:prSet/>
      <dgm:spPr/>
      <dgm:t>
        <a:bodyPr/>
        <a:lstStyle/>
        <a:p>
          <a:endParaRPr lang="en-US"/>
        </a:p>
      </dgm:t>
    </dgm:pt>
    <dgm:pt modelId="{B1C4C484-6F24-42F2-94C3-6989F752E768}">
      <dgm:prSet/>
      <dgm:spPr/>
      <dgm:t>
        <a:bodyPr/>
        <a:lstStyle/>
        <a:p>
          <a:r>
            <a:rPr lang="en-US"/>
            <a:t>Proper scaling, monitoring, and security measures should be implemented for optimal performance and data protection</a:t>
          </a:r>
        </a:p>
      </dgm:t>
    </dgm:pt>
    <dgm:pt modelId="{577E2DBB-5E44-4772-9A54-EF03B5CAD013}" type="parTrans" cxnId="{87F5D6C9-3D6C-4994-B44E-F8434A34A03B}">
      <dgm:prSet/>
      <dgm:spPr/>
      <dgm:t>
        <a:bodyPr/>
        <a:lstStyle/>
        <a:p>
          <a:endParaRPr lang="en-US"/>
        </a:p>
      </dgm:t>
    </dgm:pt>
    <dgm:pt modelId="{3A59C42B-0790-49A6-886E-DADD3C2B21DB}" type="sibTrans" cxnId="{87F5D6C9-3D6C-4994-B44E-F8434A34A03B}">
      <dgm:prSet/>
      <dgm:spPr/>
      <dgm:t>
        <a:bodyPr/>
        <a:lstStyle/>
        <a:p>
          <a:endParaRPr lang="en-US"/>
        </a:p>
      </dgm:t>
    </dgm:pt>
    <dgm:pt modelId="{1F747105-0171-4B47-B383-D10F3F7B9475}" type="pres">
      <dgm:prSet presAssocID="{E3808789-A847-492E-9B26-DBF97BDEC486}" presName="root" presStyleCnt="0">
        <dgm:presLayoutVars>
          <dgm:dir/>
          <dgm:resizeHandles val="exact"/>
        </dgm:presLayoutVars>
      </dgm:prSet>
      <dgm:spPr/>
    </dgm:pt>
    <dgm:pt modelId="{6C859DC5-CABC-4F77-B2AF-33E2126DC36E}" type="pres">
      <dgm:prSet presAssocID="{959288AE-B7A6-473E-918A-3F38D7F458E8}" presName="compNode" presStyleCnt="0"/>
      <dgm:spPr/>
    </dgm:pt>
    <dgm:pt modelId="{172F9A08-6A38-4729-8254-905FFE072908}" type="pres">
      <dgm:prSet presAssocID="{959288AE-B7A6-473E-918A-3F38D7F458E8}" presName="bgRect" presStyleLbl="bgShp" presStyleIdx="0" presStyleCnt="3"/>
      <dgm:spPr/>
    </dgm:pt>
    <dgm:pt modelId="{B4FAB29B-905D-4CDF-8034-745EBCFD937A}" type="pres">
      <dgm:prSet presAssocID="{959288AE-B7A6-473E-918A-3F38D7F458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678B4DED-E178-4282-AF46-4652F8C244BB}" type="pres">
      <dgm:prSet presAssocID="{959288AE-B7A6-473E-918A-3F38D7F458E8}" presName="spaceRect" presStyleCnt="0"/>
      <dgm:spPr/>
    </dgm:pt>
    <dgm:pt modelId="{7BA8EAB3-84BB-4131-B985-133C990B79D0}" type="pres">
      <dgm:prSet presAssocID="{959288AE-B7A6-473E-918A-3F38D7F458E8}" presName="parTx" presStyleLbl="revTx" presStyleIdx="0" presStyleCnt="3">
        <dgm:presLayoutVars>
          <dgm:chMax val="0"/>
          <dgm:chPref val="0"/>
        </dgm:presLayoutVars>
      </dgm:prSet>
      <dgm:spPr/>
    </dgm:pt>
    <dgm:pt modelId="{C390DB08-1C22-4161-898E-C51FDE0B562E}" type="pres">
      <dgm:prSet presAssocID="{C89B8564-10AA-4CB5-9C3E-E8A720496E58}" presName="sibTrans" presStyleCnt="0"/>
      <dgm:spPr/>
    </dgm:pt>
    <dgm:pt modelId="{DF7B5DA1-2ACD-4903-952A-CD3333022144}" type="pres">
      <dgm:prSet presAssocID="{E9F952AD-3DC2-4169-BA81-6C04AB5B3F27}" presName="compNode" presStyleCnt="0"/>
      <dgm:spPr/>
    </dgm:pt>
    <dgm:pt modelId="{73531859-2A35-40C3-ABBB-6FDF675F3560}" type="pres">
      <dgm:prSet presAssocID="{E9F952AD-3DC2-4169-BA81-6C04AB5B3F27}" presName="bgRect" presStyleLbl="bgShp" presStyleIdx="1" presStyleCnt="3"/>
      <dgm:spPr/>
    </dgm:pt>
    <dgm:pt modelId="{F91A76ED-94CB-4461-93D4-DE52514487DF}" type="pres">
      <dgm:prSet presAssocID="{E9F952AD-3DC2-4169-BA81-6C04AB5B3F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1A8D724-0E22-4A1E-9D39-D6DF5AEC07AD}" type="pres">
      <dgm:prSet presAssocID="{E9F952AD-3DC2-4169-BA81-6C04AB5B3F27}" presName="spaceRect" presStyleCnt="0"/>
      <dgm:spPr/>
    </dgm:pt>
    <dgm:pt modelId="{49373354-D160-43C2-A3C4-D4C5C652748E}" type="pres">
      <dgm:prSet presAssocID="{E9F952AD-3DC2-4169-BA81-6C04AB5B3F27}" presName="parTx" presStyleLbl="revTx" presStyleIdx="1" presStyleCnt="3">
        <dgm:presLayoutVars>
          <dgm:chMax val="0"/>
          <dgm:chPref val="0"/>
        </dgm:presLayoutVars>
      </dgm:prSet>
      <dgm:spPr/>
    </dgm:pt>
    <dgm:pt modelId="{CC8CDC08-E5C9-4C46-A13D-D216930D4444}" type="pres">
      <dgm:prSet presAssocID="{400A7C58-7C62-4B89-898D-9924722F921D}" presName="sibTrans" presStyleCnt="0"/>
      <dgm:spPr/>
    </dgm:pt>
    <dgm:pt modelId="{D1F64513-5B41-435D-B097-486A017DDE99}" type="pres">
      <dgm:prSet presAssocID="{B1C4C484-6F24-42F2-94C3-6989F752E768}" presName="compNode" presStyleCnt="0"/>
      <dgm:spPr/>
    </dgm:pt>
    <dgm:pt modelId="{BBDF5479-E662-4163-AEF0-AEFE06864A10}" type="pres">
      <dgm:prSet presAssocID="{B1C4C484-6F24-42F2-94C3-6989F752E768}" presName="bgRect" presStyleLbl="bgShp" presStyleIdx="2" presStyleCnt="3"/>
      <dgm:spPr/>
    </dgm:pt>
    <dgm:pt modelId="{A34D83DC-B187-4199-996D-A4E8DD7B9D5E}" type="pres">
      <dgm:prSet presAssocID="{B1C4C484-6F24-42F2-94C3-6989F752E7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9F4AD72-0BFA-4169-AEA5-40968F75AACD}" type="pres">
      <dgm:prSet presAssocID="{B1C4C484-6F24-42F2-94C3-6989F752E768}" presName="spaceRect" presStyleCnt="0"/>
      <dgm:spPr/>
    </dgm:pt>
    <dgm:pt modelId="{FB77F02E-4956-49B2-8387-4D23FF256BE8}" type="pres">
      <dgm:prSet presAssocID="{B1C4C484-6F24-42F2-94C3-6989F752E76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04FB05-A300-4B82-B5A9-60DF4580DDC0}" type="presOf" srcId="{E9F952AD-3DC2-4169-BA81-6C04AB5B3F27}" destId="{49373354-D160-43C2-A3C4-D4C5C652748E}" srcOrd="0" destOrd="0" presId="urn:microsoft.com/office/officeart/2018/2/layout/IconVerticalSolidList"/>
    <dgm:cxn modelId="{B006E617-AC39-4000-A83D-17CF181FD8BC}" type="presOf" srcId="{B1C4C484-6F24-42F2-94C3-6989F752E768}" destId="{FB77F02E-4956-49B2-8387-4D23FF256BE8}" srcOrd="0" destOrd="0" presId="urn:microsoft.com/office/officeart/2018/2/layout/IconVerticalSolidList"/>
    <dgm:cxn modelId="{F5C55E39-5F79-4C14-A05D-C773505A62F0}" srcId="{E3808789-A847-492E-9B26-DBF97BDEC486}" destId="{959288AE-B7A6-473E-918A-3F38D7F458E8}" srcOrd="0" destOrd="0" parTransId="{C6053A8C-6A61-4B3A-BA31-A4274262D178}" sibTransId="{C89B8564-10AA-4CB5-9C3E-E8A720496E58}"/>
    <dgm:cxn modelId="{B6F579AD-10ED-43BB-A9FC-566E1AC62C1C}" srcId="{E3808789-A847-492E-9B26-DBF97BDEC486}" destId="{E9F952AD-3DC2-4169-BA81-6C04AB5B3F27}" srcOrd="1" destOrd="0" parTransId="{B9EA0310-8B5B-4DB0-8566-2365C60D292F}" sibTransId="{400A7C58-7C62-4B89-898D-9924722F921D}"/>
    <dgm:cxn modelId="{D804F7BA-CDFF-420A-99A1-2B1A61D0116E}" type="presOf" srcId="{959288AE-B7A6-473E-918A-3F38D7F458E8}" destId="{7BA8EAB3-84BB-4131-B985-133C990B79D0}" srcOrd="0" destOrd="0" presId="urn:microsoft.com/office/officeart/2018/2/layout/IconVerticalSolidList"/>
    <dgm:cxn modelId="{87F5D6C9-3D6C-4994-B44E-F8434A34A03B}" srcId="{E3808789-A847-492E-9B26-DBF97BDEC486}" destId="{B1C4C484-6F24-42F2-94C3-6989F752E768}" srcOrd="2" destOrd="0" parTransId="{577E2DBB-5E44-4772-9A54-EF03B5CAD013}" sibTransId="{3A59C42B-0790-49A6-886E-DADD3C2B21DB}"/>
    <dgm:cxn modelId="{B67238DE-D099-4B19-8C0F-B62A4E798C89}" type="presOf" srcId="{E3808789-A847-492E-9B26-DBF97BDEC486}" destId="{1F747105-0171-4B47-B383-D10F3F7B9475}" srcOrd="0" destOrd="0" presId="urn:microsoft.com/office/officeart/2018/2/layout/IconVerticalSolidList"/>
    <dgm:cxn modelId="{5789DF1D-33EE-4D84-AFC7-E5511BF2CF78}" type="presParOf" srcId="{1F747105-0171-4B47-B383-D10F3F7B9475}" destId="{6C859DC5-CABC-4F77-B2AF-33E2126DC36E}" srcOrd="0" destOrd="0" presId="urn:microsoft.com/office/officeart/2018/2/layout/IconVerticalSolidList"/>
    <dgm:cxn modelId="{2775D4DD-2D8D-42F7-8B34-16AE1F2C25E4}" type="presParOf" srcId="{6C859DC5-CABC-4F77-B2AF-33E2126DC36E}" destId="{172F9A08-6A38-4729-8254-905FFE072908}" srcOrd="0" destOrd="0" presId="urn:microsoft.com/office/officeart/2018/2/layout/IconVerticalSolidList"/>
    <dgm:cxn modelId="{E2CDF0AC-FEDE-450C-AA2C-9574ECB2CCE0}" type="presParOf" srcId="{6C859DC5-CABC-4F77-B2AF-33E2126DC36E}" destId="{B4FAB29B-905D-4CDF-8034-745EBCFD937A}" srcOrd="1" destOrd="0" presId="urn:microsoft.com/office/officeart/2018/2/layout/IconVerticalSolidList"/>
    <dgm:cxn modelId="{185A9538-0C6C-43B4-B80B-4CCCEBE8986F}" type="presParOf" srcId="{6C859DC5-CABC-4F77-B2AF-33E2126DC36E}" destId="{678B4DED-E178-4282-AF46-4652F8C244BB}" srcOrd="2" destOrd="0" presId="urn:microsoft.com/office/officeart/2018/2/layout/IconVerticalSolidList"/>
    <dgm:cxn modelId="{528E36C6-D078-40A2-902C-7325896E43CE}" type="presParOf" srcId="{6C859DC5-CABC-4F77-B2AF-33E2126DC36E}" destId="{7BA8EAB3-84BB-4131-B985-133C990B79D0}" srcOrd="3" destOrd="0" presId="urn:microsoft.com/office/officeart/2018/2/layout/IconVerticalSolidList"/>
    <dgm:cxn modelId="{3CE6EE4F-87D0-4F58-8FB8-0A037A819F80}" type="presParOf" srcId="{1F747105-0171-4B47-B383-D10F3F7B9475}" destId="{C390DB08-1C22-4161-898E-C51FDE0B562E}" srcOrd="1" destOrd="0" presId="urn:microsoft.com/office/officeart/2018/2/layout/IconVerticalSolidList"/>
    <dgm:cxn modelId="{E23EC2A6-DD24-4546-B0FB-7A91C84196B3}" type="presParOf" srcId="{1F747105-0171-4B47-B383-D10F3F7B9475}" destId="{DF7B5DA1-2ACD-4903-952A-CD3333022144}" srcOrd="2" destOrd="0" presId="urn:microsoft.com/office/officeart/2018/2/layout/IconVerticalSolidList"/>
    <dgm:cxn modelId="{6DCA5A7A-3F47-4C71-B216-500511C47D4E}" type="presParOf" srcId="{DF7B5DA1-2ACD-4903-952A-CD3333022144}" destId="{73531859-2A35-40C3-ABBB-6FDF675F3560}" srcOrd="0" destOrd="0" presId="urn:microsoft.com/office/officeart/2018/2/layout/IconVerticalSolidList"/>
    <dgm:cxn modelId="{B2546314-30AB-4AB4-90CD-0EB5CC5F8AC7}" type="presParOf" srcId="{DF7B5DA1-2ACD-4903-952A-CD3333022144}" destId="{F91A76ED-94CB-4461-93D4-DE52514487DF}" srcOrd="1" destOrd="0" presId="urn:microsoft.com/office/officeart/2018/2/layout/IconVerticalSolidList"/>
    <dgm:cxn modelId="{1ABF681B-9654-4F2B-BB7D-57C6D51F1467}" type="presParOf" srcId="{DF7B5DA1-2ACD-4903-952A-CD3333022144}" destId="{11A8D724-0E22-4A1E-9D39-D6DF5AEC07AD}" srcOrd="2" destOrd="0" presId="urn:microsoft.com/office/officeart/2018/2/layout/IconVerticalSolidList"/>
    <dgm:cxn modelId="{3FCF00CA-4D7F-47D0-995A-42948E2092C2}" type="presParOf" srcId="{DF7B5DA1-2ACD-4903-952A-CD3333022144}" destId="{49373354-D160-43C2-A3C4-D4C5C652748E}" srcOrd="3" destOrd="0" presId="urn:microsoft.com/office/officeart/2018/2/layout/IconVerticalSolidList"/>
    <dgm:cxn modelId="{C80587DB-B450-43F8-B449-9FD5EBF8D49F}" type="presParOf" srcId="{1F747105-0171-4B47-B383-D10F3F7B9475}" destId="{CC8CDC08-E5C9-4C46-A13D-D216930D4444}" srcOrd="3" destOrd="0" presId="urn:microsoft.com/office/officeart/2018/2/layout/IconVerticalSolidList"/>
    <dgm:cxn modelId="{076B6C52-0503-41C9-8ABE-641C17AD9484}" type="presParOf" srcId="{1F747105-0171-4B47-B383-D10F3F7B9475}" destId="{D1F64513-5B41-435D-B097-486A017DDE99}" srcOrd="4" destOrd="0" presId="urn:microsoft.com/office/officeart/2018/2/layout/IconVerticalSolidList"/>
    <dgm:cxn modelId="{0F7C64F2-47A4-483E-BC22-001CB70C2F80}" type="presParOf" srcId="{D1F64513-5B41-435D-B097-486A017DDE99}" destId="{BBDF5479-E662-4163-AEF0-AEFE06864A10}" srcOrd="0" destOrd="0" presId="urn:microsoft.com/office/officeart/2018/2/layout/IconVerticalSolidList"/>
    <dgm:cxn modelId="{FD080E6B-CBCF-470B-AAB3-2B7B1AF84A71}" type="presParOf" srcId="{D1F64513-5B41-435D-B097-486A017DDE99}" destId="{A34D83DC-B187-4199-996D-A4E8DD7B9D5E}" srcOrd="1" destOrd="0" presId="urn:microsoft.com/office/officeart/2018/2/layout/IconVerticalSolidList"/>
    <dgm:cxn modelId="{11097456-3C51-4164-B062-681D593D178E}" type="presParOf" srcId="{D1F64513-5B41-435D-B097-486A017DDE99}" destId="{59F4AD72-0BFA-4169-AEA5-40968F75AACD}" srcOrd="2" destOrd="0" presId="urn:microsoft.com/office/officeart/2018/2/layout/IconVerticalSolidList"/>
    <dgm:cxn modelId="{9696470F-5732-4974-B57E-523E1280F4E3}" type="presParOf" srcId="{D1F64513-5B41-435D-B097-486A017DDE99}" destId="{FB77F02E-4956-49B2-8387-4D23FF256B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534F1F8-ED83-4259-8DB3-5C89DBBC71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C89F05-311E-47C1-B68B-1611A2C50781}">
      <dgm:prSet/>
      <dgm:spPr/>
      <dgm:t>
        <a:bodyPr/>
        <a:lstStyle/>
        <a:p>
          <a:r>
            <a:rPr lang="en-US"/>
            <a:t>Restrict access using role-based access control</a:t>
          </a:r>
        </a:p>
      </dgm:t>
    </dgm:pt>
    <dgm:pt modelId="{461BCA95-2AE5-4C3D-A0D8-F345BFC56518}" type="parTrans" cxnId="{B51DCB82-98B2-44B4-9A15-38100FB104F3}">
      <dgm:prSet/>
      <dgm:spPr/>
      <dgm:t>
        <a:bodyPr/>
        <a:lstStyle/>
        <a:p>
          <a:endParaRPr lang="en-US"/>
        </a:p>
      </dgm:t>
    </dgm:pt>
    <dgm:pt modelId="{904FD410-64AE-4938-AF2A-90047C569F23}" type="sibTrans" cxnId="{B51DCB82-98B2-44B4-9A15-38100FB104F3}">
      <dgm:prSet/>
      <dgm:spPr/>
      <dgm:t>
        <a:bodyPr/>
        <a:lstStyle/>
        <a:p>
          <a:endParaRPr lang="en-US"/>
        </a:p>
      </dgm:t>
    </dgm:pt>
    <dgm:pt modelId="{CBD4D9A7-FBFC-459A-AFFC-18B5761AB15A}">
      <dgm:prSet/>
      <dgm:spPr/>
      <dgm:t>
        <a:bodyPr/>
        <a:lstStyle/>
        <a:p>
          <a:r>
            <a:rPr lang="en-US"/>
            <a:t>Use managed identities for secure authentication</a:t>
          </a:r>
        </a:p>
      </dgm:t>
    </dgm:pt>
    <dgm:pt modelId="{456A2D85-D654-49B6-98F1-2E93032A0F66}" type="parTrans" cxnId="{002EE26F-6660-42D0-BECC-763CE56D431C}">
      <dgm:prSet/>
      <dgm:spPr/>
      <dgm:t>
        <a:bodyPr/>
        <a:lstStyle/>
        <a:p>
          <a:endParaRPr lang="en-US"/>
        </a:p>
      </dgm:t>
    </dgm:pt>
    <dgm:pt modelId="{4901BFAA-90C2-4200-A11A-B5BCABC4EA5A}" type="sibTrans" cxnId="{002EE26F-6660-42D0-BECC-763CE56D431C}">
      <dgm:prSet/>
      <dgm:spPr/>
      <dgm:t>
        <a:bodyPr/>
        <a:lstStyle/>
        <a:p>
          <a:endParaRPr lang="en-US"/>
        </a:p>
      </dgm:t>
    </dgm:pt>
    <dgm:pt modelId="{E0535EE0-3AC4-4AC7-A092-C7294FAE902B}">
      <dgm:prSet/>
      <dgm:spPr/>
      <dgm:t>
        <a:bodyPr/>
        <a:lstStyle/>
        <a:p>
          <a:r>
            <a:rPr lang="en-US"/>
            <a:t>Enable data encryption at rest and in transit</a:t>
          </a:r>
        </a:p>
      </dgm:t>
    </dgm:pt>
    <dgm:pt modelId="{646F3BB8-260A-4D36-AC3D-2A3CEB832227}" type="parTrans" cxnId="{C4947558-28E7-4C92-8D40-C21C2B2FB8C4}">
      <dgm:prSet/>
      <dgm:spPr/>
      <dgm:t>
        <a:bodyPr/>
        <a:lstStyle/>
        <a:p>
          <a:endParaRPr lang="en-US"/>
        </a:p>
      </dgm:t>
    </dgm:pt>
    <dgm:pt modelId="{A5846FBD-02BE-46C7-BAD0-9F33072288A1}" type="sibTrans" cxnId="{C4947558-28E7-4C92-8D40-C21C2B2FB8C4}">
      <dgm:prSet/>
      <dgm:spPr/>
      <dgm:t>
        <a:bodyPr/>
        <a:lstStyle/>
        <a:p>
          <a:endParaRPr lang="en-US"/>
        </a:p>
      </dgm:t>
    </dgm:pt>
    <dgm:pt modelId="{E728BD90-8F2E-4EB9-863E-98C31C6C0E83}">
      <dgm:prSet/>
      <dgm:spPr/>
      <dgm:t>
        <a:bodyPr/>
        <a:lstStyle/>
        <a:p>
          <a:r>
            <a:rPr lang="en-US"/>
            <a:t>Use Azure Private Link for secure data access</a:t>
          </a:r>
        </a:p>
      </dgm:t>
    </dgm:pt>
    <dgm:pt modelId="{5E03B181-4312-43B7-8EC0-8D4522A7A268}" type="parTrans" cxnId="{5A64B81F-6C86-48AF-8135-89ED0B8A3B21}">
      <dgm:prSet/>
      <dgm:spPr/>
      <dgm:t>
        <a:bodyPr/>
        <a:lstStyle/>
        <a:p>
          <a:endParaRPr lang="en-US"/>
        </a:p>
      </dgm:t>
    </dgm:pt>
    <dgm:pt modelId="{38FF3AA3-C4E9-4B7E-9039-25A7A2537FEE}" type="sibTrans" cxnId="{5A64B81F-6C86-48AF-8135-89ED0B8A3B21}">
      <dgm:prSet/>
      <dgm:spPr/>
      <dgm:t>
        <a:bodyPr/>
        <a:lstStyle/>
        <a:p>
          <a:endParaRPr lang="en-US"/>
        </a:p>
      </dgm:t>
    </dgm:pt>
    <dgm:pt modelId="{8C9ABAD7-B807-41BC-8D29-3AFA384114D8}">
      <dgm:prSet/>
      <dgm:spPr/>
      <dgm:t>
        <a:bodyPr/>
        <a:lstStyle/>
        <a:p>
          <a:r>
            <a:rPr lang="en-US"/>
            <a:t>Configure firewalls and virtual networks</a:t>
          </a:r>
        </a:p>
      </dgm:t>
    </dgm:pt>
    <dgm:pt modelId="{F5BB57D3-5C2C-474D-9A44-FCF4BCFD61B6}" type="parTrans" cxnId="{63EAA595-F395-450A-9E31-F29FE42DD13F}">
      <dgm:prSet/>
      <dgm:spPr/>
      <dgm:t>
        <a:bodyPr/>
        <a:lstStyle/>
        <a:p>
          <a:endParaRPr lang="en-US"/>
        </a:p>
      </dgm:t>
    </dgm:pt>
    <dgm:pt modelId="{14F0BD7F-03D0-4AB3-9D41-6A476E44950D}" type="sibTrans" cxnId="{63EAA595-F395-450A-9E31-F29FE42DD13F}">
      <dgm:prSet/>
      <dgm:spPr/>
      <dgm:t>
        <a:bodyPr/>
        <a:lstStyle/>
        <a:p>
          <a:endParaRPr lang="en-US"/>
        </a:p>
      </dgm:t>
    </dgm:pt>
    <dgm:pt modelId="{0776FB8E-8158-4F7D-B51D-1A3F4813579F}" type="pres">
      <dgm:prSet presAssocID="{5534F1F8-ED83-4259-8DB3-5C89DBBC719A}" presName="root" presStyleCnt="0">
        <dgm:presLayoutVars>
          <dgm:dir/>
          <dgm:resizeHandles val="exact"/>
        </dgm:presLayoutVars>
      </dgm:prSet>
      <dgm:spPr/>
    </dgm:pt>
    <dgm:pt modelId="{9A5246BF-17DF-4C01-9EC7-9EAD7D348CB3}" type="pres">
      <dgm:prSet presAssocID="{EDC89F05-311E-47C1-B68B-1611A2C50781}" presName="compNode" presStyleCnt="0"/>
      <dgm:spPr/>
    </dgm:pt>
    <dgm:pt modelId="{939A3CD0-7C09-40B1-BF50-B1FB5DF2DD40}" type="pres">
      <dgm:prSet presAssocID="{EDC89F05-311E-47C1-B68B-1611A2C50781}" presName="bgRect" presStyleLbl="bgShp" presStyleIdx="0" presStyleCnt="5"/>
      <dgm:spPr/>
    </dgm:pt>
    <dgm:pt modelId="{AAF597B5-576F-4EC9-ADD7-C074C2E04600}" type="pres">
      <dgm:prSet presAssocID="{EDC89F05-311E-47C1-B68B-1611A2C507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E5C92623-526C-4F19-8E7F-59CE95B4F3F0}" type="pres">
      <dgm:prSet presAssocID="{EDC89F05-311E-47C1-B68B-1611A2C50781}" presName="spaceRect" presStyleCnt="0"/>
      <dgm:spPr/>
    </dgm:pt>
    <dgm:pt modelId="{88358F4B-A027-4EEC-98C4-C3E550B48CBC}" type="pres">
      <dgm:prSet presAssocID="{EDC89F05-311E-47C1-B68B-1611A2C50781}" presName="parTx" presStyleLbl="revTx" presStyleIdx="0" presStyleCnt="5">
        <dgm:presLayoutVars>
          <dgm:chMax val="0"/>
          <dgm:chPref val="0"/>
        </dgm:presLayoutVars>
      </dgm:prSet>
      <dgm:spPr/>
    </dgm:pt>
    <dgm:pt modelId="{66C1F9A4-CF81-4E5C-A2BF-DE948C420ABD}" type="pres">
      <dgm:prSet presAssocID="{904FD410-64AE-4938-AF2A-90047C569F23}" presName="sibTrans" presStyleCnt="0"/>
      <dgm:spPr/>
    </dgm:pt>
    <dgm:pt modelId="{59346B53-A81B-49D5-BFEA-04D450F926F3}" type="pres">
      <dgm:prSet presAssocID="{CBD4D9A7-FBFC-459A-AFFC-18B5761AB15A}" presName="compNode" presStyleCnt="0"/>
      <dgm:spPr/>
    </dgm:pt>
    <dgm:pt modelId="{A4E11C11-862A-4ECF-AC6B-04CFCE6146A7}" type="pres">
      <dgm:prSet presAssocID="{CBD4D9A7-FBFC-459A-AFFC-18B5761AB15A}" presName="bgRect" presStyleLbl="bgShp" presStyleIdx="1" presStyleCnt="5"/>
      <dgm:spPr/>
    </dgm:pt>
    <dgm:pt modelId="{31923CB0-9C8E-490D-9451-E77316D37B87}" type="pres">
      <dgm:prSet presAssocID="{CBD4D9A7-FBFC-459A-AFFC-18B5761AB1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594AD98-FBF1-4406-B4E6-62E289ED8892}" type="pres">
      <dgm:prSet presAssocID="{CBD4D9A7-FBFC-459A-AFFC-18B5761AB15A}" presName="spaceRect" presStyleCnt="0"/>
      <dgm:spPr/>
    </dgm:pt>
    <dgm:pt modelId="{123132CE-CA4F-4F4D-8906-997BD6D0EDFA}" type="pres">
      <dgm:prSet presAssocID="{CBD4D9A7-FBFC-459A-AFFC-18B5761AB15A}" presName="parTx" presStyleLbl="revTx" presStyleIdx="1" presStyleCnt="5">
        <dgm:presLayoutVars>
          <dgm:chMax val="0"/>
          <dgm:chPref val="0"/>
        </dgm:presLayoutVars>
      </dgm:prSet>
      <dgm:spPr/>
    </dgm:pt>
    <dgm:pt modelId="{AD7B90B1-266B-4AC2-A852-2CFF56007821}" type="pres">
      <dgm:prSet presAssocID="{4901BFAA-90C2-4200-A11A-B5BCABC4EA5A}" presName="sibTrans" presStyleCnt="0"/>
      <dgm:spPr/>
    </dgm:pt>
    <dgm:pt modelId="{08B5CC87-E5AD-48B3-930D-2EA1CF170EE5}" type="pres">
      <dgm:prSet presAssocID="{E0535EE0-3AC4-4AC7-A092-C7294FAE902B}" presName="compNode" presStyleCnt="0"/>
      <dgm:spPr/>
    </dgm:pt>
    <dgm:pt modelId="{88C5733A-228B-4BBD-8C95-7C8756DB3817}" type="pres">
      <dgm:prSet presAssocID="{E0535EE0-3AC4-4AC7-A092-C7294FAE902B}" presName="bgRect" presStyleLbl="bgShp" presStyleIdx="2" presStyleCnt="5"/>
      <dgm:spPr/>
    </dgm:pt>
    <dgm:pt modelId="{3A65F062-ED19-4D2A-B28F-FA3D7BDDC83C}" type="pres">
      <dgm:prSet presAssocID="{E0535EE0-3AC4-4AC7-A092-C7294FAE90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0104C9D-60A7-4A3B-8CFD-D96334C311C7}" type="pres">
      <dgm:prSet presAssocID="{E0535EE0-3AC4-4AC7-A092-C7294FAE902B}" presName="spaceRect" presStyleCnt="0"/>
      <dgm:spPr/>
    </dgm:pt>
    <dgm:pt modelId="{CD7FBD65-E0EE-43E8-BC1B-8E03B796663B}" type="pres">
      <dgm:prSet presAssocID="{E0535EE0-3AC4-4AC7-A092-C7294FAE902B}" presName="parTx" presStyleLbl="revTx" presStyleIdx="2" presStyleCnt="5">
        <dgm:presLayoutVars>
          <dgm:chMax val="0"/>
          <dgm:chPref val="0"/>
        </dgm:presLayoutVars>
      </dgm:prSet>
      <dgm:spPr/>
    </dgm:pt>
    <dgm:pt modelId="{743FF0B2-C889-4119-B3C6-A158982079B1}" type="pres">
      <dgm:prSet presAssocID="{A5846FBD-02BE-46C7-BAD0-9F33072288A1}" presName="sibTrans" presStyleCnt="0"/>
      <dgm:spPr/>
    </dgm:pt>
    <dgm:pt modelId="{550C40F2-0FFE-4F57-821F-A42CDC4E1AE5}" type="pres">
      <dgm:prSet presAssocID="{E728BD90-8F2E-4EB9-863E-98C31C6C0E83}" presName="compNode" presStyleCnt="0"/>
      <dgm:spPr/>
    </dgm:pt>
    <dgm:pt modelId="{1A1E0A65-CC0D-4396-9EF1-ACD20202DF02}" type="pres">
      <dgm:prSet presAssocID="{E728BD90-8F2E-4EB9-863E-98C31C6C0E83}" presName="bgRect" presStyleLbl="bgShp" presStyleIdx="3" presStyleCnt="5"/>
      <dgm:spPr/>
    </dgm:pt>
    <dgm:pt modelId="{96920C10-A036-4830-A6C3-575EBD93ADFC}" type="pres">
      <dgm:prSet presAssocID="{E728BD90-8F2E-4EB9-863E-98C31C6C0E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5FD8BA5-72F6-40B6-B084-92B7FB14CC47}" type="pres">
      <dgm:prSet presAssocID="{E728BD90-8F2E-4EB9-863E-98C31C6C0E83}" presName="spaceRect" presStyleCnt="0"/>
      <dgm:spPr/>
    </dgm:pt>
    <dgm:pt modelId="{63BB9EE0-3034-4AF4-AD9A-4E98A3D12A84}" type="pres">
      <dgm:prSet presAssocID="{E728BD90-8F2E-4EB9-863E-98C31C6C0E83}" presName="parTx" presStyleLbl="revTx" presStyleIdx="3" presStyleCnt="5">
        <dgm:presLayoutVars>
          <dgm:chMax val="0"/>
          <dgm:chPref val="0"/>
        </dgm:presLayoutVars>
      </dgm:prSet>
      <dgm:spPr/>
    </dgm:pt>
    <dgm:pt modelId="{A7FFCB6E-6E4A-41EB-BAE4-BB01765D52AB}" type="pres">
      <dgm:prSet presAssocID="{38FF3AA3-C4E9-4B7E-9039-25A7A2537FEE}" presName="sibTrans" presStyleCnt="0"/>
      <dgm:spPr/>
    </dgm:pt>
    <dgm:pt modelId="{FDF0146A-15DE-4917-9CD2-647863DB8151}" type="pres">
      <dgm:prSet presAssocID="{8C9ABAD7-B807-41BC-8D29-3AFA384114D8}" presName="compNode" presStyleCnt="0"/>
      <dgm:spPr/>
    </dgm:pt>
    <dgm:pt modelId="{B264C79F-CC5E-4A26-B470-B5415DD73D5A}" type="pres">
      <dgm:prSet presAssocID="{8C9ABAD7-B807-41BC-8D29-3AFA384114D8}" presName="bgRect" presStyleLbl="bgShp" presStyleIdx="4" presStyleCnt="5"/>
      <dgm:spPr/>
    </dgm:pt>
    <dgm:pt modelId="{1F535F21-CF03-4FE4-BA6E-FBCA958A50B9}" type="pres">
      <dgm:prSet presAssocID="{8C9ABAD7-B807-41BC-8D29-3AFA384114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E4DE0DF-2FC8-4D80-8045-3E4443B0E466}" type="pres">
      <dgm:prSet presAssocID="{8C9ABAD7-B807-41BC-8D29-3AFA384114D8}" presName="spaceRect" presStyleCnt="0"/>
      <dgm:spPr/>
    </dgm:pt>
    <dgm:pt modelId="{3B008C5A-4E8C-443A-925E-194A32C8C903}" type="pres">
      <dgm:prSet presAssocID="{8C9ABAD7-B807-41BC-8D29-3AFA384114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B7D4C1F-8D64-4D3E-87D1-49BE0E2F0541}" type="presOf" srcId="{8C9ABAD7-B807-41BC-8D29-3AFA384114D8}" destId="{3B008C5A-4E8C-443A-925E-194A32C8C903}" srcOrd="0" destOrd="0" presId="urn:microsoft.com/office/officeart/2018/2/layout/IconVerticalSolidList"/>
    <dgm:cxn modelId="{5A64B81F-6C86-48AF-8135-89ED0B8A3B21}" srcId="{5534F1F8-ED83-4259-8DB3-5C89DBBC719A}" destId="{E728BD90-8F2E-4EB9-863E-98C31C6C0E83}" srcOrd="3" destOrd="0" parTransId="{5E03B181-4312-43B7-8EC0-8D4522A7A268}" sibTransId="{38FF3AA3-C4E9-4B7E-9039-25A7A2537FEE}"/>
    <dgm:cxn modelId="{2F2E9946-B2D8-4622-8F5A-39E9FB3DCE96}" type="presOf" srcId="{5534F1F8-ED83-4259-8DB3-5C89DBBC719A}" destId="{0776FB8E-8158-4F7D-B51D-1A3F4813579F}" srcOrd="0" destOrd="0" presId="urn:microsoft.com/office/officeart/2018/2/layout/IconVerticalSolidList"/>
    <dgm:cxn modelId="{71B3E146-AD02-46D0-90F7-6D730D36A7CD}" type="presOf" srcId="{CBD4D9A7-FBFC-459A-AFFC-18B5761AB15A}" destId="{123132CE-CA4F-4F4D-8906-997BD6D0EDFA}" srcOrd="0" destOrd="0" presId="urn:microsoft.com/office/officeart/2018/2/layout/IconVerticalSolidList"/>
    <dgm:cxn modelId="{002EE26F-6660-42D0-BECC-763CE56D431C}" srcId="{5534F1F8-ED83-4259-8DB3-5C89DBBC719A}" destId="{CBD4D9A7-FBFC-459A-AFFC-18B5761AB15A}" srcOrd="1" destOrd="0" parTransId="{456A2D85-D654-49B6-98F1-2E93032A0F66}" sibTransId="{4901BFAA-90C2-4200-A11A-B5BCABC4EA5A}"/>
    <dgm:cxn modelId="{C4947558-28E7-4C92-8D40-C21C2B2FB8C4}" srcId="{5534F1F8-ED83-4259-8DB3-5C89DBBC719A}" destId="{E0535EE0-3AC4-4AC7-A092-C7294FAE902B}" srcOrd="2" destOrd="0" parTransId="{646F3BB8-260A-4D36-AC3D-2A3CEB832227}" sibTransId="{A5846FBD-02BE-46C7-BAD0-9F33072288A1}"/>
    <dgm:cxn modelId="{B51DCB82-98B2-44B4-9A15-38100FB104F3}" srcId="{5534F1F8-ED83-4259-8DB3-5C89DBBC719A}" destId="{EDC89F05-311E-47C1-B68B-1611A2C50781}" srcOrd="0" destOrd="0" parTransId="{461BCA95-2AE5-4C3D-A0D8-F345BFC56518}" sibTransId="{904FD410-64AE-4938-AF2A-90047C569F23}"/>
    <dgm:cxn modelId="{63EAA595-F395-450A-9E31-F29FE42DD13F}" srcId="{5534F1F8-ED83-4259-8DB3-5C89DBBC719A}" destId="{8C9ABAD7-B807-41BC-8D29-3AFA384114D8}" srcOrd="4" destOrd="0" parTransId="{F5BB57D3-5C2C-474D-9A44-FCF4BCFD61B6}" sibTransId="{14F0BD7F-03D0-4AB3-9D41-6A476E44950D}"/>
    <dgm:cxn modelId="{6029BD9F-8FA3-4D15-8C9C-52DDBE2DAFF1}" type="presOf" srcId="{E728BD90-8F2E-4EB9-863E-98C31C6C0E83}" destId="{63BB9EE0-3034-4AF4-AD9A-4E98A3D12A84}" srcOrd="0" destOrd="0" presId="urn:microsoft.com/office/officeart/2018/2/layout/IconVerticalSolidList"/>
    <dgm:cxn modelId="{95D018BD-8E04-47E8-B1C6-CAA1BAA21C73}" type="presOf" srcId="{E0535EE0-3AC4-4AC7-A092-C7294FAE902B}" destId="{CD7FBD65-E0EE-43E8-BC1B-8E03B796663B}" srcOrd="0" destOrd="0" presId="urn:microsoft.com/office/officeart/2018/2/layout/IconVerticalSolidList"/>
    <dgm:cxn modelId="{4F4356C4-288F-4DE6-AC98-81785815D52F}" type="presOf" srcId="{EDC89F05-311E-47C1-B68B-1611A2C50781}" destId="{88358F4B-A027-4EEC-98C4-C3E550B48CBC}" srcOrd="0" destOrd="0" presId="urn:microsoft.com/office/officeart/2018/2/layout/IconVerticalSolidList"/>
    <dgm:cxn modelId="{97D0410C-30F0-447C-AB33-A98C3C00A0EA}" type="presParOf" srcId="{0776FB8E-8158-4F7D-B51D-1A3F4813579F}" destId="{9A5246BF-17DF-4C01-9EC7-9EAD7D348CB3}" srcOrd="0" destOrd="0" presId="urn:microsoft.com/office/officeart/2018/2/layout/IconVerticalSolidList"/>
    <dgm:cxn modelId="{6E992987-9A39-42E8-85DF-B8BCBB04FE1D}" type="presParOf" srcId="{9A5246BF-17DF-4C01-9EC7-9EAD7D348CB3}" destId="{939A3CD0-7C09-40B1-BF50-B1FB5DF2DD40}" srcOrd="0" destOrd="0" presId="urn:microsoft.com/office/officeart/2018/2/layout/IconVerticalSolidList"/>
    <dgm:cxn modelId="{69D7297F-8204-43A8-A8C7-8353F1F4C729}" type="presParOf" srcId="{9A5246BF-17DF-4C01-9EC7-9EAD7D348CB3}" destId="{AAF597B5-576F-4EC9-ADD7-C074C2E04600}" srcOrd="1" destOrd="0" presId="urn:microsoft.com/office/officeart/2018/2/layout/IconVerticalSolidList"/>
    <dgm:cxn modelId="{45BD86C9-622C-4C65-8A33-B8CC77B4369A}" type="presParOf" srcId="{9A5246BF-17DF-4C01-9EC7-9EAD7D348CB3}" destId="{E5C92623-526C-4F19-8E7F-59CE95B4F3F0}" srcOrd="2" destOrd="0" presId="urn:microsoft.com/office/officeart/2018/2/layout/IconVerticalSolidList"/>
    <dgm:cxn modelId="{E876CBDE-53AD-472C-8404-016D5A2F68A5}" type="presParOf" srcId="{9A5246BF-17DF-4C01-9EC7-9EAD7D348CB3}" destId="{88358F4B-A027-4EEC-98C4-C3E550B48CBC}" srcOrd="3" destOrd="0" presId="urn:microsoft.com/office/officeart/2018/2/layout/IconVerticalSolidList"/>
    <dgm:cxn modelId="{18C4207D-3928-4948-BE54-622C130A0FC3}" type="presParOf" srcId="{0776FB8E-8158-4F7D-B51D-1A3F4813579F}" destId="{66C1F9A4-CF81-4E5C-A2BF-DE948C420ABD}" srcOrd="1" destOrd="0" presId="urn:microsoft.com/office/officeart/2018/2/layout/IconVerticalSolidList"/>
    <dgm:cxn modelId="{DCB3AB82-A29E-411C-A797-AC7D2CBDDFB5}" type="presParOf" srcId="{0776FB8E-8158-4F7D-B51D-1A3F4813579F}" destId="{59346B53-A81B-49D5-BFEA-04D450F926F3}" srcOrd="2" destOrd="0" presId="urn:microsoft.com/office/officeart/2018/2/layout/IconVerticalSolidList"/>
    <dgm:cxn modelId="{D392E1A2-B1BD-4EA6-B0D4-5FA6BB0A7C08}" type="presParOf" srcId="{59346B53-A81B-49D5-BFEA-04D450F926F3}" destId="{A4E11C11-862A-4ECF-AC6B-04CFCE6146A7}" srcOrd="0" destOrd="0" presId="urn:microsoft.com/office/officeart/2018/2/layout/IconVerticalSolidList"/>
    <dgm:cxn modelId="{8CEDC9CA-AF80-4EB1-B2C0-C64B3E45E68F}" type="presParOf" srcId="{59346B53-A81B-49D5-BFEA-04D450F926F3}" destId="{31923CB0-9C8E-490D-9451-E77316D37B87}" srcOrd="1" destOrd="0" presId="urn:microsoft.com/office/officeart/2018/2/layout/IconVerticalSolidList"/>
    <dgm:cxn modelId="{2EC79AB4-BA2C-4FD4-A701-E135E3218933}" type="presParOf" srcId="{59346B53-A81B-49D5-BFEA-04D450F926F3}" destId="{3594AD98-FBF1-4406-B4E6-62E289ED8892}" srcOrd="2" destOrd="0" presId="urn:microsoft.com/office/officeart/2018/2/layout/IconVerticalSolidList"/>
    <dgm:cxn modelId="{9B5B3203-F401-4BCF-A58D-6DC3C967E746}" type="presParOf" srcId="{59346B53-A81B-49D5-BFEA-04D450F926F3}" destId="{123132CE-CA4F-4F4D-8906-997BD6D0EDFA}" srcOrd="3" destOrd="0" presId="urn:microsoft.com/office/officeart/2018/2/layout/IconVerticalSolidList"/>
    <dgm:cxn modelId="{3A46EEA8-E478-45B1-94B2-9CA87A9D0728}" type="presParOf" srcId="{0776FB8E-8158-4F7D-B51D-1A3F4813579F}" destId="{AD7B90B1-266B-4AC2-A852-2CFF56007821}" srcOrd="3" destOrd="0" presId="urn:microsoft.com/office/officeart/2018/2/layout/IconVerticalSolidList"/>
    <dgm:cxn modelId="{6B812EE3-A02F-46E4-958C-B3C740977A39}" type="presParOf" srcId="{0776FB8E-8158-4F7D-B51D-1A3F4813579F}" destId="{08B5CC87-E5AD-48B3-930D-2EA1CF170EE5}" srcOrd="4" destOrd="0" presId="urn:microsoft.com/office/officeart/2018/2/layout/IconVerticalSolidList"/>
    <dgm:cxn modelId="{3DE7F43F-6B46-4372-A064-413BB2E2A0DF}" type="presParOf" srcId="{08B5CC87-E5AD-48B3-930D-2EA1CF170EE5}" destId="{88C5733A-228B-4BBD-8C95-7C8756DB3817}" srcOrd="0" destOrd="0" presId="urn:microsoft.com/office/officeart/2018/2/layout/IconVerticalSolidList"/>
    <dgm:cxn modelId="{793424F3-9CF0-4DFA-9026-10CC7D26DD8D}" type="presParOf" srcId="{08B5CC87-E5AD-48B3-930D-2EA1CF170EE5}" destId="{3A65F062-ED19-4D2A-B28F-FA3D7BDDC83C}" srcOrd="1" destOrd="0" presId="urn:microsoft.com/office/officeart/2018/2/layout/IconVerticalSolidList"/>
    <dgm:cxn modelId="{463FED97-FFCF-4037-BB05-01D1DEED69CB}" type="presParOf" srcId="{08B5CC87-E5AD-48B3-930D-2EA1CF170EE5}" destId="{00104C9D-60A7-4A3B-8CFD-D96334C311C7}" srcOrd="2" destOrd="0" presId="urn:microsoft.com/office/officeart/2018/2/layout/IconVerticalSolidList"/>
    <dgm:cxn modelId="{3EC183A5-7299-4AB4-AE1D-161A7B9BA2C3}" type="presParOf" srcId="{08B5CC87-E5AD-48B3-930D-2EA1CF170EE5}" destId="{CD7FBD65-E0EE-43E8-BC1B-8E03B796663B}" srcOrd="3" destOrd="0" presId="urn:microsoft.com/office/officeart/2018/2/layout/IconVerticalSolidList"/>
    <dgm:cxn modelId="{C1FC250C-2963-40DB-BFC7-8CEAD2B14BEA}" type="presParOf" srcId="{0776FB8E-8158-4F7D-B51D-1A3F4813579F}" destId="{743FF0B2-C889-4119-B3C6-A158982079B1}" srcOrd="5" destOrd="0" presId="urn:microsoft.com/office/officeart/2018/2/layout/IconVerticalSolidList"/>
    <dgm:cxn modelId="{B33FA38D-E396-46A3-959B-3AA1906D5403}" type="presParOf" srcId="{0776FB8E-8158-4F7D-B51D-1A3F4813579F}" destId="{550C40F2-0FFE-4F57-821F-A42CDC4E1AE5}" srcOrd="6" destOrd="0" presId="urn:microsoft.com/office/officeart/2018/2/layout/IconVerticalSolidList"/>
    <dgm:cxn modelId="{6C4ADC8C-71D1-4C3C-9B2B-9FD3EF0CC835}" type="presParOf" srcId="{550C40F2-0FFE-4F57-821F-A42CDC4E1AE5}" destId="{1A1E0A65-CC0D-4396-9EF1-ACD20202DF02}" srcOrd="0" destOrd="0" presId="urn:microsoft.com/office/officeart/2018/2/layout/IconVerticalSolidList"/>
    <dgm:cxn modelId="{C9F099B6-081A-49BB-B577-F70C1ADC595B}" type="presParOf" srcId="{550C40F2-0FFE-4F57-821F-A42CDC4E1AE5}" destId="{96920C10-A036-4830-A6C3-575EBD93ADFC}" srcOrd="1" destOrd="0" presId="urn:microsoft.com/office/officeart/2018/2/layout/IconVerticalSolidList"/>
    <dgm:cxn modelId="{81625D3A-ED18-484B-AB93-0CF4EE55E352}" type="presParOf" srcId="{550C40F2-0FFE-4F57-821F-A42CDC4E1AE5}" destId="{B5FD8BA5-72F6-40B6-B084-92B7FB14CC47}" srcOrd="2" destOrd="0" presId="urn:microsoft.com/office/officeart/2018/2/layout/IconVerticalSolidList"/>
    <dgm:cxn modelId="{5A7A9EEE-6352-4484-944A-FC0D52FF91B1}" type="presParOf" srcId="{550C40F2-0FFE-4F57-821F-A42CDC4E1AE5}" destId="{63BB9EE0-3034-4AF4-AD9A-4E98A3D12A84}" srcOrd="3" destOrd="0" presId="urn:microsoft.com/office/officeart/2018/2/layout/IconVerticalSolidList"/>
    <dgm:cxn modelId="{DEF94F5B-B186-4F2F-9830-0259B81D7D74}" type="presParOf" srcId="{0776FB8E-8158-4F7D-B51D-1A3F4813579F}" destId="{A7FFCB6E-6E4A-41EB-BAE4-BB01765D52AB}" srcOrd="7" destOrd="0" presId="urn:microsoft.com/office/officeart/2018/2/layout/IconVerticalSolidList"/>
    <dgm:cxn modelId="{312FAD5E-B406-45C7-9A63-50B4A0184849}" type="presParOf" srcId="{0776FB8E-8158-4F7D-B51D-1A3F4813579F}" destId="{FDF0146A-15DE-4917-9CD2-647863DB8151}" srcOrd="8" destOrd="0" presId="urn:microsoft.com/office/officeart/2018/2/layout/IconVerticalSolidList"/>
    <dgm:cxn modelId="{A3B2ED30-60DE-4FFF-B174-3C115FEBACE5}" type="presParOf" srcId="{FDF0146A-15DE-4917-9CD2-647863DB8151}" destId="{B264C79F-CC5E-4A26-B470-B5415DD73D5A}" srcOrd="0" destOrd="0" presId="urn:microsoft.com/office/officeart/2018/2/layout/IconVerticalSolidList"/>
    <dgm:cxn modelId="{1F33ED8D-334A-49B7-A2C8-3C0B7719E951}" type="presParOf" srcId="{FDF0146A-15DE-4917-9CD2-647863DB8151}" destId="{1F535F21-CF03-4FE4-BA6E-FBCA958A50B9}" srcOrd="1" destOrd="0" presId="urn:microsoft.com/office/officeart/2018/2/layout/IconVerticalSolidList"/>
    <dgm:cxn modelId="{5E82CAD2-5657-4AC4-865F-0D5B85A2AB68}" type="presParOf" srcId="{FDF0146A-15DE-4917-9CD2-647863DB8151}" destId="{EE4DE0DF-2FC8-4D80-8045-3E4443B0E466}" srcOrd="2" destOrd="0" presId="urn:microsoft.com/office/officeart/2018/2/layout/IconVerticalSolidList"/>
    <dgm:cxn modelId="{1ED1C86B-2359-43F6-BDBE-1B4E4CF65999}" type="presParOf" srcId="{FDF0146A-15DE-4917-9CD2-647863DB8151}" destId="{3B008C5A-4E8C-443A-925E-194A32C8C9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A442930-125C-434F-A7A0-AD1948D462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320548-3E98-4F13-8F74-BF06746FFCFD}">
      <dgm:prSet/>
      <dgm:spPr/>
      <dgm:t>
        <a:bodyPr/>
        <a:lstStyle/>
        <a:p>
          <a:r>
            <a:rPr lang="en-US"/>
            <a:t>The Azure Web Job, Azure Data Lake Storage, and Azure Data Factory solution provides an efficient and scalable way to download, store, and process CSV data from an API</a:t>
          </a:r>
        </a:p>
      </dgm:t>
    </dgm:pt>
    <dgm:pt modelId="{61A3CA1D-51DA-4CF4-8845-8A8484C045F1}" type="parTrans" cxnId="{007D73D3-78C4-48BE-9F98-AFE15104533F}">
      <dgm:prSet/>
      <dgm:spPr/>
      <dgm:t>
        <a:bodyPr/>
        <a:lstStyle/>
        <a:p>
          <a:endParaRPr lang="en-US"/>
        </a:p>
      </dgm:t>
    </dgm:pt>
    <dgm:pt modelId="{458D28E2-7CC5-46AC-8D04-B58F702083CC}" type="sibTrans" cxnId="{007D73D3-78C4-48BE-9F98-AFE15104533F}">
      <dgm:prSet/>
      <dgm:spPr/>
      <dgm:t>
        <a:bodyPr/>
        <a:lstStyle/>
        <a:p>
          <a:endParaRPr lang="en-US"/>
        </a:p>
      </dgm:t>
    </dgm:pt>
    <dgm:pt modelId="{0B88F697-8D62-400F-98E1-FBA976359875}">
      <dgm:prSet/>
      <dgm:spPr/>
      <dgm:t>
        <a:bodyPr/>
        <a:lstStyle/>
        <a:p>
          <a:r>
            <a:rPr lang="en-US"/>
            <a:t>Alternative solutions like Azure Functions, Azure Logic Apps, or ADF with custom activities can also be considered based on requirements and constraints</a:t>
          </a:r>
        </a:p>
      </dgm:t>
    </dgm:pt>
    <dgm:pt modelId="{18F521F0-FBEC-46F4-AB32-31427471586B}" type="parTrans" cxnId="{329457E6-5B2F-47BF-8362-AA3949C5EF6C}">
      <dgm:prSet/>
      <dgm:spPr/>
      <dgm:t>
        <a:bodyPr/>
        <a:lstStyle/>
        <a:p>
          <a:endParaRPr lang="en-US"/>
        </a:p>
      </dgm:t>
    </dgm:pt>
    <dgm:pt modelId="{B6D41B32-F48F-4C3F-9D90-F5A7D3A39BCC}" type="sibTrans" cxnId="{329457E6-5B2F-47BF-8362-AA3949C5EF6C}">
      <dgm:prSet/>
      <dgm:spPr/>
      <dgm:t>
        <a:bodyPr/>
        <a:lstStyle/>
        <a:p>
          <a:endParaRPr lang="en-US"/>
        </a:p>
      </dgm:t>
    </dgm:pt>
    <dgm:pt modelId="{C88C39CD-768A-4428-9CE1-63A953E24EAD}">
      <dgm:prSet/>
      <dgm:spPr/>
      <dgm:t>
        <a:bodyPr/>
        <a:lstStyle/>
        <a:p>
          <a:r>
            <a:rPr lang="en-US"/>
            <a:t>Proper scaling, monitoring, and security measures should be implemented for optimal performance and data protection</a:t>
          </a:r>
        </a:p>
      </dgm:t>
    </dgm:pt>
    <dgm:pt modelId="{5AD0FFE1-3421-469D-B7A9-DC00FEFDCDFF}" type="parTrans" cxnId="{23F8DF8F-5A00-46EC-9D63-F3C7A6854EB2}">
      <dgm:prSet/>
      <dgm:spPr/>
      <dgm:t>
        <a:bodyPr/>
        <a:lstStyle/>
        <a:p>
          <a:endParaRPr lang="en-US"/>
        </a:p>
      </dgm:t>
    </dgm:pt>
    <dgm:pt modelId="{EFB922FA-702D-452D-8836-7C861087D81B}" type="sibTrans" cxnId="{23F8DF8F-5A00-46EC-9D63-F3C7A6854EB2}">
      <dgm:prSet/>
      <dgm:spPr/>
      <dgm:t>
        <a:bodyPr/>
        <a:lstStyle/>
        <a:p>
          <a:endParaRPr lang="en-US"/>
        </a:p>
      </dgm:t>
    </dgm:pt>
    <dgm:pt modelId="{00565D10-D7FE-494D-82B2-5AF111246A54}" type="pres">
      <dgm:prSet presAssocID="{4A442930-125C-434F-A7A0-AD1948D46248}" presName="root" presStyleCnt="0">
        <dgm:presLayoutVars>
          <dgm:dir/>
          <dgm:resizeHandles val="exact"/>
        </dgm:presLayoutVars>
      </dgm:prSet>
      <dgm:spPr/>
    </dgm:pt>
    <dgm:pt modelId="{D35CEE9E-D387-4F1D-9DF4-5E809336EE5E}" type="pres">
      <dgm:prSet presAssocID="{E8320548-3E98-4F13-8F74-BF06746FFCFD}" presName="compNode" presStyleCnt="0"/>
      <dgm:spPr/>
    </dgm:pt>
    <dgm:pt modelId="{74A5D919-F937-4B90-A52B-C615D9E2C069}" type="pres">
      <dgm:prSet presAssocID="{E8320548-3E98-4F13-8F74-BF06746FFCFD}" presName="bgRect" presStyleLbl="bgShp" presStyleIdx="0" presStyleCnt="3"/>
      <dgm:spPr/>
    </dgm:pt>
    <dgm:pt modelId="{F8065212-E6A2-4B13-A2C0-437064C18081}" type="pres">
      <dgm:prSet presAssocID="{E8320548-3E98-4F13-8F74-BF06746FFC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62104A50-E159-46C6-BC05-68AA51517899}" type="pres">
      <dgm:prSet presAssocID="{E8320548-3E98-4F13-8F74-BF06746FFCFD}" presName="spaceRect" presStyleCnt="0"/>
      <dgm:spPr/>
    </dgm:pt>
    <dgm:pt modelId="{609A3903-21F6-4D04-A0C2-BECCBB1DCB27}" type="pres">
      <dgm:prSet presAssocID="{E8320548-3E98-4F13-8F74-BF06746FFCFD}" presName="parTx" presStyleLbl="revTx" presStyleIdx="0" presStyleCnt="3">
        <dgm:presLayoutVars>
          <dgm:chMax val="0"/>
          <dgm:chPref val="0"/>
        </dgm:presLayoutVars>
      </dgm:prSet>
      <dgm:spPr/>
    </dgm:pt>
    <dgm:pt modelId="{8E339C74-F523-4BF1-8724-5FFD3847EFDA}" type="pres">
      <dgm:prSet presAssocID="{458D28E2-7CC5-46AC-8D04-B58F702083CC}" presName="sibTrans" presStyleCnt="0"/>
      <dgm:spPr/>
    </dgm:pt>
    <dgm:pt modelId="{1E06E391-9785-4D5B-8556-2A46AD85BF78}" type="pres">
      <dgm:prSet presAssocID="{0B88F697-8D62-400F-98E1-FBA976359875}" presName="compNode" presStyleCnt="0"/>
      <dgm:spPr/>
    </dgm:pt>
    <dgm:pt modelId="{D7B4FB7B-CBCB-483A-BE9F-D3D4937A31E0}" type="pres">
      <dgm:prSet presAssocID="{0B88F697-8D62-400F-98E1-FBA976359875}" presName="bgRect" presStyleLbl="bgShp" presStyleIdx="1" presStyleCnt="3"/>
      <dgm:spPr/>
    </dgm:pt>
    <dgm:pt modelId="{DA24475E-EE4E-4755-BF22-FD5828D38CEA}" type="pres">
      <dgm:prSet presAssocID="{0B88F697-8D62-400F-98E1-FBA9763598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5B37425-EEA6-42F7-BFB3-7B095A3992BA}" type="pres">
      <dgm:prSet presAssocID="{0B88F697-8D62-400F-98E1-FBA976359875}" presName="spaceRect" presStyleCnt="0"/>
      <dgm:spPr/>
    </dgm:pt>
    <dgm:pt modelId="{CB6A4F1E-09CE-4BBF-A701-2B681B9AF61B}" type="pres">
      <dgm:prSet presAssocID="{0B88F697-8D62-400F-98E1-FBA976359875}" presName="parTx" presStyleLbl="revTx" presStyleIdx="1" presStyleCnt="3">
        <dgm:presLayoutVars>
          <dgm:chMax val="0"/>
          <dgm:chPref val="0"/>
        </dgm:presLayoutVars>
      </dgm:prSet>
      <dgm:spPr/>
    </dgm:pt>
    <dgm:pt modelId="{130A073C-3290-443C-94F2-2A7F67CCD9D0}" type="pres">
      <dgm:prSet presAssocID="{B6D41B32-F48F-4C3F-9D90-F5A7D3A39BCC}" presName="sibTrans" presStyleCnt="0"/>
      <dgm:spPr/>
    </dgm:pt>
    <dgm:pt modelId="{54D02B53-0922-4AA9-901F-455D93C5861D}" type="pres">
      <dgm:prSet presAssocID="{C88C39CD-768A-4428-9CE1-63A953E24EAD}" presName="compNode" presStyleCnt="0"/>
      <dgm:spPr/>
    </dgm:pt>
    <dgm:pt modelId="{C78970F7-0040-4562-B1FD-A5FE674F8F90}" type="pres">
      <dgm:prSet presAssocID="{C88C39CD-768A-4428-9CE1-63A953E24EAD}" presName="bgRect" presStyleLbl="bgShp" presStyleIdx="2" presStyleCnt="3"/>
      <dgm:spPr/>
    </dgm:pt>
    <dgm:pt modelId="{189002EB-D6CE-4CC5-9E09-9324543A9268}" type="pres">
      <dgm:prSet presAssocID="{C88C39CD-768A-4428-9CE1-63A953E24E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2B2E03-E00F-4AC4-A666-F210220CE7E1}" type="pres">
      <dgm:prSet presAssocID="{C88C39CD-768A-4428-9CE1-63A953E24EAD}" presName="spaceRect" presStyleCnt="0"/>
      <dgm:spPr/>
    </dgm:pt>
    <dgm:pt modelId="{7E5B5DF0-36EA-4278-90B2-0012730B724D}" type="pres">
      <dgm:prSet presAssocID="{C88C39CD-768A-4428-9CE1-63A953E24E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0F4109-99A9-4B8E-AC03-E772D3D03387}" type="presOf" srcId="{0B88F697-8D62-400F-98E1-FBA976359875}" destId="{CB6A4F1E-09CE-4BBF-A701-2B681B9AF61B}" srcOrd="0" destOrd="0" presId="urn:microsoft.com/office/officeart/2018/2/layout/IconVerticalSolidList"/>
    <dgm:cxn modelId="{E52E4B25-C52A-4ECD-923B-A1CE23EDF79D}" type="presOf" srcId="{C88C39CD-768A-4428-9CE1-63A953E24EAD}" destId="{7E5B5DF0-36EA-4278-90B2-0012730B724D}" srcOrd="0" destOrd="0" presId="urn:microsoft.com/office/officeart/2018/2/layout/IconVerticalSolidList"/>
    <dgm:cxn modelId="{90D5132C-EF97-45D0-9544-C3728CA3149E}" type="presOf" srcId="{E8320548-3E98-4F13-8F74-BF06746FFCFD}" destId="{609A3903-21F6-4D04-A0C2-BECCBB1DCB27}" srcOrd="0" destOrd="0" presId="urn:microsoft.com/office/officeart/2018/2/layout/IconVerticalSolidList"/>
    <dgm:cxn modelId="{96BA7759-99B7-4C15-B7EC-01293C58DB3B}" type="presOf" srcId="{4A442930-125C-434F-A7A0-AD1948D46248}" destId="{00565D10-D7FE-494D-82B2-5AF111246A54}" srcOrd="0" destOrd="0" presId="urn:microsoft.com/office/officeart/2018/2/layout/IconVerticalSolidList"/>
    <dgm:cxn modelId="{23F8DF8F-5A00-46EC-9D63-F3C7A6854EB2}" srcId="{4A442930-125C-434F-A7A0-AD1948D46248}" destId="{C88C39CD-768A-4428-9CE1-63A953E24EAD}" srcOrd="2" destOrd="0" parTransId="{5AD0FFE1-3421-469D-B7A9-DC00FEFDCDFF}" sibTransId="{EFB922FA-702D-452D-8836-7C861087D81B}"/>
    <dgm:cxn modelId="{007D73D3-78C4-48BE-9F98-AFE15104533F}" srcId="{4A442930-125C-434F-A7A0-AD1948D46248}" destId="{E8320548-3E98-4F13-8F74-BF06746FFCFD}" srcOrd="0" destOrd="0" parTransId="{61A3CA1D-51DA-4CF4-8845-8A8484C045F1}" sibTransId="{458D28E2-7CC5-46AC-8D04-B58F702083CC}"/>
    <dgm:cxn modelId="{329457E6-5B2F-47BF-8362-AA3949C5EF6C}" srcId="{4A442930-125C-434F-A7A0-AD1948D46248}" destId="{0B88F697-8D62-400F-98E1-FBA976359875}" srcOrd="1" destOrd="0" parTransId="{18F521F0-FBEC-46F4-AB32-31427471586B}" sibTransId="{B6D41B32-F48F-4C3F-9D90-F5A7D3A39BCC}"/>
    <dgm:cxn modelId="{75ADCD3E-D53C-4398-B4AB-3731D436327B}" type="presParOf" srcId="{00565D10-D7FE-494D-82B2-5AF111246A54}" destId="{D35CEE9E-D387-4F1D-9DF4-5E809336EE5E}" srcOrd="0" destOrd="0" presId="urn:microsoft.com/office/officeart/2018/2/layout/IconVerticalSolidList"/>
    <dgm:cxn modelId="{D04CBEE3-41E2-4779-8FC2-211EF393AE54}" type="presParOf" srcId="{D35CEE9E-D387-4F1D-9DF4-5E809336EE5E}" destId="{74A5D919-F937-4B90-A52B-C615D9E2C069}" srcOrd="0" destOrd="0" presId="urn:microsoft.com/office/officeart/2018/2/layout/IconVerticalSolidList"/>
    <dgm:cxn modelId="{83F1C7EE-06A7-43FF-82C3-FD37E43D24B8}" type="presParOf" srcId="{D35CEE9E-D387-4F1D-9DF4-5E809336EE5E}" destId="{F8065212-E6A2-4B13-A2C0-437064C18081}" srcOrd="1" destOrd="0" presId="urn:microsoft.com/office/officeart/2018/2/layout/IconVerticalSolidList"/>
    <dgm:cxn modelId="{B0F6C8C0-7768-499D-AA6E-8D91F6F93AD5}" type="presParOf" srcId="{D35CEE9E-D387-4F1D-9DF4-5E809336EE5E}" destId="{62104A50-E159-46C6-BC05-68AA51517899}" srcOrd="2" destOrd="0" presId="urn:microsoft.com/office/officeart/2018/2/layout/IconVerticalSolidList"/>
    <dgm:cxn modelId="{D1A3C65F-CF12-4FD4-AC21-9BBA076C65D5}" type="presParOf" srcId="{D35CEE9E-D387-4F1D-9DF4-5E809336EE5E}" destId="{609A3903-21F6-4D04-A0C2-BECCBB1DCB27}" srcOrd="3" destOrd="0" presId="urn:microsoft.com/office/officeart/2018/2/layout/IconVerticalSolidList"/>
    <dgm:cxn modelId="{C569CDE8-71C4-4F6B-93BD-28143AF8C193}" type="presParOf" srcId="{00565D10-D7FE-494D-82B2-5AF111246A54}" destId="{8E339C74-F523-4BF1-8724-5FFD3847EFDA}" srcOrd="1" destOrd="0" presId="urn:microsoft.com/office/officeart/2018/2/layout/IconVerticalSolidList"/>
    <dgm:cxn modelId="{AA33CA1A-FC0A-416A-A842-DCC17EFB4D23}" type="presParOf" srcId="{00565D10-D7FE-494D-82B2-5AF111246A54}" destId="{1E06E391-9785-4D5B-8556-2A46AD85BF78}" srcOrd="2" destOrd="0" presId="urn:microsoft.com/office/officeart/2018/2/layout/IconVerticalSolidList"/>
    <dgm:cxn modelId="{EA304691-0A23-4BA5-9A83-32FE48D119D9}" type="presParOf" srcId="{1E06E391-9785-4D5B-8556-2A46AD85BF78}" destId="{D7B4FB7B-CBCB-483A-BE9F-D3D4937A31E0}" srcOrd="0" destOrd="0" presId="urn:microsoft.com/office/officeart/2018/2/layout/IconVerticalSolidList"/>
    <dgm:cxn modelId="{9A564883-7352-41ED-88B9-F11C70401D31}" type="presParOf" srcId="{1E06E391-9785-4D5B-8556-2A46AD85BF78}" destId="{DA24475E-EE4E-4755-BF22-FD5828D38CEA}" srcOrd="1" destOrd="0" presId="urn:microsoft.com/office/officeart/2018/2/layout/IconVerticalSolidList"/>
    <dgm:cxn modelId="{8508DD44-574D-4C0E-A687-6C5B16E1CBDF}" type="presParOf" srcId="{1E06E391-9785-4D5B-8556-2A46AD85BF78}" destId="{05B37425-EEA6-42F7-BFB3-7B095A3992BA}" srcOrd="2" destOrd="0" presId="urn:microsoft.com/office/officeart/2018/2/layout/IconVerticalSolidList"/>
    <dgm:cxn modelId="{F33117C8-161F-429F-8C51-D14E021D33D1}" type="presParOf" srcId="{1E06E391-9785-4D5B-8556-2A46AD85BF78}" destId="{CB6A4F1E-09CE-4BBF-A701-2B681B9AF61B}" srcOrd="3" destOrd="0" presId="urn:microsoft.com/office/officeart/2018/2/layout/IconVerticalSolidList"/>
    <dgm:cxn modelId="{A28F6D2F-18E7-4F59-9852-256D1861BC07}" type="presParOf" srcId="{00565D10-D7FE-494D-82B2-5AF111246A54}" destId="{130A073C-3290-443C-94F2-2A7F67CCD9D0}" srcOrd="3" destOrd="0" presId="urn:microsoft.com/office/officeart/2018/2/layout/IconVerticalSolidList"/>
    <dgm:cxn modelId="{FB6C4B22-E70C-4AD3-BB49-E8174C03EDD4}" type="presParOf" srcId="{00565D10-D7FE-494D-82B2-5AF111246A54}" destId="{54D02B53-0922-4AA9-901F-455D93C5861D}" srcOrd="4" destOrd="0" presId="urn:microsoft.com/office/officeart/2018/2/layout/IconVerticalSolidList"/>
    <dgm:cxn modelId="{351AAC5B-B0A5-413A-B7DD-D6016D0C7FD4}" type="presParOf" srcId="{54D02B53-0922-4AA9-901F-455D93C5861D}" destId="{C78970F7-0040-4562-B1FD-A5FE674F8F90}" srcOrd="0" destOrd="0" presId="urn:microsoft.com/office/officeart/2018/2/layout/IconVerticalSolidList"/>
    <dgm:cxn modelId="{8A8DE178-70EE-4BB0-93B7-F79081372407}" type="presParOf" srcId="{54D02B53-0922-4AA9-901F-455D93C5861D}" destId="{189002EB-D6CE-4CC5-9E09-9324543A9268}" srcOrd="1" destOrd="0" presId="urn:microsoft.com/office/officeart/2018/2/layout/IconVerticalSolidList"/>
    <dgm:cxn modelId="{4E036B94-BFAD-473C-93DE-283FC445D809}" type="presParOf" srcId="{54D02B53-0922-4AA9-901F-455D93C5861D}" destId="{602B2E03-E00F-4AC4-A666-F210220CE7E1}" srcOrd="2" destOrd="0" presId="urn:microsoft.com/office/officeart/2018/2/layout/IconVerticalSolidList"/>
    <dgm:cxn modelId="{A4A264D5-E03C-4154-A6AC-91FDE3CB6CE9}" type="presParOf" srcId="{54D02B53-0922-4AA9-901F-455D93C5861D}" destId="{7E5B5DF0-36EA-4278-90B2-0012730B72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91196-4ECA-4FC1-A17A-D860B977836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191466-796C-43A1-BF13-92EAB13476F2}">
      <dgm:prSet/>
      <dgm:spPr/>
      <dgm:t>
        <a:bodyPr/>
        <a:lstStyle/>
        <a:p>
          <a:pPr>
            <a:defRPr b="1"/>
          </a:pPr>
          <a:r>
            <a:rPr lang="en-US"/>
            <a:t>Implementation</a:t>
          </a:r>
        </a:p>
      </dgm:t>
    </dgm:pt>
    <dgm:pt modelId="{775E50C9-F91E-485B-8E62-4E41033AFA15}" type="parTrans" cxnId="{EF9913A7-8480-4EEB-B497-1A4BD67A1E15}">
      <dgm:prSet/>
      <dgm:spPr/>
      <dgm:t>
        <a:bodyPr/>
        <a:lstStyle/>
        <a:p>
          <a:endParaRPr lang="en-US"/>
        </a:p>
      </dgm:t>
    </dgm:pt>
    <dgm:pt modelId="{F553273B-6AB7-4851-AA54-AA528577A680}" type="sibTrans" cxnId="{EF9913A7-8480-4EEB-B497-1A4BD67A1E15}">
      <dgm:prSet/>
      <dgm:spPr/>
      <dgm:t>
        <a:bodyPr/>
        <a:lstStyle/>
        <a:p>
          <a:endParaRPr lang="en-US"/>
        </a:p>
      </dgm:t>
    </dgm:pt>
    <dgm:pt modelId="{0E093F09-2706-410F-8348-410C0CA398F5}">
      <dgm:prSet/>
      <dgm:spPr/>
      <dgm:t>
        <a:bodyPr/>
        <a:lstStyle/>
        <a:p>
          <a:pPr>
            <a:defRPr b="1"/>
          </a:pPr>
          <a:r>
            <a:rPr lang="en-US"/>
            <a:t>Creating an Azure Web Job</a:t>
          </a:r>
        </a:p>
      </dgm:t>
    </dgm:pt>
    <dgm:pt modelId="{904DF7FC-71D9-4BA3-8895-F2593E3404F2}" type="parTrans" cxnId="{82192C4B-A0D0-4F64-BF5B-8742B802201D}">
      <dgm:prSet/>
      <dgm:spPr/>
      <dgm:t>
        <a:bodyPr/>
        <a:lstStyle/>
        <a:p>
          <a:endParaRPr lang="en-US"/>
        </a:p>
      </dgm:t>
    </dgm:pt>
    <dgm:pt modelId="{3ECBE8C1-37D0-4592-A70E-1FABCCA4E05D}" type="sibTrans" cxnId="{82192C4B-A0D0-4F64-BF5B-8742B802201D}">
      <dgm:prSet/>
      <dgm:spPr/>
      <dgm:t>
        <a:bodyPr/>
        <a:lstStyle/>
        <a:p>
          <a:endParaRPr lang="en-US"/>
        </a:p>
      </dgm:t>
    </dgm:pt>
    <dgm:pt modelId="{6DE4330F-0DB0-4AA3-9BB6-414D92D39910}">
      <dgm:prSet/>
      <dgm:spPr/>
      <dgm:t>
        <a:bodyPr/>
        <a:lstStyle/>
        <a:p>
          <a:pPr>
            <a:defRPr b="1"/>
          </a:pPr>
          <a:r>
            <a:rPr lang="en-US"/>
            <a:t>Configuring ADLS</a:t>
          </a:r>
        </a:p>
      </dgm:t>
    </dgm:pt>
    <dgm:pt modelId="{B33063DB-1F55-47F6-BFF5-745358D135E1}" type="parTrans" cxnId="{8BDA94CD-502A-4AAD-B441-3C534CBCB9B3}">
      <dgm:prSet/>
      <dgm:spPr/>
      <dgm:t>
        <a:bodyPr/>
        <a:lstStyle/>
        <a:p>
          <a:endParaRPr lang="en-US"/>
        </a:p>
      </dgm:t>
    </dgm:pt>
    <dgm:pt modelId="{68417638-BC51-4FCB-856C-AE6936DF2979}" type="sibTrans" cxnId="{8BDA94CD-502A-4AAD-B441-3C534CBCB9B3}">
      <dgm:prSet/>
      <dgm:spPr/>
      <dgm:t>
        <a:bodyPr/>
        <a:lstStyle/>
        <a:p>
          <a:endParaRPr lang="en-US"/>
        </a:p>
      </dgm:t>
    </dgm:pt>
    <dgm:pt modelId="{E2D3BB67-9CB4-43AB-836C-C3B95F17A8E8}">
      <dgm:prSet/>
      <dgm:spPr/>
      <dgm:t>
        <a:bodyPr/>
        <a:lstStyle/>
        <a:p>
          <a:pPr>
            <a:defRPr b="1"/>
          </a:pPr>
          <a:r>
            <a:rPr lang="en-US"/>
            <a:t>Creating ADF Pipeline</a:t>
          </a:r>
        </a:p>
      </dgm:t>
    </dgm:pt>
    <dgm:pt modelId="{C84C7C38-DFC9-4B16-85A1-821937800B51}" type="parTrans" cxnId="{10921F8E-7363-49C5-8601-DBEC1A28AD57}">
      <dgm:prSet/>
      <dgm:spPr/>
      <dgm:t>
        <a:bodyPr/>
        <a:lstStyle/>
        <a:p>
          <a:endParaRPr lang="en-US"/>
        </a:p>
      </dgm:t>
    </dgm:pt>
    <dgm:pt modelId="{9B51BAC5-E4A0-43A1-B17D-46F07AEB561A}" type="sibTrans" cxnId="{10921F8E-7363-49C5-8601-DBEC1A28AD57}">
      <dgm:prSet/>
      <dgm:spPr/>
      <dgm:t>
        <a:bodyPr/>
        <a:lstStyle/>
        <a:p>
          <a:endParaRPr lang="en-US"/>
        </a:p>
      </dgm:t>
    </dgm:pt>
    <dgm:pt modelId="{60C0A95E-A5EF-4777-9CFF-4ADAA5C25CC0}">
      <dgm:prSet/>
      <dgm:spPr/>
      <dgm:t>
        <a:bodyPr/>
        <a:lstStyle/>
        <a:p>
          <a:pPr>
            <a:defRPr b="1"/>
          </a:pPr>
          <a:r>
            <a:rPr lang="en-US"/>
            <a:t>Data Transformation</a:t>
          </a:r>
        </a:p>
      </dgm:t>
    </dgm:pt>
    <dgm:pt modelId="{368D27F7-1A6E-4267-84F1-99700D6C20A3}" type="parTrans" cxnId="{A9898129-120B-4875-BBDA-6ED0F24D3F4D}">
      <dgm:prSet/>
      <dgm:spPr/>
      <dgm:t>
        <a:bodyPr/>
        <a:lstStyle/>
        <a:p>
          <a:endParaRPr lang="en-US"/>
        </a:p>
      </dgm:t>
    </dgm:pt>
    <dgm:pt modelId="{44B7B88D-4CF5-4A80-B6E7-61F0282915C7}" type="sibTrans" cxnId="{A9898129-120B-4875-BBDA-6ED0F24D3F4D}">
      <dgm:prSet/>
      <dgm:spPr/>
      <dgm:t>
        <a:bodyPr/>
        <a:lstStyle/>
        <a:p>
          <a:endParaRPr lang="en-US"/>
        </a:p>
      </dgm:t>
    </dgm:pt>
    <dgm:pt modelId="{7C7DCEE0-4DB6-4FFC-B964-31E238C095F9}">
      <dgm:prSet/>
      <dgm:spPr/>
      <dgm:t>
        <a:bodyPr/>
        <a:lstStyle/>
        <a:p>
          <a:pPr>
            <a:defRPr b="1"/>
          </a:pPr>
          <a:r>
            <a:rPr lang="en-US"/>
            <a:t>Alternative Solutions</a:t>
          </a:r>
        </a:p>
      </dgm:t>
    </dgm:pt>
    <dgm:pt modelId="{46D3E5FB-2A3C-41C0-86F5-82D6107E2A3E}" type="parTrans" cxnId="{2106493C-B384-420A-871C-FFA4EA916589}">
      <dgm:prSet/>
      <dgm:spPr/>
      <dgm:t>
        <a:bodyPr/>
        <a:lstStyle/>
        <a:p>
          <a:endParaRPr lang="en-US"/>
        </a:p>
      </dgm:t>
    </dgm:pt>
    <dgm:pt modelId="{08E837F6-9607-45A1-8D8F-47928F30D807}" type="sibTrans" cxnId="{2106493C-B384-420A-871C-FFA4EA916589}">
      <dgm:prSet/>
      <dgm:spPr/>
      <dgm:t>
        <a:bodyPr/>
        <a:lstStyle/>
        <a:p>
          <a:endParaRPr lang="en-US"/>
        </a:p>
      </dgm:t>
    </dgm:pt>
    <dgm:pt modelId="{BF8A0860-FF6C-4BB0-B856-3B5D8FBE4ED3}">
      <dgm:prSet/>
      <dgm:spPr/>
      <dgm:t>
        <a:bodyPr/>
        <a:lstStyle/>
        <a:p>
          <a:pPr>
            <a:defRPr b="1"/>
          </a:pPr>
          <a:r>
            <a:rPr lang="en-US"/>
            <a:t>Azure Functions</a:t>
          </a:r>
        </a:p>
      </dgm:t>
    </dgm:pt>
    <dgm:pt modelId="{F0A1FD68-6E75-4396-B0E7-A8227CDBE806}" type="parTrans" cxnId="{84ED755D-785D-498B-ACB1-9B217A9A9FB8}">
      <dgm:prSet/>
      <dgm:spPr/>
      <dgm:t>
        <a:bodyPr/>
        <a:lstStyle/>
        <a:p>
          <a:endParaRPr lang="en-US"/>
        </a:p>
      </dgm:t>
    </dgm:pt>
    <dgm:pt modelId="{0194AAD0-FA44-48E0-BD1D-91E5328ADCF5}" type="sibTrans" cxnId="{84ED755D-785D-498B-ACB1-9B217A9A9FB8}">
      <dgm:prSet/>
      <dgm:spPr/>
      <dgm:t>
        <a:bodyPr/>
        <a:lstStyle/>
        <a:p>
          <a:endParaRPr lang="en-US"/>
        </a:p>
      </dgm:t>
    </dgm:pt>
    <dgm:pt modelId="{CC7CF212-9200-40E7-8878-B1E079EE0BE9}">
      <dgm:prSet/>
      <dgm:spPr/>
      <dgm:t>
        <a:bodyPr/>
        <a:lstStyle/>
        <a:p>
          <a:pPr>
            <a:defRPr b="1"/>
          </a:pPr>
          <a:r>
            <a:rPr lang="en-US"/>
            <a:t>Azure Logic Apps</a:t>
          </a:r>
        </a:p>
      </dgm:t>
    </dgm:pt>
    <dgm:pt modelId="{1E270983-9C45-4B21-A77E-31CDE60D9855}" type="parTrans" cxnId="{C4249504-2CC2-4A4D-860A-8E8C94E266BA}">
      <dgm:prSet/>
      <dgm:spPr/>
      <dgm:t>
        <a:bodyPr/>
        <a:lstStyle/>
        <a:p>
          <a:endParaRPr lang="en-US"/>
        </a:p>
      </dgm:t>
    </dgm:pt>
    <dgm:pt modelId="{0245654C-FBD5-4821-BF48-E31F88A262D6}" type="sibTrans" cxnId="{C4249504-2CC2-4A4D-860A-8E8C94E266BA}">
      <dgm:prSet/>
      <dgm:spPr/>
      <dgm:t>
        <a:bodyPr/>
        <a:lstStyle/>
        <a:p>
          <a:endParaRPr lang="en-US"/>
        </a:p>
      </dgm:t>
    </dgm:pt>
    <dgm:pt modelId="{3B4C41F5-A278-4FFF-9A90-58AACAE8906B}">
      <dgm:prSet/>
      <dgm:spPr/>
      <dgm:t>
        <a:bodyPr/>
        <a:lstStyle/>
        <a:p>
          <a:pPr>
            <a:defRPr b="1"/>
          </a:pPr>
          <a:r>
            <a:rPr lang="en-US"/>
            <a:t>Azure Data Factory with Custom Activity</a:t>
          </a:r>
        </a:p>
      </dgm:t>
    </dgm:pt>
    <dgm:pt modelId="{F3424D59-5796-489E-8F26-063541AE71D8}" type="parTrans" cxnId="{1D405371-96B9-4325-9771-E23B32674B9B}">
      <dgm:prSet/>
      <dgm:spPr/>
      <dgm:t>
        <a:bodyPr/>
        <a:lstStyle/>
        <a:p>
          <a:endParaRPr lang="en-US"/>
        </a:p>
      </dgm:t>
    </dgm:pt>
    <dgm:pt modelId="{D21563BD-532F-4527-B0A3-97DD5EE9DDAC}" type="sibTrans" cxnId="{1D405371-96B9-4325-9771-E23B32674B9B}">
      <dgm:prSet/>
      <dgm:spPr/>
      <dgm:t>
        <a:bodyPr/>
        <a:lstStyle/>
        <a:p>
          <a:endParaRPr lang="en-US"/>
        </a:p>
      </dgm:t>
    </dgm:pt>
    <dgm:pt modelId="{778EAE3C-F3BF-44CA-A212-F8E40CFA1D3D}" type="pres">
      <dgm:prSet presAssocID="{10791196-4ECA-4FC1-A17A-D860B9778363}" presName="root" presStyleCnt="0">
        <dgm:presLayoutVars>
          <dgm:dir/>
          <dgm:resizeHandles val="exact"/>
        </dgm:presLayoutVars>
      </dgm:prSet>
      <dgm:spPr/>
    </dgm:pt>
    <dgm:pt modelId="{4D66361D-973B-4D43-A359-175C26555CDE}" type="pres">
      <dgm:prSet presAssocID="{98191466-796C-43A1-BF13-92EAB13476F2}" presName="compNode" presStyleCnt="0"/>
      <dgm:spPr/>
    </dgm:pt>
    <dgm:pt modelId="{F73AAB1E-EF31-4348-AD30-668CB3AFBF24}" type="pres">
      <dgm:prSet presAssocID="{98191466-796C-43A1-BF13-92EAB13476F2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A341CCA-0311-43A4-81B5-4599D55AD488}" type="pres">
      <dgm:prSet presAssocID="{98191466-796C-43A1-BF13-92EAB13476F2}" presName="iconSpace" presStyleCnt="0"/>
      <dgm:spPr/>
    </dgm:pt>
    <dgm:pt modelId="{F2F233F0-27C6-4933-8FA6-26AE06375AD5}" type="pres">
      <dgm:prSet presAssocID="{98191466-796C-43A1-BF13-92EAB13476F2}" presName="parTx" presStyleLbl="revTx" presStyleIdx="0" presStyleCnt="18">
        <dgm:presLayoutVars>
          <dgm:chMax val="0"/>
          <dgm:chPref val="0"/>
        </dgm:presLayoutVars>
      </dgm:prSet>
      <dgm:spPr/>
    </dgm:pt>
    <dgm:pt modelId="{821E6EA0-EF4A-4E6F-BE97-127F3073AC57}" type="pres">
      <dgm:prSet presAssocID="{98191466-796C-43A1-BF13-92EAB13476F2}" presName="txSpace" presStyleCnt="0"/>
      <dgm:spPr/>
    </dgm:pt>
    <dgm:pt modelId="{13A8421E-BCE1-4DC1-9504-9C98E0BEB2A1}" type="pres">
      <dgm:prSet presAssocID="{98191466-796C-43A1-BF13-92EAB13476F2}" presName="desTx" presStyleLbl="revTx" presStyleIdx="1" presStyleCnt="18">
        <dgm:presLayoutVars/>
      </dgm:prSet>
      <dgm:spPr/>
    </dgm:pt>
    <dgm:pt modelId="{8574FB9F-1D9D-4E52-B118-340378B7C486}" type="pres">
      <dgm:prSet presAssocID="{F553273B-6AB7-4851-AA54-AA528577A680}" presName="sibTrans" presStyleCnt="0"/>
      <dgm:spPr/>
    </dgm:pt>
    <dgm:pt modelId="{F34420CC-4BB0-4144-8EBB-0F5882DCB322}" type="pres">
      <dgm:prSet presAssocID="{0E093F09-2706-410F-8348-410C0CA398F5}" presName="compNode" presStyleCnt="0"/>
      <dgm:spPr/>
    </dgm:pt>
    <dgm:pt modelId="{B8A24A84-C803-475C-B85D-D5AD3838421A}" type="pres">
      <dgm:prSet presAssocID="{0E093F09-2706-410F-8348-410C0CA398F5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13914AF-6F71-4745-ACDC-1997F40A9BD7}" type="pres">
      <dgm:prSet presAssocID="{0E093F09-2706-410F-8348-410C0CA398F5}" presName="iconSpace" presStyleCnt="0"/>
      <dgm:spPr/>
    </dgm:pt>
    <dgm:pt modelId="{30230C66-31FC-412C-A753-A0FAB4CA9387}" type="pres">
      <dgm:prSet presAssocID="{0E093F09-2706-410F-8348-410C0CA398F5}" presName="parTx" presStyleLbl="revTx" presStyleIdx="2" presStyleCnt="18">
        <dgm:presLayoutVars>
          <dgm:chMax val="0"/>
          <dgm:chPref val="0"/>
        </dgm:presLayoutVars>
      </dgm:prSet>
      <dgm:spPr/>
    </dgm:pt>
    <dgm:pt modelId="{D84301B5-4AFF-4376-BEBC-51D8A0E18980}" type="pres">
      <dgm:prSet presAssocID="{0E093F09-2706-410F-8348-410C0CA398F5}" presName="txSpace" presStyleCnt="0"/>
      <dgm:spPr/>
    </dgm:pt>
    <dgm:pt modelId="{736A6EF7-3AE6-4695-896F-3B44F3B480C4}" type="pres">
      <dgm:prSet presAssocID="{0E093F09-2706-410F-8348-410C0CA398F5}" presName="desTx" presStyleLbl="revTx" presStyleIdx="3" presStyleCnt="18">
        <dgm:presLayoutVars/>
      </dgm:prSet>
      <dgm:spPr/>
    </dgm:pt>
    <dgm:pt modelId="{1B56E480-55A5-4537-8134-32A58618BE24}" type="pres">
      <dgm:prSet presAssocID="{3ECBE8C1-37D0-4592-A70E-1FABCCA4E05D}" presName="sibTrans" presStyleCnt="0"/>
      <dgm:spPr/>
    </dgm:pt>
    <dgm:pt modelId="{D0A26852-F0FE-4019-9DB6-97CE788EA0AD}" type="pres">
      <dgm:prSet presAssocID="{6DE4330F-0DB0-4AA3-9BB6-414D92D39910}" presName="compNode" presStyleCnt="0"/>
      <dgm:spPr/>
    </dgm:pt>
    <dgm:pt modelId="{7FDB67B2-72D8-45F1-9767-C62AFCEDB856}" type="pres">
      <dgm:prSet presAssocID="{6DE4330F-0DB0-4AA3-9BB6-414D92D39910}" presName="iconRect" presStyleLbl="node1" presStyleIdx="2" presStyleCnt="9"/>
      <dgm:spPr>
        <a:ln>
          <a:noFill/>
        </a:ln>
      </dgm:spPr>
    </dgm:pt>
    <dgm:pt modelId="{73720C8E-E5FF-442F-9DD5-81FCFA3FA19C}" type="pres">
      <dgm:prSet presAssocID="{6DE4330F-0DB0-4AA3-9BB6-414D92D39910}" presName="iconSpace" presStyleCnt="0"/>
      <dgm:spPr/>
    </dgm:pt>
    <dgm:pt modelId="{6BEA611D-0BE1-46C4-8E5D-D0BCE1CE1494}" type="pres">
      <dgm:prSet presAssocID="{6DE4330F-0DB0-4AA3-9BB6-414D92D39910}" presName="parTx" presStyleLbl="revTx" presStyleIdx="4" presStyleCnt="18">
        <dgm:presLayoutVars>
          <dgm:chMax val="0"/>
          <dgm:chPref val="0"/>
        </dgm:presLayoutVars>
      </dgm:prSet>
      <dgm:spPr/>
    </dgm:pt>
    <dgm:pt modelId="{64D7602A-9AB6-46AB-A5F4-BF42F4FB9871}" type="pres">
      <dgm:prSet presAssocID="{6DE4330F-0DB0-4AA3-9BB6-414D92D39910}" presName="txSpace" presStyleCnt="0"/>
      <dgm:spPr/>
    </dgm:pt>
    <dgm:pt modelId="{90A2C861-06C1-4350-84C2-D04D772EFBE2}" type="pres">
      <dgm:prSet presAssocID="{6DE4330F-0DB0-4AA3-9BB6-414D92D39910}" presName="desTx" presStyleLbl="revTx" presStyleIdx="5" presStyleCnt="18">
        <dgm:presLayoutVars/>
      </dgm:prSet>
      <dgm:spPr/>
    </dgm:pt>
    <dgm:pt modelId="{70A40D89-47EF-4831-B058-FD2C24364B5C}" type="pres">
      <dgm:prSet presAssocID="{68417638-BC51-4FCB-856C-AE6936DF2979}" presName="sibTrans" presStyleCnt="0"/>
      <dgm:spPr/>
    </dgm:pt>
    <dgm:pt modelId="{558D154D-088B-4153-B14F-22BFB521F06E}" type="pres">
      <dgm:prSet presAssocID="{E2D3BB67-9CB4-43AB-836C-C3B95F17A8E8}" presName="compNode" presStyleCnt="0"/>
      <dgm:spPr/>
    </dgm:pt>
    <dgm:pt modelId="{6E99C86B-DEBB-47D9-B4B3-918AC4686A2D}" type="pres">
      <dgm:prSet presAssocID="{E2D3BB67-9CB4-43AB-836C-C3B95F17A8E8}" presName="iconRect" presStyleLbl="node1" presStyleIdx="3" presStyleCnt="9"/>
      <dgm:spPr>
        <a:ln>
          <a:noFill/>
        </a:ln>
      </dgm:spPr>
    </dgm:pt>
    <dgm:pt modelId="{985E6907-D505-4A43-9308-50D9C4C1FAB7}" type="pres">
      <dgm:prSet presAssocID="{E2D3BB67-9CB4-43AB-836C-C3B95F17A8E8}" presName="iconSpace" presStyleCnt="0"/>
      <dgm:spPr/>
    </dgm:pt>
    <dgm:pt modelId="{41C4D345-42C7-4E2A-9C81-09FEC147A2E4}" type="pres">
      <dgm:prSet presAssocID="{E2D3BB67-9CB4-43AB-836C-C3B95F17A8E8}" presName="parTx" presStyleLbl="revTx" presStyleIdx="6" presStyleCnt="18">
        <dgm:presLayoutVars>
          <dgm:chMax val="0"/>
          <dgm:chPref val="0"/>
        </dgm:presLayoutVars>
      </dgm:prSet>
      <dgm:spPr/>
    </dgm:pt>
    <dgm:pt modelId="{CAEB72CF-D9B1-4423-B2A9-5DDD6925A777}" type="pres">
      <dgm:prSet presAssocID="{E2D3BB67-9CB4-43AB-836C-C3B95F17A8E8}" presName="txSpace" presStyleCnt="0"/>
      <dgm:spPr/>
    </dgm:pt>
    <dgm:pt modelId="{DCD2D005-6264-41DB-AFBA-E88391CA5097}" type="pres">
      <dgm:prSet presAssocID="{E2D3BB67-9CB4-43AB-836C-C3B95F17A8E8}" presName="desTx" presStyleLbl="revTx" presStyleIdx="7" presStyleCnt="18">
        <dgm:presLayoutVars/>
      </dgm:prSet>
      <dgm:spPr/>
    </dgm:pt>
    <dgm:pt modelId="{1A66296A-8B2B-46F3-B144-0AF2CF767BE3}" type="pres">
      <dgm:prSet presAssocID="{9B51BAC5-E4A0-43A1-B17D-46F07AEB561A}" presName="sibTrans" presStyleCnt="0"/>
      <dgm:spPr/>
    </dgm:pt>
    <dgm:pt modelId="{CBFF55C7-F62A-4D70-9F10-F675A7127532}" type="pres">
      <dgm:prSet presAssocID="{60C0A95E-A5EF-4777-9CFF-4ADAA5C25CC0}" presName="compNode" presStyleCnt="0"/>
      <dgm:spPr/>
    </dgm:pt>
    <dgm:pt modelId="{0A3B3B41-4205-4EBD-89FD-0F1DF6AE11A0}" type="pres">
      <dgm:prSet presAssocID="{60C0A95E-A5EF-4777-9CFF-4ADAA5C25CC0}" presName="iconRect" presStyleLbl="node1" presStyleIdx="4" presStyleCnt="9"/>
      <dgm:spPr>
        <a:ln>
          <a:noFill/>
        </a:ln>
      </dgm:spPr>
    </dgm:pt>
    <dgm:pt modelId="{DCEC0370-BBC1-4606-8328-7EB72B3D629E}" type="pres">
      <dgm:prSet presAssocID="{60C0A95E-A5EF-4777-9CFF-4ADAA5C25CC0}" presName="iconSpace" presStyleCnt="0"/>
      <dgm:spPr/>
    </dgm:pt>
    <dgm:pt modelId="{35BCF36C-964E-404D-8CB3-D8727B47E47E}" type="pres">
      <dgm:prSet presAssocID="{60C0A95E-A5EF-4777-9CFF-4ADAA5C25CC0}" presName="parTx" presStyleLbl="revTx" presStyleIdx="8" presStyleCnt="18">
        <dgm:presLayoutVars>
          <dgm:chMax val="0"/>
          <dgm:chPref val="0"/>
        </dgm:presLayoutVars>
      </dgm:prSet>
      <dgm:spPr/>
    </dgm:pt>
    <dgm:pt modelId="{2D0A9017-55E8-498E-A49A-29D3D288C040}" type="pres">
      <dgm:prSet presAssocID="{60C0A95E-A5EF-4777-9CFF-4ADAA5C25CC0}" presName="txSpace" presStyleCnt="0"/>
      <dgm:spPr/>
    </dgm:pt>
    <dgm:pt modelId="{F92C3106-A9C7-41F2-9E6F-D112468EEF4B}" type="pres">
      <dgm:prSet presAssocID="{60C0A95E-A5EF-4777-9CFF-4ADAA5C25CC0}" presName="desTx" presStyleLbl="revTx" presStyleIdx="9" presStyleCnt="18">
        <dgm:presLayoutVars/>
      </dgm:prSet>
      <dgm:spPr/>
    </dgm:pt>
    <dgm:pt modelId="{CFF03869-6781-42EB-94CB-1583DFB48389}" type="pres">
      <dgm:prSet presAssocID="{44B7B88D-4CF5-4A80-B6E7-61F0282915C7}" presName="sibTrans" presStyleCnt="0"/>
      <dgm:spPr/>
    </dgm:pt>
    <dgm:pt modelId="{30A2006D-E288-45D9-9348-D22F185D6CFC}" type="pres">
      <dgm:prSet presAssocID="{7C7DCEE0-4DB6-4FFC-B964-31E238C095F9}" presName="compNode" presStyleCnt="0"/>
      <dgm:spPr/>
    </dgm:pt>
    <dgm:pt modelId="{4FD6AADB-B8CD-4A08-A10B-885207BD9A78}" type="pres">
      <dgm:prSet presAssocID="{7C7DCEE0-4DB6-4FFC-B964-31E238C095F9}" presName="iconRect" presStyleLbl="node1" presStyleIdx="5" presStyleCnt="9"/>
      <dgm:spPr>
        <a:ln>
          <a:noFill/>
        </a:ln>
      </dgm:spPr>
    </dgm:pt>
    <dgm:pt modelId="{40B4F9A0-A77B-4A48-B664-E8F63E821FA6}" type="pres">
      <dgm:prSet presAssocID="{7C7DCEE0-4DB6-4FFC-B964-31E238C095F9}" presName="iconSpace" presStyleCnt="0"/>
      <dgm:spPr/>
    </dgm:pt>
    <dgm:pt modelId="{C8C69C12-5CD4-49B3-9415-B471346C788E}" type="pres">
      <dgm:prSet presAssocID="{7C7DCEE0-4DB6-4FFC-B964-31E238C095F9}" presName="parTx" presStyleLbl="revTx" presStyleIdx="10" presStyleCnt="18">
        <dgm:presLayoutVars>
          <dgm:chMax val="0"/>
          <dgm:chPref val="0"/>
        </dgm:presLayoutVars>
      </dgm:prSet>
      <dgm:spPr/>
    </dgm:pt>
    <dgm:pt modelId="{1351679D-9282-4D3F-94A2-E8F50C2A43A3}" type="pres">
      <dgm:prSet presAssocID="{7C7DCEE0-4DB6-4FFC-B964-31E238C095F9}" presName="txSpace" presStyleCnt="0"/>
      <dgm:spPr/>
    </dgm:pt>
    <dgm:pt modelId="{3E011C89-6F40-414A-8CA1-118CCE0CF8EE}" type="pres">
      <dgm:prSet presAssocID="{7C7DCEE0-4DB6-4FFC-B964-31E238C095F9}" presName="desTx" presStyleLbl="revTx" presStyleIdx="11" presStyleCnt="18">
        <dgm:presLayoutVars/>
      </dgm:prSet>
      <dgm:spPr/>
    </dgm:pt>
    <dgm:pt modelId="{76838C87-85BA-442C-AB28-8058D62DC876}" type="pres">
      <dgm:prSet presAssocID="{08E837F6-9607-45A1-8D8F-47928F30D807}" presName="sibTrans" presStyleCnt="0"/>
      <dgm:spPr/>
    </dgm:pt>
    <dgm:pt modelId="{1BC64718-E986-4DA4-8605-C12970A19D11}" type="pres">
      <dgm:prSet presAssocID="{BF8A0860-FF6C-4BB0-B856-3B5D8FBE4ED3}" presName="compNode" presStyleCnt="0"/>
      <dgm:spPr/>
    </dgm:pt>
    <dgm:pt modelId="{399039C9-CC50-4AE4-8A5C-FE8E4552B101}" type="pres">
      <dgm:prSet presAssocID="{BF8A0860-FF6C-4BB0-B856-3B5D8FBE4ED3}" presName="iconRect" presStyleLbl="node1" presStyleIdx="6" presStyleCnt="9"/>
      <dgm:spPr>
        <a:ln>
          <a:noFill/>
        </a:ln>
      </dgm:spPr>
    </dgm:pt>
    <dgm:pt modelId="{7A79FE04-3F92-442F-8A53-57C2F3FFC60F}" type="pres">
      <dgm:prSet presAssocID="{BF8A0860-FF6C-4BB0-B856-3B5D8FBE4ED3}" presName="iconSpace" presStyleCnt="0"/>
      <dgm:spPr/>
    </dgm:pt>
    <dgm:pt modelId="{29ABCA0B-1D51-4792-8DE3-B084320BE290}" type="pres">
      <dgm:prSet presAssocID="{BF8A0860-FF6C-4BB0-B856-3B5D8FBE4ED3}" presName="parTx" presStyleLbl="revTx" presStyleIdx="12" presStyleCnt="18">
        <dgm:presLayoutVars>
          <dgm:chMax val="0"/>
          <dgm:chPref val="0"/>
        </dgm:presLayoutVars>
      </dgm:prSet>
      <dgm:spPr/>
    </dgm:pt>
    <dgm:pt modelId="{B0518B78-C6A1-4733-A930-126779AEC00D}" type="pres">
      <dgm:prSet presAssocID="{BF8A0860-FF6C-4BB0-B856-3B5D8FBE4ED3}" presName="txSpace" presStyleCnt="0"/>
      <dgm:spPr/>
    </dgm:pt>
    <dgm:pt modelId="{2624551F-8326-4D14-BBF2-96C7405CAABA}" type="pres">
      <dgm:prSet presAssocID="{BF8A0860-FF6C-4BB0-B856-3B5D8FBE4ED3}" presName="desTx" presStyleLbl="revTx" presStyleIdx="13" presStyleCnt="18">
        <dgm:presLayoutVars/>
      </dgm:prSet>
      <dgm:spPr/>
    </dgm:pt>
    <dgm:pt modelId="{7670E2A6-020D-4DC7-8F43-BF92F9793A2D}" type="pres">
      <dgm:prSet presAssocID="{0194AAD0-FA44-48E0-BD1D-91E5328ADCF5}" presName="sibTrans" presStyleCnt="0"/>
      <dgm:spPr/>
    </dgm:pt>
    <dgm:pt modelId="{004A029D-4A96-41B1-8227-17FC4AFE5A52}" type="pres">
      <dgm:prSet presAssocID="{CC7CF212-9200-40E7-8878-B1E079EE0BE9}" presName="compNode" presStyleCnt="0"/>
      <dgm:spPr/>
    </dgm:pt>
    <dgm:pt modelId="{6B510F30-DF48-479A-AB8B-1BE5A2FE3B09}" type="pres">
      <dgm:prSet presAssocID="{CC7CF212-9200-40E7-8878-B1E079EE0BE9}" presName="iconRect" presStyleLbl="node1" presStyleIdx="7" presStyleCnt="9"/>
      <dgm:spPr>
        <a:ln>
          <a:noFill/>
        </a:ln>
      </dgm:spPr>
    </dgm:pt>
    <dgm:pt modelId="{5AE94885-17D7-4B82-8C15-91CA65561E56}" type="pres">
      <dgm:prSet presAssocID="{CC7CF212-9200-40E7-8878-B1E079EE0BE9}" presName="iconSpace" presStyleCnt="0"/>
      <dgm:spPr/>
    </dgm:pt>
    <dgm:pt modelId="{B82088E1-D755-44D2-9559-F012854B33F7}" type="pres">
      <dgm:prSet presAssocID="{CC7CF212-9200-40E7-8878-B1E079EE0BE9}" presName="parTx" presStyleLbl="revTx" presStyleIdx="14" presStyleCnt="18">
        <dgm:presLayoutVars>
          <dgm:chMax val="0"/>
          <dgm:chPref val="0"/>
        </dgm:presLayoutVars>
      </dgm:prSet>
      <dgm:spPr/>
    </dgm:pt>
    <dgm:pt modelId="{C52D1D43-5CA2-4EE7-BF41-C547724FA350}" type="pres">
      <dgm:prSet presAssocID="{CC7CF212-9200-40E7-8878-B1E079EE0BE9}" presName="txSpace" presStyleCnt="0"/>
      <dgm:spPr/>
    </dgm:pt>
    <dgm:pt modelId="{42675E23-7B00-4F48-88B5-953745F4BE02}" type="pres">
      <dgm:prSet presAssocID="{CC7CF212-9200-40E7-8878-B1E079EE0BE9}" presName="desTx" presStyleLbl="revTx" presStyleIdx="15" presStyleCnt="18">
        <dgm:presLayoutVars/>
      </dgm:prSet>
      <dgm:spPr/>
    </dgm:pt>
    <dgm:pt modelId="{4E1D4FDC-B211-4482-AE76-6B6F5F225B62}" type="pres">
      <dgm:prSet presAssocID="{0245654C-FBD5-4821-BF48-E31F88A262D6}" presName="sibTrans" presStyleCnt="0"/>
      <dgm:spPr/>
    </dgm:pt>
    <dgm:pt modelId="{FD79153B-CFEE-4271-B848-8B846FA90A85}" type="pres">
      <dgm:prSet presAssocID="{3B4C41F5-A278-4FFF-9A90-58AACAE8906B}" presName="compNode" presStyleCnt="0"/>
      <dgm:spPr/>
    </dgm:pt>
    <dgm:pt modelId="{EFC51609-DAD2-4216-9815-E9B448B23F25}" type="pres">
      <dgm:prSet presAssocID="{3B4C41F5-A278-4FFF-9A90-58AACAE8906B}" presName="iconRect" presStyleLbl="node1" presStyleIdx="8" presStyleCnt="9"/>
      <dgm:spPr>
        <a:ln>
          <a:noFill/>
        </a:ln>
      </dgm:spPr>
    </dgm:pt>
    <dgm:pt modelId="{9778A2B4-62F9-4B51-9D7F-EF32BDA74FE5}" type="pres">
      <dgm:prSet presAssocID="{3B4C41F5-A278-4FFF-9A90-58AACAE8906B}" presName="iconSpace" presStyleCnt="0"/>
      <dgm:spPr/>
    </dgm:pt>
    <dgm:pt modelId="{5D1B86D7-543F-4426-AAEE-FCBF0BBA2E2F}" type="pres">
      <dgm:prSet presAssocID="{3B4C41F5-A278-4FFF-9A90-58AACAE8906B}" presName="parTx" presStyleLbl="revTx" presStyleIdx="16" presStyleCnt="18">
        <dgm:presLayoutVars>
          <dgm:chMax val="0"/>
          <dgm:chPref val="0"/>
        </dgm:presLayoutVars>
      </dgm:prSet>
      <dgm:spPr/>
    </dgm:pt>
    <dgm:pt modelId="{2DFF7003-DE17-459A-9520-AEF1193FDE9A}" type="pres">
      <dgm:prSet presAssocID="{3B4C41F5-A278-4FFF-9A90-58AACAE8906B}" presName="txSpace" presStyleCnt="0"/>
      <dgm:spPr/>
    </dgm:pt>
    <dgm:pt modelId="{5AA44FAC-D115-4677-813F-362A0C820237}" type="pres">
      <dgm:prSet presAssocID="{3B4C41F5-A278-4FFF-9A90-58AACAE8906B}" presName="desTx" presStyleLbl="revTx" presStyleIdx="17" presStyleCnt="18">
        <dgm:presLayoutVars/>
      </dgm:prSet>
      <dgm:spPr/>
    </dgm:pt>
  </dgm:ptLst>
  <dgm:cxnLst>
    <dgm:cxn modelId="{C4249504-2CC2-4A4D-860A-8E8C94E266BA}" srcId="{10791196-4ECA-4FC1-A17A-D860B9778363}" destId="{CC7CF212-9200-40E7-8878-B1E079EE0BE9}" srcOrd="7" destOrd="0" parTransId="{1E270983-9C45-4B21-A77E-31CDE60D9855}" sibTransId="{0245654C-FBD5-4821-BF48-E31F88A262D6}"/>
    <dgm:cxn modelId="{E553AD11-4CDF-4999-8440-9253CF0AD8D1}" type="presOf" srcId="{7C7DCEE0-4DB6-4FFC-B964-31E238C095F9}" destId="{C8C69C12-5CD4-49B3-9415-B471346C788E}" srcOrd="0" destOrd="0" presId="urn:microsoft.com/office/officeart/2018/2/layout/IconLabelDescriptionList"/>
    <dgm:cxn modelId="{A9898129-120B-4875-BBDA-6ED0F24D3F4D}" srcId="{10791196-4ECA-4FC1-A17A-D860B9778363}" destId="{60C0A95E-A5EF-4777-9CFF-4ADAA5C25CC0}" srcOrd="4" destOrd="0" parTransId="{368D27F7-1A6E-4267-84F1-99700D6C20A3}" sibTransId="{44B7B88D-4CF5-4A80-B6E7-61F0282915C7}"/>
    <dgm:cxn modelId="{5C9FB22A-EA85-423A-BC36-4C51FC53A181}" type="presOf" srcId="{CC7CF212-9200-40E7-8878-B1E079EE0BE9}" destId="{B82088E1-D755-44D2-9559-F012854B33F7}" srcOrd="0" destOrd="0" presId="urn:microsoft.com/office/officeart/2018/2/layout/IconLabelDescriptionList"/>
    <dgm:cxn modelId="{45D76830-727D-4C1C-A00A-73A2FBB8CF97}" type="presOf" srcId="{0E093F09-2706-410F-8348-410C0CA398F5}" destId="{30230C66-31FC-412C-A753-A0FAB4CA9387}" srcOrd="0" destOrd="0" presId="urn:microsoft.com/office/officeart/2018/2/layout/IconLabelDescriptionList"/>
    <dgm:cxn modelId="{2106493C-B384-420A-871C-FFA4EA916589}" srcId="{10791196-4ECA-4FC1-A17A-D860B9778363}" destId="{7C7DCEE0-4DB6-4FFC-B964-31E238C095F9}" srcOrd="5" destOrd="0" parTransId="{46D3E5FB-2A3C-41C0-86F5-82D6107E2A3E}" sibTransId="{08E837F6-9607-45A1-8D8F-47928F30D807}"/>
    <dgm:cxn modelId="{84ED755D-785D-498B-ACB1-9B217A9A9FB8}" srcId="{10791196-4ECA-4FC1-A17A-D860B9778363}" destId="{BF8A0860-FF6C-4BB0-B856-3B5D8FBE4ED3}" srcOrd="6" destOrd="0" parTransId="{F0A1FD68-6E75-4396-B0E7-A8227CDBE806}" sibTransId="{0194AAD0-FA44-48E0-BD1D-91E5328ADCF5}"/>
    <dgm:cxn modelId="{82192C4B-A0D0-4F64-BF5B-8742B802201D}" srcId="{10791196-4ECA-4FC1-A17A-D860B9778363}" destId="{0E093F09-2706-410F-8348-410C0CA398F5}" srcOrd="1" destOrd="0" parTransId="{904DF7FC-71D9-4BA3-8895-F2593E3404F2}" sibTransId="{3ECBE8C1-37D0-4592-A70E-1FABCCA4E05D}"/>
    <dgm:cxn modelId="{1D405371-96B9-4325-9771-E23B32674B9B}" srcId="{10791196-4ECA-4FC1-A17A-D860B9778363}" destId="{3B4C41F5-A278-4FFF-9A90-58AACAE8906B}" srcOrd="8" destOrd="0" parTransId="{F3424D59-5796-489E-8F26-063541AE71D8}" sibTransId="{D21563BD-532F-4527-B0A3-97DD5EE9DDAC}"/>
    <dgm:cxn modelId="{A7B41D52-F0DE-46C1-BC79-5B2FD9F7C305}" type="presOf" srcId="{3B4C41F5-A278-4FFF-9A90-58AACAE8906B}" destId="{5D1B86D7-543F-4426-AAEE-FCBF0BBA2E2F}" srcOrd="0" destOrd="0" presId="urn:microsoft.com/office/officeart/2018/2/layout/IconLabelDescriptionList"/>
    <dgm:cxn modelId="{10921F8E-7363-49C5-8601-DBEC1A28AD57}" srcId="{10791196-4ECA-4FC1-A17A-D860B9778363}" destId="{E2D3BB67-9CB4-43AB-836C-C3B95F17A8E8}" srcOrd="3" destOrd="0" parTransId="{C84C7C38-DFC9-4B16-85A1-821937800B51}" sibTransId="{9B51BAC5-E4A0-43A1-B17D-46F07AEB561A}"/>
    <dgm:cxn modelId="{EF9913A7-8480-4EEB-B497-1A4BD67A1E15}" srcId="{10791196-4ECA-4FC1-A17A-D860B9778363}" destId="{98191466-796C-43A1-BF13-92EAB13476F2}" srcOrd="0" destOrd="0" parTransId="{775E50C9-F91E-485B-8E62-4E41033AFA15}" sibTransId="{F553273B-6AB7-4851-AA54-AA528577A680}"/>
    <dgm:cxn modelId="{7DE6C2BC-FFF6-4E6D-A575-23A5840F495B}" type="presOf" srcId="{BF8A0860-FF6C-4BB0-B856-3B5D8FBE4ED3}" destId="{29ABCA0B-1D51-4792-8DE3-B084320BE290}" srcOrd="0" destOrd="0" presId="urn:microsoft.com/office/officeart/2018/2/layout/IconLabelDescriptionList"/>
    <dgm:cxn modelId="{0927DEC4-5D49-4DFD-A43F-350436E0FC6A}" type="presOf" srcId="{60C0A95E-A5EF-4777-9CFF-4ADAA5C25CC0}" destId="{35BCF36C-964E-404D-8CB3-D8727B47E47E}" srcOrd="0" destOrd="0" presId="urn:microsoft.com/office/officeart/2018/2/layout/IconLabelDescriptionList"/>
    <dgm:cxn modelId="{C3B52BC7-3E79-4663-917A-07E0048B2706}" type="presOf" srcId="{98191466-796C-43A1-BF13-92EAB13476F2}" destId="{F2F233F0-27C6-4933-8FA6-26AE06375AD5}" srcOrd="0" destOrd="0" presId="urn:microsoft.com/office/officeart/2018/2/layout/IconLabelDescriptionList"/>
    <dgm:cxn modelId="{8BDA94CD-502A-4AAD-B441-3C534CBCB9B3}" srcId="{10791196-4ECA-4FC1-A17A-D860B9778363}" destId="{6DE4330F-0DB0-4AA3-9BB6-414D92D39910}" srcOrd="2" destOrd="0" parTransId="{B33063DB-1F55-47F6-BFF5-745358D135E1}" sibTransId="{68417638-BC51-4FCB-856C-AE6936DF2979}"/>
    <dgm:cxn modelId="{AA6EB5D3-69DA-4A0A-A3B5-31EBE7CE2C31}" type="presOf" srcId="{E2D3BB67-9CB4-43AB-836C-C3B95F17A8E8}" destId="{41C4D345-42C7-4E2A-9C81-09FEC147A2E4}" srcOrd="0" destOrd="0" presId="urn:microsoft.com/office/officeart/2018/2/layout/IconLabelDescriptionList"/>
    <dgm:cxn modelId="{AB5AA9E8-4DF5-433E-8E3C-45C2A2790030}" type="presOf" srcId="{10791196-4ECA-4FC1-A17A-D860B9778363}" destId="{778EAE3C-F3BF-44CA-A212-F8E40CFA1D3D}" srcOrd="0" destOrd="0" presId="urn:microsoft.com/office/officeart/2018/2/layout/IconLabelDescriptionList"/>
    <dgm:cxn modelId="{AAE45EFC-C6D3-4676-96F1-2B8B39B81034}" type="presOf" srcId="{6DE4330F-0DB0-4AA3-9BB6-414D92D39910}" destId="{6BEA611D-0BE1-46C4-8E5D-D0BCE1CE1494}" srcOrd="0" destOrd="0" presId="urn:microsoft.com/office/officeart/2018/2/layout/IconLabelDescriptionList"/>
    <dgm:cxn modelId="{FDE98650-0BAD-47A4-B4DF-13C155366745}" type="presParOf" srcId="{778EAE3C-F3BF-44CA-A212-F8E40CFA1D3D}" destId="{4D66361D-973B-4D43-A359-175C26555CDE}" srcOrd="0" destOrd="0" presId="urn:microsoft.com/office/officeart/2018/2/layout/IconLabelDescriptionList"/>
    <dgm:cxn modelId="{9EDA04D2-F71A-439F-80C3-6A78201CCEF2}" type="presParOf" srcId="{4D66361D-973B-4D43-A359-175C26555CDE}" destId="{F73AAB1E-EF31-4348-AD30-668CB3AFBF24}" srcOrd="0" destOrd="0" presId="urn:microsoft.com/office/officeart/2018/2/layout/IconLabelDescriptionList"/>
    <dgm:cxn modelId="{A82C85DB-D3FA-43D3-BA60-8B9C1112D521}" type="presParOf" srcId="{4D66361D-973B-4D43-A359-175C26555CDE}" destId="{5A341CCA-0311-43A4-81B5-4599D55AD488}" srcOrd="1" destOrd="0" presId="urn:microsoft.com/office/officeart/2018/2/layout/IconLabelDescriptionList"/>
    <dgm:cxn modelId="{721037E6-3135-48AE-AE19-B3A9D35E75C0}" type="presParOf" srcId="{4D66361D-973B-4D43-A359-175C26555CDE}" destId="{F2F233F0-27C6-4933-8FA6-26AE06375AD5}" srcOrd="2" destOrd="0" presId="urn:microsoft.com/office/officeart/2018/2/layout/IconLabelDescriptionList"/>
    <dgm:cxn modelId="{1939F6EE-4745-4466-AB9C-810092BDD82B}" type="presParOf" srcId="{4D66361D-973B-4D43-A359-175C26555CDE}" destId="{821E6EA0-EF4A-4E6F-BE97-127F3073AC57}" srcOrd="3" destOrd="0" presId="urn:microsoft.com/office/officeart/2018/2/layout/IconLabelDescriptionList"/>
    <dgm:cxn modelId="{3BA080AD-1F79-4E2E-A8F7-EEF2BC5B6E03}" type="presParOf" srcId="{4D66361D-973B-4D43-A359-175C26555CDE}" destId="{13A8421E-BCE1-4DC1-9504-9C98E0BEB2A1}" srcOrd="4" destOrd="0" presId="urn:microsoft.com/office/officeart/2018/2/layout/IconLabelDescriptionList"/>
    <dgm:cxn modelId="{985CC984-9F59-48A1-B6C5-3F27FA5D2263}" type="presParOf" srcId="{778EAE3C-F3BF-44CA-A212-F8E40CFA1D3D}" destId="{8574FB9F-1D9D-4E52-B118-340378B7C486}" srcOrd="1" destOrd="0" presId="urn:microsoft.com/office/officeart/2018/2/layout/IconLabelDescriptionList"/>
    <dgm:cxn modelId="{CBFD1501-0844-43AD-95C9-0563475FCCB4}" type="presParOf" srcId="{778EAE3C-F3BF-44CA-A212-F8E40CFA1D3D}" destId="{F34420CC-4BB0-4144-8EBB-0F5882DCB322}" srcOrd="2" destOrd="0" presId="urn:microsoft.com/office/officeart/2018/2/layout/IconLabelDescriptionList"/>
    <dgm:cxn modelId="{14316DAA-2C7C-449E-9737-0187113A810B}" type="presParOf" srcId="{F34420CC-4BB0-4144-8EBB-0F5882DCB322}" destId="{B8A24A84-C803-475C-B85D-D5AD3838421A}" srcOrd="0" destOrd="0" presId="urn:microsoft.com/office/officeart/2018/2/layout/IconLabelDescriptionList"/>
    <dgm:cxn modelId="{57C7CB8C-5100-4006-88B6-D0A432DF3699}" type="presParOf" srcId="{F34420CC-4BB0-4144-8EBB-0F5882DCB322}" destId="{913914AF-6F71-4745-ACDC-1997F40A9BD7}" srcOrd="1" destOrd="0" presId="urn:microsoft.com/office/officeart/2018/2/layout/IconLabelDescriptionList"/>
    <dgm:cxn modelId="{54A15A1F-F659-4718-8C5D-80B078A057D3}" type="presParOf" srcId="{F34420CC-4BB0-4144-8EBB-0F5882DCB322}" destId="{30230C66-31FC-412C-A753-A0FAB4CA9387}" srcOrd="2" destOrd="0" presId="urn:microsoft.com/office/officeart/2018/2/layout/IconLabelDescriptionList"/>
    <dgm:cxn modelId="{2B1A8528-CE46-4D10-A71A-D8D9076485D4}" type="presParOf" srcId="{F34420CC-4BB0-4144-8EBB-0F5882DCB322}" destId="{D84301B5-4AFF-4376-BEBC-51D8A0E18980}" srcOrd="3" destOrd="0" presId="urn:microsoft.com/office/officeart/2018/2/layout/IconLabelDescriptionList"/>
    <dgm:cxn modelId="{99D012CD-8FBD-4D9C-8792-8C41E144B7F3}" type="presParOf" srcId="{F34420CC-4BB0-4144-8EBB-0F5882DCB322}" destId="{736A6EF7-3AE6-4695-896F-3B44F3B480C4}" srcOrd="4" destOrd="0" presId="urn:microsoft.com/office/officeart/2018/2/layout/IconLabelDescriptionList"/>
    <dgm:cxn modelId="{0751255C-7B9D-4A79-BFF1-268CB8C269D0}" type="presParOf" srcId="{778EAE3C-F3BF-44CA-A212-F8E40CFA1D3D}" destId="{1B56E480-55A5-4537-8134-32A58618BE24}" srcOrd="3" destOrd="0" presId="urn:microsoft.com/office/officeart/2018/2/layout/IconLabelDescriptionList"/>
    <dgm:cxn modelId="{C075F4E4-65DB-41CF-A336-150D410F3A6A}" type="presParOf" srcId="{778EAE3C-F3BF-44CA-A212-F8E40CFA1D3D}" destId="{D0A26852-F0FE-4019-9DB6-97CE788EA0AD}" srcOrd="4" destOrd="0" presId="urn:microsoft.com/office/officeart/2018/2/layout/IconLabelDescriptionList"/>
    <dgm:cxn modelId="{EE359A99-4C26-40E1-9112-B7D3E3E31157}" type="presParOf" srcId="{D0A26852-F0FE-4019-9DB6-97CE788EA0AD}" destId="{7FDB67B2-72D8-45F1-9767-C62AFCEDB856}" srcOrd="0" destOrd="0" presId="urn:microsoft.com/office/officeart/2018/2/layout/IconLabelDescriptionList"/>
    <dgm:cxn modelId="{FF9CBE57-5C66-4040-8868-9D46DF5DA1CE}" type="presParOf" srcId="{D0A26852-F0FE-4019-9DB6-97CE788EA0AD}" destId="{73720C8E-E5FF-442F-9DD5-81FCFA3FA19C}" srcOrd="1" destOrd="0" presId="urn:microsoft.com/office/officeart/2018/2/layout/IconLabelDescriptionList"/>
    <dgm:cxn modelId="{E725A624-B437-475B-8D2E-BF82368BFBE3}" type="presParOf" srcId="{D0A26852-F0FE-4019-9DB6-97CE788EA0AD}" destId="{6BEA611D-0BE1-46C4-8E5D-D0BCE1CE1494}" srcOrd="2" destOrd="0" presId="urn:microsoft.com/office/officeart/2018/2/layout/IconLabelDescriptionList"/>
    <dgm:cxn modelId="{8E0D632F-30C5-4ADB-A3EC-4065370C0753}" type="presParOf" srcId="{D0A26852-F0FE-4019-9DB6-97CE788EA0AD}" destId="{64D7602A-9AB6-46AB-A5F4-BF42F4FB9871}" srcOrd="3" destOrd="0" presId="urn:microsoft.com/office/officeart/2018/2/layout/IconLabelDescriptionList"/>
    <dgm:cxn modelId="{972FF56A-E506-4491-ABBF-FB305DC6DCA0}" type="presParOf" srcId="{D0A26852-F0FE-4019-9DB6-97CE788EA0AD}" destId="{90A2C861-06C1-4350-84C2-D04D772EFBE2}" srcOrd="4" destOrd="0" presId="urn:microsoft.com/office/officeart/2018/2/layout/IconLabelDescriptionList"/>
    <dgm:cxn modelId="{0170CD7F-D473-4CCD-8EF6-A0E938183335}" type="presParOf" srcId="{778EAE3C-F3BF-44CA-A212-F8E40CFA1D3D}" destId="{70A40D89-47EF-4831-B058-FD2C24364B5C}" srcOrd="5" destOrd="0" presId="urn:microsoft.com/office/officeart/2018/2/layout/IconLabelDescriptionList"/>
    <dgm:cxn modelId="{D0C02D57-D5B3-4A21-940B-680B1E791408}" type="presParOf" srcId="{778EAE3C-F3BF-44CA-A212-F8E40CFA1D3D}" destId="{558D154D-088B-4153-B14F-22BFB521F06E}" srcOrd="6" destOrd="0" presId="urn:microsoft.com/office/officeart/2018/2/layout/IconLabelDescriptionList"/>
    <dgm:cxn modelId="{20B842D3-7ADA-4180-8B4A-8A2DAA43B380}" type="presParOf" srcId="{558D154D-088B-4153-B14F-22BFB521F06E}" destId="{6E99C86B-DEBB-47D9-B4B3-918AC4686A2D}" srcOrd="0" destOrd="0" presId="urn:microsoft.com/office/officeart/2018/2/layout/IconLabelDescriptionList"/>
    <dgm:cxn modelId="{B5D7BE73-5EAD-48C3-B391-DEA3DB2F9A29}" type="presParOf" srcId="{558D154D-088B-4153-B14F-22BFB521F06E}" destId="{985E6907-D505-4A43-9308-50D9C4C1FAB7}" srcOrd="1" destOrd="0" presId="urn:microsoft.com/office/officeart/2018/2/layout/IconLabelDescriptionList"/>
    <dgm:cxn modelId="{94232A8F-8988-41D5-903F-EE1D5A9CB3C9}" type="presParOf" srcId="{558D154D-088B-4153-B14F-22BFB521F06E}" destId="{41C4D345-42C7-4E2A-9C81-09FEC147A2E4}" srcOrd="2" destOrd="0" presId="urn:microsoft.com/office/officeart/2018/2/layout/IconLabelDescriptionList"/>
    <dgm:cxn modelId="{04AB7A7F-5329-4B8E-AFA3-E562E13F0EDD}" type="presParOf" srcId="{558D154D-088B-4153-B14F-22BFB521F06E}" destId="{CAEB72CF-D9B1-4423-B2A9-5DDD6925A777}" srcOrd="3" destOrd="0" presId="urn:microsoft.com/office/officeart/2018/2/layout/IconLabelDescriptionList"/>
    <dgm:cxn modelId="{5A5E301B-7DCD-4480-8BA0-6710496F3792}" type="presParOf" srcId="{558D154D-088B-4153-B14F-22BFB521F06E}" destId="{DCD2D005-6264-41DB-AFBA-E88391CA5097}" srcOrd="4" destOrd="0" presId="urn:microsoft.com/office/officeart/2018/2/layout/IconLabelDescriptionList"/>
    <dgm:cxn modelId="{73878244-E5B1-45EB-9EBA-EA3198C73C87}" type="presParOf" srcId="{778EAE3C-F3BF-44CA-A212-F8E40CFA1D3D}" destId="{1A66296A-8B2B-46F3-B144-0AF2CF767BE3}" srcOrd="7" destOrd="0" presId="urn:microsoft.com/office/officeart/2018/2/layout/IconLabelDescriptionList"/>
    <dgm:cxn modelId="{518009F5-E805-4C50-B0C5-223B5232C605}" type="presParOf" srcId="{778EAE3C-F3BF-44CA-A212-F8E40CFA1D3D}" destId="{CBFF55C7-F62A-4D70-9F10-F675A7127532}" srcOrd="8" destOrd="0" presId="urn:microsoft.com/office/officeart/2018/2/layout/IconLabelDescriptionList"/>
    <dgm:cxn modelId="{D1967090-C921-413B-B229-C4BADBC11155}" type="presParOf" srcId="{CBFF55C7-F62A-4D70-9F10-F675A7127532}" destId="{0A3B3B41-4205-4EBD-89FD-0F1DF6AE11A0}" srcOrd="0" destOrd="0" presId="urn:microsoft.com/office/officeart/2018/2/layout/IconLabelDescriptionList"/>
    <dgm:cxn modelId="{9411D587-5BFF-4AA6-B49E-C69974EF9590}" type="presParOf" srcId="{CBFF55C7-F62A-4D70-9F10-F675A7127532}" destId="{DCEC0370-BBC1-4606-8328-7EB72B3D629E}" srcOrd="1" destOrd="0" presId="urn:microsoft.com/office/officeart/2018/2/layout/IconLabelDescriptionList"/>
    <dgm:cxn modelId="{193DBE57-A1E1-4106-9788-453C226A6BA9}" type="presParOf" srcId="{CBFF55C7-F62A-4D70-9F10-F675A7127532}" destId="{35BCF36C-964E-404D-8CB3-D8727B47E47E}" srcOrd="2" destOrd="0" presId="urn:microsoft.com/office/officeart/2018/2/layout/IconLabelDescriptionList"/>
    <dgm:cxn modelId="{C9F0C6E5-7737-44C9-B0AA-4E1A1ABCC4D5}" type="presParOf" srcId="{CBFF55C7-F62A-4D70-9F10-F675A7127532}" destId="{2D0A9017-55E8-498E-A49A-29D3D288C040}" srcOrd="3" destOrd="0" presId="urn:microsoft.com/office/officeart/2018/2/layout/IconLabelDescriptionList"/>
    <dgm:cxn modelId="{4BDDF218-B411-46F3-9DB1-F95BE5062740}" type="presParOf" srcId="{CBFF55C7-F62A-4D70-9F10-F675A7127532}" destId="{F92C3106-A9C7-41F2-9E6F-D112468EEF4B}" srcOrd="4" destOrd="0" presId="urn:microsoft.com/office/officeart/2018/2/layout/IconLabelDescriptionList"/>
    <dgm:cxn modelId="{DF74F022-F589-4D4E-A1B5-E9FEC3C7010E}" type="presParOf" srcId="{778EAE3C-F3BF-44CA-A212-F8E40CFA1D3D}" destId="{CFF03869-6781-42EB-94CB-1583DFB48389}" srcOrd="9" destOrd="0" presId="urn:microsoft.com/office/officeart/2018/2/layout/IconLabelDescriptionList"/>
    <dgm:cxn modelId="{D1851A07-2E1D-47F0-8E02-92428C6AC473}" type="presParOf" srcId="{778EAE3C-F3BF-44CA-A212-F8E40CFA1D3D}" destId="{30A2006D-E288-45D9-9348-D22F185D6CFC}" srcOrd="10" destOrd="0" presId="urn:microsoft.com/office/officeart/2018/2/layout/IconLabelDescriptionList"/>
    <dgm:cxn modelId="{17EAF0F6-4067-43D8-B59B-03C61E4827E6}" type="presParOf" srcId="{30A2006D-E288-45D9-9348-D22F185D6CFC}" destId="{4FD6AADB-B8CD-4A08-A10B-885207BD9A78}" srcOrd="0" destOrd="0" presId="urn:microsoft.com/office/officeart/2018/2/layout/IconLabelDescriptionList"/>
    <dgm:cxn modelId="{176DB2C9-08B4-43CA-B717-C111A9243E4F}" type="presParOf" srcId="{30A2006D-E288-45D9-9348-D22F185D6CFC}" destId="{40B4F9A0-A77B-4A48-B664-E8F63E821FA6}" srcOrd="1" destOrd="0" presId="urn:microsoft.com/office/officeart/2018/2/layout/IconLabelDescriptionList"/>
    <dgm:cxn modelId="{DC5B8CE5-22FE-4709-B99D-68682B9C1440}" type="presParOf" srcId="{30A2006D-E288-45D9-9348-D22F185D6CFC}" destId="{C8C69C12-5CD4-49B3-9415-B471346C788E}" srcOrd="2" destOrd="0" presId="urn:microsoft.com/office/officeart/2018/2/layout/IconLabelDescriptionList"/>
    <dgm:cxn modelId="{1F485B13-D88C-4A06-8B55-54CCF87D286E}" type="presParOf" srcId="{30A2006D-E288-45D9-9348-D22F185D6CFC}" destId="{1351679D-9282-4D3F-94A2-E8F50C2A43A3}" srcOrd="3" destOrd="0" presId="urn:microsoft.com/office/officeart/2018/2/layout/IconLabelDescriptionList"/>
    <dgm:cxn modelId="{BC39D99D-8656-45D7-8312-5135C5DD44D7}" type="presParOf" srcId="{30A2006D-E288-45D9-9348-D22F185D6CFC}" destId="{3E011C89-6F40-414A-8CA1-118CCE0CF8EE}" srcOrd="4" destOrd="0" presId="urn:microsoft.com/office/officeart/2018/2/layout/IconLabelDescriptionList"/>
    <dgm:cxn modelId="{079FBE5F-EF9D-4B56-A56D-E12B568426AF}" type="presParOf" srcId="{778EAE3C-F3BF-44CA-A212-F8E40CFA1D3D}" destId="{76838C87-85BA-442C-AB28-8058D62DC876}" srcOrd="11" destOrd="0" presId="urn:microsoft.com/office/officeart/2018/2/layout/IconLabelDescriptionList"/>
    <dgm:cxn modelId="{042667D5-8476-4076-85B5-6A194E7B0E26}" type="presParOf" srcId="{778EAE3C-F3BF-44CA-A212-F8E40CFA1D3D}" destId="{1BC64718-E986-4DA4-8605-C12970A19D11}" srcOrd="12" destOrd="0" presId="urn:microsoft.com/office/officeart/2018/2/layout/IconLabelDescriptionList"/>
    <dgm:cxn modelId="{3A1909F7-207A-429F-8D19-8973C867333E}" type="presParOf" srcId="{1BC64718-E986-4DA4-8605-C12970A19D11}" destId="{399039C9-CC50-4AE4-8A5C-FE8E4552B101}" srcOrd="0" destOrd="0" presId="urn:microsoft.com/office/officeart/2018/2/layout/IconLabelDescriptionList"/>
    <dgm:cxn modelId="{F5BBC31E-FCD2-457E-9E34-DCB6777BD655}" type="presParOf" srcId="{1BC64718-E986-4DA4-8605-C12970A19D11}" destId="{7A79FE04-3F92-442F-8A53-57C2F3FFC60F}" srcOrd="1" destOrd="0" presId="urn:microsoft.com/office/officeart/2018/2/layout/IconLabelDescriptionList"/>
    <dgm:cxn modelId="{8163159D-9982-4538-BCE5-BB31B3C8F464}" type="presParOf" srcId="{1BC64718-E986-4DA4-8605-C12970A19D11}" destId="{29ABCA0B-1D51-4792-8DE3-B084320BE290}" srcOrd="2" destOrd="0" presId="urn:microsoft.com/office/officeart/2018/2/layout/IconLabelDescriptionList"/>
    <dgm:cxn modelId="{38EBBBDC-BB4D-4C83-AD9A-5BEDA0D6080C}" type="presParOf" srcId="{1BC64718-E986-4DA4-8605-C12970A19D11}" destId="{B0518B78-C6A1-4733-A930-126779AEC00D}" srcOrd="3" destOrd="0" presId="urn:microsoft.com/office/officeart/2018/2/layout/IconLabelDescriptionList"/>
    <dgm:cxn modelId="{0C6526F0-D554-4C48-8CB8-D6020DB5BA12}" type="presParOf" srcId="{1BC64718-E986-4DA4-8605-C12970A19D11}" destId="{2624551F-8326-4D14-BBF2-96C7405CAABA}" srcOrd="4" destOrd="0" presId="urn:microsoft.com/office/officeart/2018/2/layout/IconLabelDescriptionList"/>
    <dgm:cxn modelId="{963B8B05-1407-42EE-81CD-A4F6279EDAC0}" type="presParOf" srcId="{778EAE3C-F3BF-44CA-A212-F8E40CFA1D3D}" destId="{7670E2A6-020D-4DC7-8F43-BF92F9793A2D}" srcOrd="13" destOrd="0" presId="urn:microsoft.com/office/officeart/2018/2/layout/IconLabelDescriptionList"/>
    <dgm:cxn modelId="{E3F48AA3-C847-4B38-95CC-5761CA669999}" type="presParOf" srcId="{778EAE3C-F3BF-44CA-A212-F8E40CFA1D3D}" destId="{004A029D-4A96-41B1-8227-17FC4AFE5A52}" srcOrd="14" destOrd="0" presId="urn:microsoft.com/office/officeart/2018/2/layout/IconLabelDescriptionList"/>
    <dgm:cxn modelId="{86034BA4-19DD-4F16-BD50-7704728351AB}" type="presParOf" srcId="{004A029D-4A96-41B1-8227-17FC4AFE5A52}" destId="{6B510F30-DF48-479A-AB8B-1BE5A2FE3B09}" srcOrd="0" destOrd="0" presId="urn:microsoft.com/office/officeart/2018/2/layout/IconLabelDescriptionList"/>
    <dgm:cxn modelId="{F13E62FB-EA51-47EB-A167-41457ECA52A6}" type="presParOf" srcId="{004A029D-4A96-41B1-8227-17FC4AFE5A52}" destId="{5AE94885-17D7-4B82-8C15-91CA65561E56}" srcOrd="1" destOrd="0" presId="urn:microsoft.com/office/officeart/2018/2/layout/IconLabelDescriptionList"/>
    <dgm:cxn modelId="{A7085971-7A08-4F41-B1F8-A3C6AA464B83}" type="presParOf" srcId="{004A029D-4A96-41B1-8227-17FC4AFE5A52}" destId="{B82088E1-D755-44D2-9559-F012854B33F7}" srcOrd="2" destOrd="0" presId="urn:microsoft.com/office/officeart/2018/2/layout/IconLabelDescriptionList"/>
    <dgm:cxn modelId="{41BE0E70-DBA6-486D-A2BD-E05F93AE51B6}" type="presParOf" srcId="{004A029D-4A96-41B1-8227-17FC4AFE5A52}" destId="{C52D1D43-5CA2-4EE7-BF41-C547724FA350}" srcOrd="3" destOrd="0" presId="urn:microsoft.com/office/officeart/2018/2/layout/IconLabelDescriptionList"/>
    <dgm:cxn modelId="{6C8D2B9F-6F1E-4BA5-A0C9-FD1FB0A7D5AF}" type="presParOf" srcId="{004A029D-4A96-41B1-8227-17FC4AFE5A52}" destId="{42675E23-7B00-4F48-88B5-953745F4BE02}" srcOrd="4" destOrd="0" presId="urn:microsoft.com/office/officeart/2018/2/layout/IconLabelDescriptionList"/>
    <dgm:cxn modelId="{9666F37E-4E6F-4740-B525-EB4CD655F6CC}" type="presParOf" srcId="{778EAE3C-F3BF-44CA-A212-F8E40CFA1D3D}" destId="{4E1D4FDC-B211-4482-AE76-6B6F5F225B62}" srcOrd="15" destOrd="0" presId="urn:microsoft.com/office/officeart/2018/2/layout/IconLabelDescriptionList"/>
    <dgm:cxn modelId="{DEBBADF1-B3D1-4300-B823-A23B302D4060}" type="presParOf" srcId="{778EAE3C-F3BF-44CA-A212-F8E40CFA1D3D}" destId="{FD79153B-CFEE-4271-B848-8B846FA90A85}" srcOrd="16" destOrd="0" presId="urn:microsoft.com/office/officeart/2018/2/layout/IconLabelDescriptionList"/>
    <dgm:cxn modelId="{F1860C2F-13BF-4003-A201-BF77FB8D8F2F}" type="presParOf" srcId="{FD79153B-CFEE-4271-B848-8B846FA90A85}" destId="{EFC51609-DAD2-4216-9815-E9B448B23F25}" srcOrd="0" destOrd="0" presId="urn:microsoft.com/office/officeart/2018/2/layout/IconLabelDescriptionList"/>
    <dgm:cxn modelId="{01400EFD-B100-4E31-8546-263606404B8D}" type="presParOf" srcId="{FD79153B-CFEE-4271-B848-8B846FA90A85}" destId="{9778A2B4-62F9-4B51-9D7F-EF32BDA74FE5}" srcOrd="1" destOrd="0" presId="urn:microsoft.com/office/officeart/2018/2/layout/IconLabelDescriptionList"/>
    <dgm:cxn modelId="{007C4F5E-A553-45C4-B639-7F6F719C6761}" type="presParOf" srcId="{FD79153B-CFEE-4271-B848-8B846FA90A85}" destId="{5D1B86D7-543F-4426-AAEE-FCBF0BBA2E2F}" srcOrd="2" destOrd="0" presId="urn:microsoft.com/office/officeart/2018/2/layout/IconLabelDescriptionList"/>
    <dgm:cxn modelId="{D5F75A67-57F4-4534-AFDE-39130300FD3C}" type="presParOf" srcId="{FD79153B-CFEE-4271-B848-8B846FA90A85}" destId="{2DFF7003-DE17-459A-9520-AEF1193FDE9A}" srcOrd="3" destOrd="0" presId="urn:microsoft.com/office/officeart/2018/2/layout/IconLabelDescriptionList"/>
    <dgm:cxn modelId="{2F2F2A0C-668E-4204-A22D-58A48236E3FC}" type="presParOf" srcId="{FD79153B-CFEE-4271-B848-8B846FA90A85}" destId="{5AA44FAC-D115-4677-813F-362A0C82023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3900DD-C9ED-402E-A1D1-87D39CEF82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51877F-CB95-4230-A97E-4CD2993D48A1}">
      <dgm:prSet/>
      <dgm:spPr/>
      <dgm:t>
        <a:bodyPr/>
        <a:lstStyle/>
        <a:p>
          <a:r>
            <a:rPr lang="en-US"/>
            <a:t>Scaling</a:t>
          </a:r>
        </a:p>
      </dgm:t>
    </dgm:pt>
    <dgm:pt modelId="{288390C6-2E66-49EA-8281-1A7352B06FA5}" type="parTrans" cxnId="{1B2E0787-87F8-4658-8DE1-5BF0ECFC4A4E}">
      <dgm:prSet/>
      <dgm:spPr/>
      <dgm:t>
        <a:bodyPr/>
        <a:lstStyle/>
        <a:p>
          <a:endParaRPr lang="en-US"/>
        </a:p>
      </dgm:t>
    </dgm:pt>
    <dgm:pt modelId="{6DA24C99-BAB5-44D2-A776-9376B17957A8}" type="sibTrans" cxnId="{1B2E0787-87F8-4658-8DE1-5BF0ECFC4A4E}">
      <dgm:prSet/>
      <dgm:spPr/>
      <dgm:t>
        <a:bodyPr/>
        <a:lstStyle/>
        <a:p>
          <a:endParaRPr lang="en-US"/>
        </a:p>
      </dgm:t>
    </dgm:pt>
    <dgm:pt modelId="{3E25A8DF-5345-43D6-972A-C038389992A9}">
      <dgm:prSet/>
      <dgm:spPr/>
      <dgm:t>
        <a:bodyPr/>
        <a:lstStyle/>
        <a:p>
          <a:r>
            <a:rPr lang="en-US"/>
            <a:t>Scaling Azure Web Job</a:t>
          </a:r>
        </a:p>
      </dgm:t>
    </dgm:pt>
    <dgm:pt modelId="{4402CA78-4283-4712-8A56-4964B57C916C}" type="parTrans" cxnId="{B0410371-13D0-4F50-9E59-322103D5E397}">
      <dgm:prSet/>
      <dgm:spPr/>
      <dgm:t>
        <a:bodyPr/>
        <a:lstStyle/>
        <a:p>
          <a:endParaRPr lang="en-US"/>
        </a:p>
      </dgm:t>
    </dgm:pt>
    <dgm:pt modelId="{8FBAAD82-065B-4E2B-A555-1FD3A4E1C043}" type="sibTrans" cxnId="{B0410371-13D0-4F50-9E59-322103D5E397}">
      <dgm:prSet/>
      <dgm:spPr/>
      <dgm:t>
        <a:bodyPr/>
        <a:lstStyle/>
        <a:p>
          <a:endParaRPr lang="en-US"/>
        </a:p>
      </dgm:t>
    </dgm:pt>
    <dgm:pt modelId="{84DF6B38-CA6E-450F-AA7F-1851EFEC2C22}">
      <dgm:prSet/>
      <dgm:spPr/>
      <dgm:t>
        <a:bodyPr/>
        <a:lstStyle/>
        <a:p>
          <a:r>
            <a:rPr lang="en-US"/>
            <a:t>Scaling Azure Data Lake Storage</a:t>
          </a:r>
        </a:p>
      </dgm:t>
    </dgm:pt>
    <dgm:pt modelId="{F399C93E-FA52-47A7-811F-313BE0AE5D18}" type="parTrans" cxnId="{EDD415C4-664C-43EE-A101-CC87A692C01A}">
      <dgm:prSet/>
      <dgm:spPr/>
      <dgm:t>
        <a:bodyPr/>
        <a:lstStyle/>
        <a:p>
          <a:endParaRPr lang="en-US"/>
        </a:p>
      </dgm:t>
    </dgm:pt>
    <dgm:pt modelId="{A5E22C8F-8A7A-4E35-B221-21EA553B1F52}" type="sibTrans" cxnId="{EDD415C4-664C-43EE-A101-CC87A692C01A}">
      <dgm:prSet/>
      <dgm:spPr/>
      <dgm:t>
        <a:bodyPr/>
        <a:lstStyle/>
        <a:p>
          <a:endParaRPr lang="en-US"/>
        </a:p>
      </dgm:t>
    </dgm:pt>
    <dgm:pt modelId="{61EB0925-17ED-4EE1-B135-8C6C60018814}">
      <dgm:prSet/>
      <dgm:spPr/>
      <dgm:t>
        <a:bodyPr/>
        <a:lstStyle/>
        <a:p>
          <a:r>
            <a:rPr lang="en-US"/>
            <a:t>Scaling Azure Data Factory</a:t>
          </a:r>
        </a:p>
      </dgm:t>
    </dgm:pt>
    <dgm:pt modelId="{AC850632-BDAB-466F-A196-7A0B5AD8E95B}" type="parTrans" cxnId="{33FE6F75-2B2D-47FE-9F98-495DEC2C8C97}">
      <dgm:prSet/>
      <dgm:spPr/>
      <dgm:t>
        <a:bodyPr/>
        <a:lstStyle/>
        <a:p>
          <a:endParaRPr lang="en-US"/>
        </a:p>
      </dgm:t>
    </dgm:pt>
    <dgm:pt modelId="{A4283DF1-771F-4FF1-A68E-E3CBC14615F8}" type="sibTrans" cxnId="{33FE6F75-2B2D-47FE-9F98-495DEC2C8C97}">
      <dgm:prSet/>
      <dgm:spPr/>
      <dgm:t>
        <a:bodyPr/>
        <a:lstStyle/>
        <a:p>
          <a:endParaRPr lang="en-US"/>
        </a:p>
      </dgm:t>
    </dgm:pt>
    <dgm:pt modelId="{C8E30C50-1C75-4623-BCCB-AAEC4D03E933}">
      <dgm:prSet/>
      <dgm:spPr/>
      <dgm:t>
        <a:bodyPr/>
        <a:lstStyle/>
        <a:p>
          <a:r>
            <a:rPr lang="en-US"/>
            <a:t>Conclusion</a:t>
          </a:r>
        </a:p>
      </dgm:t>
    </dgm:pt>
    <dgm:pt modelId="{952F3BB8-190E-4927-9DAC-2C1CC31F818D}" type="parTrans" cxnId="{52043356-3DDC-4134-9D3E-80F5AD2942FD}">
      <dgm:prSet/>
      <dgm:spPr/>
      <dgm:t>
        <a:bodyPr/>
        <a:lstStyle/>
        <a:p>
          <a:endParaRPr lang="en-US"/>
        </a:p>
      </dgm:t>
    </dgm:pt>
    <dgm:pt modelId="{31B35CBB-FA3B-4827-BC10-61FA8CF564F1}" type="sibTrans" cxnId="{52043356-3DDC-4134-9D3E-80F5AD2942FD}">
      <dgm:prSet/>
      <dgm:spPr/>
      <dgm:t>
        <a:bodyPr/>
        <a:lstStyle/>
        <a:p>
          <a:endParaRPr lang="en-US"/>
        </a:p>
      </dgm:t>
    </dgm:pt>
    <dgm:pt modelId="{6376855B-C904-4A2F-AA8B-3CA3E89A9AB5}" type="pres">
      <dgm:prSet presAssocID="{713900DD-C9ED-402E-A1D1-87D39CEF82CE}" presName="root" presStyleCnt="0">
        <dgm:presLayoutVars>
          <dgm:dir/>
          <dgm:resizeHandles val="exact"/>
        </dgm:presLayoutVars>
      </dgm:prSet>
      <dgm:spPr/>
    </dgm:pt>
    <dgm:pt modelId="{A3359E08-E3C6-4D96-8E3C-83BBB78C9622}" type="pres">
      <dgm:prSet presAssocID="{6851877F-CB95-4230-A97E-4CD2993D48A1}" presName="compNode" presStyleCnt="0"/>
      <dgm:spPr/>
    </dgm:pt>
    <dgm:pt modelId="{1CA92095-4338-4A2A-89D2-BC01B4187BAD}" type="pres">
      <dgm:prSet presAssocID="{6851877F-CB95-4230-A97E-4CD2993D48A1}" presName="bgRect" presStyleLbl="bgShp" presStyleIdx="0" presStyleCnt="5"/>
      <dgm:spPr/>
    </dgm:pt>
    <dgm:pt modelId="{A6B038B3-FD12-4E8D-A9FE-5DC06CC88C2D}" type="pres">
      <dgm:prSet presAssocID="{6851877F-CB95-4230-A97E-4CD2993D48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9AEF544-6325-44EF-8513-F421FA405AF6}" type="pres">
      <dgm:prSet presAssocID="{6851877F-CB95-4230-A97E-4CD2993D48A1}" presName="spaceRect" presStyleCnt="0"/>
      <dgm:spPr/>
    </dgm:pt>
    <dgm:pt modelId="{D631B023-E1B0-4566-B0AD-BFE6AB8D7AFF}" type="pres">
      <dgm:prSet presAssocID="{6851877F-CB95-4230-A97E-4CD2993D48A1}" presName="parTx" presStyleLbl="revTx" presStyleIdx="0" presStyleCnt="5">
        <dgm:presLayoutVars>
          <dgm:chMax val="0"/>
          <dgm:chPref val="0"/>
        </dgm:presLayoutVars>
      </dgm:prSet>
      <dgm:spPr/>
    </dgm:pt>
    <dgm:pt modelId="{6EAD4962-7F86-4108-9376-32E3FA90825F}" type="pres">
      <dgm:prSet presAssocID="{6DA24C99-BAB5-44D2-A776-9376B17957A8}" presName="sibTrans" presStyleCnt="0"/>
      <dgm:spPr/>
    </dgm:pt>
    <dgm:pt modelId="{E6544C1B-8093-4831-AF17-B2465A62B4BE}" type="pres">
      <dgm:prSet presAssocID="{3E25A8DF-5345-43D6-972A-C038389992A9}" presName="compNode" presStyleCnt="0"/>
      <dgm:spPr/>
    </dgm:pt>
    <dgm:pt modelId="{2860FFE3-5ECE-4BD7-92A5-54EF51B0F861}" type="pres">
      <dgm:prSet presAssocID="{3E25A8DF-5345-43D6-972A-C038389992A9}" presName="bgRect" presStyleLbl="bgShp" presStyleIdx="1" presStyleCnt="5"/>
      <dgm:spPr/>
    </dgm:pt>
    <dgm:pt modelId="{7FF0D991-4299-40D0-9677-35149AF7080A}" type="pres">
      <dgm:prSet presAssocID="{3E25A8DF-5345-43D6-972A-C038389992A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3B06CE5-94C3-4FB1-B4A6-CDF5C5309D06}" type="pres">
      <dgm:prSet presAssocID="{3E25A8DF-5345-43D6-972A-C038389992A9}" presName="spaceRect" presStyleCnt="0"/>
      <dgm:spPr/>
    </dgm:pt>
    <dgm:pt modelId="{604C9A82-EEBD-4A1F-9FE4-C2137F64626F}" type="pres">
      <dgm:prSet presAssocID="{3E25A8DF-5345-43D6-972A-C038389992A9}" presName="parTx" presStyleLbl="revTx" presStyleIdx="1" presStyleCnt="5">
        <dgm:presLayoutVars>
          <dgm:chMax val="0"/>
          <dgm:chPref val="0"/>
        </dgm:presLayoutVars>
      </dgm:prSet>
      <dgm:spPr/>
    </dgm:pt>
    <dgm:pt modelId="{4A606B5B-1490-4840-B495-985737F45DBE}" type="pres">
      <dgm:prSet presAssocID="{8FBAAD82-065B-4E2B-A555-1FD3A4E1C043}" presName="sibTrans" presStyleCnt="0"/>
      <dgm:spPr/>
    </dgm:pt>
    <dgm:pt modelId="{32DB0C2F-7B2A-4131-AE0C-0427EA3C75F2}" type="pres">
      <dgm:prSet presAssocID="{84DF6B38-CA6E-450F-AA7F-1851EFEC2C22}" presName="compNode" presStyleCnt="0"/>
      <dgm:spPr/>
    </dgm:pt>
    <dgm:pt modelId="{3A50A48A-70F9-48A3-9E3F-5150C4BB1E68}" type="pres">
      <dgm:prSet presAssocID="{84DF6B38-CA6E-450F-AA7F-1851EFEC2C22}" presName="bgRect" presStyleLbl="bgShp" presStyleIdx="2" presStyleCnt="5"/>
      <dgm:spPr/>
    </dgm:pt>
    <dgm:pt modelId="{FB76A9B9-06AF-45CC-9A80-90EEB943423C}" type="pres">
      <dgm:prSet presAssocID="{84DF6B38-CA6E-450F-AA7F-1851EFEC2C22}" presName="iconRect" presStyleLbl="node1" presStyleIdx="2" presStyleCnt="5"/>
      <dgm:spPr>
        <a:ln>
          <a:noFill/>
        </a:ln>
      </dgm:spPr>
    </dgm:pt>
    <dgm:pt modelId="{0A50507B-0F28-4E99-BE52-38278452AA71}" type="pres">
      <dgm:prSet presAssocID="{84DF6B38-CA6E-450F-AA7F-1851EFEC2C22}" presName="spaceRect" presStyleCnt="0"/>
      <dgm:spPr/>
    </dgm:pt>
    <dgm:pt modelId="{C0B5B585-F525-4F3E-B92E-0AB65E56BCB5}" type="pres">
      <dgm:prSet presAssocID="{84DF6B38-CA6E-450F-AA7F-1851EFEC2C22}" presName="parTx" presStyleLbl="revTx" presStyleIdx="2" presStyleCnt="5">
        <dgm:presLayoutVars>
          <dgm:chMax val="0"/>
          <dgm:chPref val="0"/>
        </dgm:presLayoutVars>
      </dgm:prSet>
      <dgm:spPr/>
    </dgm:pt>
    <dgm:pt modelId="{589781CB-7CF4-42A9-965B-1400B1D382DF}" type="pres">
      <dgm:prSet presAssocID="{A5E22C8F-8A7A-4E35-B221-21EA553B1F52}" presName="sibTrans" presStyleCnt="0"/>
      <dgm:spPr/>
    </dgm:pt>
    <dgm:pt modelId="{0289F5FC-7EA0-4572-8E6B-4EF932433CF9}" type="pres">
      <dgm:prSet presAssocID="{61EB0925-17ED-4EE1-B135-8C6C60018814}" presName="compNode" presStyleCnt="0"/>
      <dgm:spPr/>
    </dgm:pt>
    <dgm:pt modelId="{65FF2FC4-2B1A-4D3B-A748-306ABB020397}" type="pres">
      <dgm:prSet presAssocID="{61EB0925-17ED-4EE1-B135-8C6C60018814}" presName="bgRect" presStyleLbl="bgShp" presStyleIdx="3" presStyleCnt="5"/>
      <dgm:spPr/>
    </dgm:pt>
    <dgm:pt modelId="{CCBCB558-BFF9-4C43-B67E-9EDFB991124D}" type="pres">
      <dgm:prSet presAssocID="{61EB0925-17ED-4EE1-B135-8C6C60018814}" presName="iconRect" presStyleLbl="node1" presStyleIdx="3" presStyleCnt="5"/>
      <dgm:spPr>
        <a:ln>
          <a:noFill/>
        </a:ln>
      </dgm:spPr>
    </dgm:pt>
    <dgm:pt modelId="{12EA1F4E-7F11-41F9-BA91-B74C66665C31}" type="pres">
      <dgm:prSet presAssocID="{61EB0925-17ED-4EE1-B135-8C6C60018814}" presName="spaceRect" presStyleCnt="0"/>
      <dgm:spPr/>
    </dgm:pt>
    <dgm:pt modelId="{5D680BA6-B5BA-463E-BD8F-E501690B066C}" type="pres">
      <dgm:prSet presAssocID="{61EB0925-17ED-4EE1-B135-8C6C60018814}" presName="parTx" presStyleLbl="revTx" presStyleIdx="3" presStyleCnt="5">
        <dgm:presLayoutVars>
          <dgm:chMax val="0"/>
          <dgm:chPref val="0"/>
        </dgm:presLayoutVars>
      </dgm:prSet>
      <dgm:spPr/>
    </dgm:pt>
    <dgm:pt modelId="{C08EDDCD-2930-4BB3-9C70-5AD1F614656D}" type="pres">
      <dgm:prSet presAssocID="{A4283DF1-771F-4FF1-A68E-E3CBC14615F8}" presName="sibTrans" presStyleCnt="0"/>
      <dgm:spPr/>
    </dgm:pt>
    <dgm:pt modelId="{92AAD40D-9DDE-41E4-963A-5801F87E3B86}" type="pres">
      <dgm:prSet presAssocID="{C8E30C50-1C75-4623-BCCB-AAEC4D03E933}" presName="compNode" presStyleCnt="0"/>
      <dgm:spPr/>
    </dgm:pt>
    <dgm:pt modelId="{A3EBA818-F883-46BF-B56A-5024971A9B7A}" type="pres">
      <dgm:prSet presAssocID="{C8E30C50-1C75-4623-BCCB-AAEC4D03E933}" presName="bgRect" presStyleLbl="bgShp" presStyleIdx="4" presStyleCnt="5"/>
      <dgm:spPr/>
    </dgm:pt>
    <dgm:pt modelId="{6E045ED5-8B69-442C-8B26-D1E6958C9D53}" type="pres">
      <dgm:prSet presAssocID="{C8E30C50-1C75-4623-BCCB-AAEC4D03E933}" presName="iconRect" presStyleLbl="node1" presStyleIdx="4" presStyleCnt="5"/>
      <dgm:spPr>
        <a:ln>
          <a:noFill/>
        </a:ln>
      </dgm:spPr>
    </dgm:pt>
    <dgm:pt modelId="{4C0E8F42-FA70-46DC-B013-EFD29F1E3ED0}" type="pres">
      <dgm:prSet presAssocID="{C8E30C50-1C75-4623-BCCB-AAEC4D03E933}" presName="spaceRect" presStyleCnt="0"/>
      <dgm:spPr/>
    </dgm:pt>
    <dgm:pt modelId="{275A5B2E-C0A2-4A58-8371-5630A5CF9277}" type="pres">
      <dgm:prSet presAssocID="{C8E30C50-1C75-4623-BCCB-AAEC4D03E93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23A013-296F-40A6-BA0E-AED316EF23D6}" type="presOf" srcId="{6851877F-CB95-4230-A97E-4CD2993D48A1}" destId="{D631B023-E1B0-4566-B0AD-BFE6AB8D7AFF}" srcOrd="0" destOrd="0" presId="urn:microsoft.com/office/officeart/2018/2/layout/IconVerticalSolidList"/>
    <dgm:cxn modelId="{7EA3323B-3E50-44FF-8D6B-3CECD118B168}" type="presOf" srcId="{3E25A8DF-5345-43D6-972A-C038389992A9}" destId="{604C9A82-EEBD-4A1F-9FE4-C2137F64626F}" srcOrd="0" destOrd="0" presId="urn:microsoft.com/office/officeart/2018/2/layout/IconVerticalSolidList"/>
    <dgm:cxn modelId="{FC31534B-5F68-4A99-8123-7A011AAEC41E}" type="presOf" srcId="{61EB0925-17ED-4EE1-B135-8C6C60018814}" destId="{5D680BA6-B5BA-463E-BD8F-E501690B066C}" srcOrd="0" destOrd="0" presId="urn:microsoft.com/office/officeart/2018/2/layout/IconVerticalSolidList"/>
    <dgm:cxn modelId="{B0410371-13D0-4F50-9E59-322103D5E397}" srcId="{713900DD-C9ED-402E-A1D1-87D39CEF82CE}" destId="{3E25A8DF-5345-43D6-972A-C038389992A9}" srcOrd="1" destOrd="0" parTransId="{4402CA78-4283-4712-8A56-4964B57C916C}" sibTransId="{8FBAAD82-065B-4E2B-A555-1FD3A4E1C043}"/>
    <dgm:cxn modelId="{33FE6F75-2B2D-47FE-9F98-495DEC2C8C97}" srcId="{713900DD-C9ED-402E-A1D1-87D39CEF82CE}" destId="{61EB0925-17ED-4EE1-B135-8C6C60018814}" srcOrd="3" destOrd="0" parTransId="{AC850632-BDAB-466F-A196-7A0B5AD8E95B}" sibTransId="{A4283DF1-771F-4FF1-A68E-E3CBC14615F8}"/>
    <dgm:cxn modelId="{52043356-3DDC-4134-9D3E-80F5AD2942FD}" srcId="{713900DD-C9ED-402E-A1D1-87D39CEF82CE}" destId="{C8E30C50-1C75-4623-BCCB-AAEC4D03E933}" srcOrd="4" destOrd="0" parTransId="{952F3BB8-190E-4927-9DAC-2C1CC31F818D}" sibTransId="{31B35CBB-FA3B-4827-BC10-61FA8CF564F1}"/>
    <dgm:cxn modelId="{7EFB4776-B421-4300-BC2D-8F75E2DB48FC}" type="presOf" srcId="{713900DD-C9ED-402E-A1D1-87D39CEF82CE}" destId="{6376855B-C904-4A2F-AA8B-3CA3E89A9AB5}" srcOrd="0" destOrd="0" presId="urn:microsoft.com/office/officeart/2018/2/layout/IconVerticalSolidList"/>
    <dgm:cxn modelId="{1B2E0787-87F8-4658-8DE1-5BF0ECFC4A4E}" srcId="{713900DD-C9ED-402E-A1D1-87D39CEF82CE}" destId="{6851877F-CB95-4230-A97E-4CD2993D48A1}" srcOrd="0" destOrd="0" parTransId="{288390C6-2E66-49EA-8281-1A7352B06FA5}" sibTransId="{6DA24C99-BAB5-44D2-A776-9376B17957A8}"/>
    <dgm:cxn modelId="{BC3992A6-F429-4C88-8320-A00ABA1BFF8E}" type="presOf" srcId="{C8E30C50-1C75-4623-BCCB-AAEC4D03E933}" destId="{275A5B2E-C0A2-4A58-8371-5630A5CF9277}" srcOrd="0" destOrd="0" presId="urn:microsoft.com/office/officeart/2018/2/layout/IconVerticalSolidList"/>
    <dgm:cxn modelId="{5628F1AE-C4C2-49C6-9AC2-2B26A8180F00}" type="presOf" srcId="{84DF6B38-CA6E-450F-AA7F-1851EFEC2C22}" destId="{C0B5B585-F525-4F3E-B92E-0AB65E56BCB5}" srcOrd="0" destOrd="0" presId="urn:microsoft.com/office/officeart/2018/2/layout/IconVerticalSolidList"/>
    <dgm:cxn modelId="{EDD415C4-664C-43EE-A101-CC87A692C01A}" srcId="{713900DD-C9ED-402E-A1D1-87D39CEF82CE}" destId="{84DF6B38-CA6E-450F-AA7F-1851EFEC2C22}" srcOrd="2" destOrd="0" parTransId="{F399C93E-FA52-47A7-811F-313BE0AE5D18}" sibTransId="{A5E22C8F-8A7A-4E35-B221-21EA553B1F52}"/>
    <dgm:cxn modelId="{8DBF5820-9280-4593-855C-DA5B1CA79BA6}" type="presParOf" srcId="{6376855B-C904-4A2F-AA8B-3CA3E89A9AB5}" destId="{A3359E08-E3C6-4D96-8E3C-83BBB78C9622}" srcOrd="0" destOrd="0" presId="urn:microsoft.com/office/officeart/2018/2/layout/IconVerticalSolidList"/>
    <dgm:cxn modelId="{FEF83A1A-C5B7-4CFA-8A60-9B2A3B75AC46}" type="presParOf" srcId="{A3359E08-E3C6-4D96-8E3C-83BBB78C9622}" destId="{1CA92095-4338-4A2A-89D2-BC01B4187BAD}" srcOrd="0" destOrd="0" presId="urn:microsoft.com/office/officeart/2018/2/layout/IconVerticalSolidList"/>
    <dgm:cxn modelId="{617CB551-A39D-4F23-9816-7F3DE85FDF62}" type="presParOf" srcId="{A3359E08-E3C6-4D96-8E3C-83BBB78C9622}" destId="{A6B038B3-FD12-4E8D-A9FE-5DC06CC88C2D}" srcOrd="1" destOrd="0" presId="urn:microsoft.com/office/officeart/2018/2/layout/IconVerticalSolidList"/>
    <dgm:cxn modelId="{FA96D4A0-7F21-4B7B-9267-21D4F3B18DC5}" type="presParOf" srcId="{A3359E08-E3C6-4D96-8E3C-83BBB78C9622}" destId="{29AEF544-6325-44EF-8513-F421FA405AF6}" srcOrd="2" destOrd="0" presId="urn:microsoft.com/office/officeart/2018/2/layout/IconVerticalSolidList"/>
    <dgm:cxn modelId="{AF3AD5EA-6B9A-4B77-9EB1-CFAC074557E1}" type="presParOf" srcId="{A3359E08-E3C6-4D96-8E3C-83BBB78C9622}" destId="{D631B023-E1B0-4566-B0AD-BFE6AB8D7AFF}" srcOrd="3" destOrd="0" presId="urn:microsoft.com/office/officeart/2018/2/layout/IconVerticalSolidList"/>
    <dgm:cxn modelId="{235C7FC5-B011-471E-AD32-C2EB3C37149C}" type="presParOf" srcId="{6376855B-C904-4A2F-AA8B-3CA3E89A9AB5}" destId="{6EAD4962-7F86-4108-9376-32E3FA90825F}" srcOrd="1" destOrd="0" presId="urn:microsoft.com/office/officeart/2018/2/layout/IconVerticalSolidList"/>
    <dgm:cxn modelId="{FD63D1DE-120B-4EF8-A557-9EE530222ED9}" type="presParOf" srcId="{6376855B-C904-4A2F-AA8B-3CA3E89A9AB5}" destId="{E6544C1B-8093-4831-AF17-B2465A62B4BE}" srcOrd="2" destOrd="0" presId="urn:microsoft.com/office/officeart/2018/2/layout/IconVerticalSolidList"/>
    <dgm:cxn modelId="{EB67F067-F28C-47E0-81DD-218DB51EF483}" type="presParOf" srcId="{E6544C1B-8093-4831-AF17-B2465A62B4BE}" destId="{2860FFE3-5ECE-4BD7-92A5-54EF51B0F861}" srcOrd="0" destOrd="0" presId="urn:microsoft.com/office/officeart/2018/2/layout/IconVerticalSolidList"/>
    <dgm:cxn modelId="{4A7BE618-6703-4EAE-8492-06032B8A6FF3}" type="presParOf" srcId="{E6544C1B-8093-4831-AF17-B2465A62B4BE}" destId="{7FF0D991-4299-40D0-9677-35149AF7080A}" srcOrd="1" destOrd="0" presId="urn:microsoft.com/office/officeart/2018/2/layout/IconVerticalSolidList"/>
    <dgm:cxn modelId="{B3C3DE2B-A693-4E17-A670-D3F6A3E50FA5}" type="presParOf" srcId="{E6544C1B-8093-4831-AF17-B2465A62B4BE}" destId="{C3B06CE5-94C3-4FB1-B4A6-CDF5C5309D06}" srcOrd="2" destOrd="0" presId="urn:microsoft.com/office/officeart/2018/2/layout/IconVerticalSolidList"/>
    <dgm:cxn modelId="{803AEEC2-604D-47CB-80F6-AC4C97492024}" type="presParOf" srcId="{E6544C1B-8093-4831-AF17-B2465A62B4BE}" destId="{604C9A82-EEBD-4A1F-9FE4-C2137F64626F}" srcOrd="3" destOrd="0" presId="urn:microsoft.com/office/officeart/2018/2/layout/IconVerticalSolidList"/>
    <dgm:cxn modelId="{E89E423C-281D-403A-A88D-9B4846A37EA3}" type="presParOf" srcId="{6376855B-C904-4A2F-AA8B-3CA3E89A9AB5}" destId="{4A606B5B-1490-4840-B495-985737F45DBE}" srcOrd="3" destOrd="0" presId="urn:microsoft.com/office/officeart/2018/2/layout/IconVerticalSolidList"/>
    <dgm:cxn modelId="{9C8AF7DA-9BBA-452B-929B-D851ECA5F746}" type="presParOf" srcId="{6376855B-C904-4A2F-AA8B-3CA3E89A9AB5}" destId="{32DB0C2F-7B2A-4131-AE0C-0427EA3C75F2}" srcOrd="4" destOrd="0" presId="urn:microsoft.com/office/officeart/2018/2/layout/IconVerticalSolidList"/>
    <dgm:cxn modelId="{FB92531F-E8D6-4ED5-AE7D-686637020AF2}" type="presParOf" srcId="{32DB0C2F-7B2A-4131-AE0C-0427EA3C75F2}" destId="{3A50A48A-70F9-48A3-9E3F-5150C4BB1E68}" srcOrd="0" destOrd="0" presId="urn:microsoft.com/office/officeart/2018/2/layout/IconVerticalSolidList"/>
    <dgm:cxn modelId="{CB6F2FCB-1761-43FA-BD45-ECB3595291DE}" type="presParOf" srcId="{32DB0C2F-7B2A-4131-AE0C-0427EA3C75F2}" destId="{FB76A9B9-06AF-45CC-9A80-90EEB943423C}" srcOrd="1" destOrd="0" presId="urn:microsoft.com/office/officeart/2018/2/layout/IconVerticalSolidList"/>
    <dgm:cxn modelId="{9EA44742-673D-4144-884A-DA647DBE7A33}" type="presParOf" srcId="{32DB0C2F-7B2A-4131-AE0C-0427EA3C75F2}" destId="{0A50507B-0F28-4E99-BE52-38278452AA71}" srcOrd="2" destOrd="0" presId="urn:microsoft.com/office/officeart/2018/2/layout/IconVerticalSolidList"/>
    <dgm:cxn modelId="{25328A72-4E47-461C-ABC0-1C56B516CACC}" type="presParOf" srcId="{32DB0C2F-7B2A-4131-AE0C-0427EA3C75F2}" destId="{C0B5B585-F525-4F3E-B92E-0AB65E56BCB5}" srcOrd="3" destOrd="0" presId="urn:microsoft.com/office/officeart/2018/2/layout/IconVerticalSolidList"/>
    <dgm:cxn modelId="{B61CE061-9ECA-4C12-859A-06A00BD0D56E}" type="presParOf" srcId="{6376855B-C904-4A2F-AA8B-3CA3E89A9AB5}" destId="{589781CB-7CF4-42A9-965B-1400B1D382DF}" srcOrd="5" destOrd="0" presId="urn:microsoft.com/office/officeart/2018/2/layout/IconVerticalSolidList"/>
    <dgm:cxn modelId="{C8C2B82B-0A4C-4809-B3E8-943F9A9F5E2D}" type="presParOf" srcId="{6376855B-C904-4A2F-AA8B-3CA3E89A9AB5}" destId="{0289F5FC-7EA0-4572-8E6B-4EF932433CF9}" srcOrd="6" destOrd="0" presId="urn:microsoft.com/office/officeart/2018/2/layout/IconVerticalSolidList"/>
    <dgm:cxn modelId="{76AB3B01-7EE5-412E-84E8-51F4267BEA0B}" type="presParOf" srcId="{0289F5FC-7EA0-4572-8E6B-4EF932433CF9}" destId="{65FF2FC4-2B1A-4D3B-A748-306ABB020397}" srcOrd="0" destOrd="0" presId="urn:microsoft.com/office/officeart/2018/2/layout/IconVerticalSolidList"/>
    <dgm:cxn modelId="{2C0AC471-5118-4F95-AE22-9531551F1DB2}" type="presParOf" srcId="{0289F5FC-7EA0-4572-8E6B-4EF932433CF9}" destId="{CCBCB558-BFF9-4C43-B67E-9EDFB991124D}" srcOrd="1" destOrd="0" presId="urn:microsoft.com/office/officeart/2018/2/layout/IconVerticalSolidList"/>
    <dgm:cxn modelId="{F2836C7A-AE5E-4666-A0A8-7BC78605783E}" type="presParOf" srcId="{0289F5FC-7EA0-4572-8E6B-4EF932433CF9}" destId="{12EA1F4E-7F11-41F9-BA91-B74C66665C31}" srcOrd="2" destOrd="0" presId="urn:microsoft.com/office/officeart/2018/2/layout/IconVerticalSolidList"/>
    <dgm:cxn modelId="{8A8990CF-0939-4139-A415-4A95FDEF38E0}" type="presParOf" srcId="{0289F5FC-7EA0-4572-8E6B-4EF932433CF9}" destId="{5D680BA6-B5BA-463E-BD8F-E501690B066C}" srcOrd="3" destOrd="0" presId="urn:microsoft.com/office/officeart/2018/2/layout/IconVerticalSolidList"/>
    <dgm:cxn modelId="{C39E84A7-6D07-4205-94AF-842779395D92}" type="presParOf" srcId="{6376855B-C904-4A2F-AA8B-3CA3E89A9AB5}" destId="{C08EDDCD-2930-4BB3-9C70-5AD1F614656D}" srcOrd="7" destOrd="0" presId="urn:microsoft.com/office/officeart/2018/2/layout/IconVerticalSolidList"/>
    <dgm:cxn modelId="{D9908E07-E665-428A-A22D-4DE2FCF6E3E1}" type="presParOf" srcId="{6376855B-C904-4A2F-AA8B-3CA3E89A9AB5}" destId="{92AAD40D-9DDE-41E4-963A-5801F87E3B86}" srcOrd="8" destOrd="0" presId="urn:microsoft.com/office/officeart/2018/2/layout/IconVerticalSolidList"/>
    <dgm:cxn modelId="{78F32316-4CE2-4934-8690-E542FD22ADD0}" type="presParOf" srcId="{92AAD40D-9DDE-41E4-963A-5801F87E3B86}" destId="{A3EBA818-F883-46BF-B56A-5024971A9B7A}" srcOrd="0" destOrd="0" presId="urn:microsoft.com/office/officeart/2018/2/layout/IconVerticalSolidList"/>
    <dgm:cxn modelId="{E0C852BB-DC9F-4AE3-BFD9-B1CD89CE369D}" type="presParOf" srcId="{92AAD40D-9DDE-41E4-963A-5801F87E3B86}" destId="{6E045ED5-8B69-442C-8B26-D1E6958C9D53}" srcOrd="1" destOrd="0" presId="urn:microsoft.com/office/officeart/2018/2/layout/IconVerticalSolidList"/>
    <dgm:cxn modelId="{D11FDC23-6D4C-4EEA-B2FD-B8F32D156E8C}" type="presParOf" srcId="{92AAD40D-9DDE-41E4-963A-5801F87E3B86}" destId="{4C0E8F42-FA70-46DC-B013-EFD29F1E3ED0}" srcOrd="2" destOrd="0" presId="urn:microsoft.com/office/officeart/2018/2/layout/IconVerticalSolidList"/>
    <dgm:cxn modelId="{8BF09922-4CE4-4E3D-B3BD-610BAF0B14E8}" type="presParOf" srcId="{92AAD40D-9DDE-41E4-963A-5801F87E3B86}" destId="{275A5B2E-C0A2-4A58-8371-5630A5CF92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0A8037-58B3-4442-A99F-DDB12AB205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9A764C-3B72-458D-8F3E-534E97C77193}">
      <dgm:prSet/>
      <dgm:spPr/>
      <dgm:t>
        <a:bodyPr/>
        <a:lstStyle/>
        <a:p>
          <a:r>
            <a:rPr lang="en-US"/>
            <a:t>Download data in CSV format from an API</a:t>
          </a:r>
        </a:p>
      </dgm:t>
    </dgm:pt>
    <dgm:pt modelId="{B4123378-691B-4901-AB57-12CBDD1AB1F1}" type="parTrans" cxnId="{E6E53B2F-59F7-4BAB-94D3-9AD7BC7BE115}">
      <dgm:prSet/>
      <dgm:spPr/>
      <dgm:t>
        <a:bodyPr/>
        <a:lstStyle/>
        <a:p>
          <a:endParaRPr lang="en-US"/>
        </a:p>
      </dgm:t>
    </dgm:pt>
    <dgm:pt modelId="{C6B8D3C8-ACF4-409B-90D8-6B6E31F5C3CB}" type="sibTrans" cxnId="{E6E53B2F-59F7-4BAB-94D3-9AD7BC7BE115}">
      <dgm:prSet/>
      <dgm:spPr/>
      <dgm:t>
        <a:bodyPr/>
        <a:lstStyle/>
        <a:p>
          <a:endParaRPr lang="en-US"/>
        </a:p>
      </dgm:t>
    </dgm:pt>
    <dgm:pt modelId="{B2FD5364-5E24-4E6F-BD99-4501C85B08D5}">
      <dgm:prSet/>
      <dgm:spPr/>
      <dgm:t>
        <a:bodyPr/>
        <a:lstStyle/>
        <a:p>
          <a:r>
            <a:rPr lang="en-US"/>
            <a:t>Store the data in Azure Data Lake Storage</a:t>
          </a:r>
        </a:p>
      </dgm:t>
    </dgm:pt>
    <dgm:pt modelId="{6EF71CF0-1890-4440-BCD2-10BB8FFCAB6F}" type="parTrans" cxnId="{CEA5C60F-2551-4B7A-8B04-3A4F6372BB0B}">
      <dgm:prSet/>
      <dgm:spPr/>
      <dgm:t>
        <a:bodyPr/>
        <a:lstStyle/>
        <a:p>
          <a:endParaRPr lang="en-US"/>
        </a:p>
      </dgm:t>
    </dgm:pt>
    <dgm:pt modelId="{59408E1B-0304-4353-AB8F-6FF828E0CA03}" type="sibTrans" cxnId="{CEA5C60F-2551-4B7A-8B04-3A4F6372BB0B}">
      <dgm:prSet/>
      <dgm:spPr/>
      <dgm:t>
        <a:bodyPr/>
        <a:lstStyle/>
        <a:p>
          <a:endParaRPr lang="en-US"/>
        </a:p>
      </dgm:t>
    </dgm:pt>
    <dgm:pt modelId="{F3061130-2182-4550-9920-9C803F77B880}">
      <dgm:prSet/>
      <dgm:spPr/>
      <dgm:t>
        <a:bodyPr/>
        <a:lstStyle/>
        <a:p>
          <a:r>
            <a:rPr lang="en-US"/>
            <a:t>Process the data using Azure Data Factory with transformations</a:t>
          </a:r>
        </a:p>
      </dgm:t>
    </dgm:pt>
    <dgm:pt modelId="{E9B0DA11-37EB-425E-B481-AFE1206055A9}" type="parTrans" cxnId="{4E1F41F7-E04C-4E08-BE42-CD62BDA0394F}">
      <dgm:prSet/>
      <dgm:spPr/>
      <dgm:t>
        <a:bodyPr/>
        <a:lstStyle/>
        <a:p>
          <a:endParaRPr lang="en-US"/>
        </a:p>
      </dgm:t>
    </dgm:pt>
    <dgm:pt modelId="{731FB006-59A2-4EB0-9A30-E82B6CE39523}" type="sibTrans" cxnId="{4E1F41F7-E04C-4E08-BE42-CD62BDA0394F}">
      <dgm:prSet/>
      <dgm:spPr/>
      <dgm:t>
        <a:bodyPr/>
        <a:lstStyle/>
        <a:p>
          <a:endParaRPr lang="en-US"/>
        </a:p>
      </dgm:t>
    </dgm:pt>
    <dgm:pt modelId="{C4E61D44-67BC-421F-BBC8-874BC23AF1F4}" type="pres">
      <dgm:prSet presAssocID="{700A8037-58B3-4442-A99F-DDB12AB2050A}" presName="root" presStyleCnt="0">
        <dgm:presLayoutVars>
          <dgm:dir/>
          <dgm:resizeHandles val="exact"/>
        </dgm:presLayoutVars>
      </dgm:prSet>
      <dgm:spPr/>
    </dgm:pt>
    <dgm:pt modelId="{CED54BE2-4F16-4655-956A-212B3FDB7CA4}" type="pres">
      <dgm:prSet presAssocID="{B49A764C-3B72-458D-8F3E-534E97C77193}" presName="compNode" presStyleCnt="0"/>
      <dgm:spPr/>
    </dgm:pt>
    <dgm:pt modelId="{C114ADB4-9B91-4465-9CCE-77FC3750043F}" type="pres">
      <dgm:prSet presAssocID="{B49A764C-3B72-458D-8F3E-534E97C77193}" presName="bgRect" presStyleLbl="bgShp" presStyleIdx="0" presStyleCnt="3"/>
      <dgm:spPr/>
    </dgm:pt>
    <dgm:pt modelId="{C0DAAE5A-EBE4-46C8-B282-FE4A8205F75D}" type="pres">
      <dgm:prSet presAssocID="{B49A764C-3B72-458D-8F3E-534E97C771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B9D56BA0-08BD-4F8A-8F7C-30AE2ED2F8C1}" type="pres">
      <dgm:prSet presAssocID="{B49A764C-3B72-458D-8F3E-534E97C77193}" presName="spaceRect" presStyleCnt="0"/>
      <dgm:spPr/>
    </dgm:pt>
    <dgm:pt modelId="{F72B70D1-1A9D-4D9B-88B6-C39564BA47AF}" type="pres">
      <dgm:prSet presAssocID="{B49A764C-3B72-458D-8F3E-534E97C77193}" presName="parTx" presStyleLbl="revTx" presStyleIdx="0" presStyleCnt="3">
        <dgm:presLayoutVars>
          <dgm:chMax val="0"/>
          <dgm:chPref val="0"/>
        </dgm:presLayoutVars>
      </dgm:prSet>
      <dgm:spPr/>
    </dgm:pt>
    <dgm:pt modelId="{7767BC6C-41F1-4EED-B561-534DCB25A656}" type="pres">
      <dgm:prSet presAssocID="{C6B8D3C8-ACF4-409B-90D8-6B6E31F5C3CB}" presName="sibTrans" presStyleCnt="0"/>
      <dgm:spPr/>
    </dgm:pt>
    <dgm:pt modelId="{2DBAAC8A-C846-477A-AF42-EC3D0E15E2E3}" type="pres">
      <dgm:prSet presAssocID="{B2FD5364-5E24-4E6F-BD99-4501C85B08D5}" presName="compNode" presStyleCnt="0"/>
      <dgm:spPr/>
    </dgm:pt>
    <dgm:pt modelId="{7AD32566-06FC-4DAD-B3C6-9983E5D04C33}" type="pres">
      <dgm:prSet presAssocID="{B2FD5364-5E24-4E6F-BD99-4501C85B08D5}" presName="bgRect" presStyleLbl="bgShp" presStyleIdx="1" presStyleCnt="3"/>
      <dgm:spPr/>
    </dgm:pt>
    <dgm:pt modelId="{A46CAEDC-33C2-469B-A330-49E1C2CCAA22}" type="pres">
      <dgm:prSet presAssocID="{B2FD5364-5E24-4E6F-BD99-4501C85B08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C0C75B-BDDE-4C66-869C-A428D6987B47}" type="pres">
      <dgm:prSet presAssocID="{B2FD5364-5E24-4E6F-BD99-4501C85B08D5}" presName="spaceRect" presStyleCnt="0"/>
      <dgm:spPr/>
    </dgm:pt>
    <dgm:pt modelId="{7CC3EC3F-2157-49D4-8762-84C713B14DEC}" type="pres">
      <dgm:prSet presAssocID="{B2FD5364-5E24-4E6F-BD99-4501C85B08D5}" presName="parTx" presStyleLbl="revTx" presStyleIdx="1" presStyleCnt="3">
        <dgm:presLayoutVars>
          <dgm:chMax val="0"/>
          <dgm:chPref val="0"/>
        </dgm:presLayoutVars>
      </dgm:prSet>
      <dgm:spPr/>
    </dgm:pt>
    <dgm:pt modelId="{9B59EF18-07A9-47E1-B8D4-36F58320BD37}" type="pres">
      <dgm:prSet presAssocID="{59408E1B-0304-4353-AB8F-6FF828E0CA03}" presName="sibTrans" presStyleCnt="0"/>
      <dgm:spPr/>
    </dgm:pt>
    <dgm:pt modelId="{333F9C56-7788-464E-8AB4-203B7E6A2785}" type="pres">
      <dgm:prSet presAssocID="{F3061130-2182-4550-9920-9C803F77B880}" presName="compNode" presStyleCnt="0"/>
      <dgm:spPr/>
    </dgm:pt>
    <dgm:pt modelId="{863829A1-E01B-4A19-83F6-16AFB0A9189E}" type="pres">
      <dgm:prSet presAssocID="{F3061130-2182-4550-9920-9C803F77B880}" presName="bgRect" presStyleLbl="bgShp" presStyleIdx="2" presStyleCnt="3"/>
      <dgm:spPr/>
    </dgm:pt>
    <dgm:pt modelId="{947CABF6-41B1-4A80-B5D8-5535DB72AB3D}" type="pres">
      <dgm:prSet presAssocID="{F3061130-2182-4550-9920-9C803F77B8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1777EC-FD3D-4C51-B255-310F72079497}" type="pres">
      <dgm:prSet presAssocID="{F3061130-2182-4550-9920-9C803F77B880}" presName="spaceRect" presStyleCnt="0"/>
      <dgm:spPr/>
    </dgm:pt>
    <dgm:pt modelId="{10ECBC3E-A0AD-410E-88DD-91B278C4F60E}" type="pres">
      <dgm:prSet presAssocID="{F3061130-2182-4550-9920-9C803F77B8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A5C60F-2551-4B7A-8B04-3A4F6372BB0B}" srcId="{700A8037-58B3-4442-A99F-DDB12AB2050A}" destId="{B2FD5364-5E24-4E6F-BD99-4501C85B08D5}" srcOrd="1" destOrd="0" parTransId="{6EF71CF0-1890-4440-BCD2-10BB8FFCAB6F}" sibTransId="{59408E1B-0304-4353-AB8F-6FF828E0CA03}"/>
    <dgm:cxn modelId="{9CAB5315-F05B-4E09-834F-04E3C066FAB1}" type="presOf" srcId="{700A8037-58B3-4442-A99F-DDB12AB2050A}" destId="{C4E61D44-67BC-421F-BBC8-874BC23AF1F4}" srcOrd="0" destOrd="0" presId="urn:microsoft.com/office/officeart/2018/2/layout/IconVerticalSolidList"/>
    <dgm:cxn modelId="{8D0C821F-184B-4E33-B73A-6DB9A8BCED8F}" type="presOf" srcId="{B49A764C-3B72-458D-8F3E-534E97C77193}" destId="{F72B70D1-1A9D-4D9B-88B6-C39564BA47AF}" srcOrd="0" destOrd="0" presId="urn:microsoft.com/office/officeart/2018/2/layout/IconVerticalSolidList"/>
    <dgm:cxn modelId="{E6E53B2F-59F7-4BAB-94D3-9AD7BC7BE115}" srcId="{700A8037-58B3-4442-A99F-DDB12AB2050A}" destId="{B49A764C-3B72-458D-8F3E-534E97C77193}" srcOrd="0" destOrd="0" parTransId="{B4123378-691B-4901-AB57-12CBDD1AB1F1}" sibTransId="{C6B8D3C8-ACF4-409B-90D8-6B6E31F5C3CB}"/>
    <dgm:cxn modelId="{65444444-CD7B-49CE-9DA2-731829D02C61}" type="presOf" srcId="{F3061130-2182-4550-9920-9C803F77B880}" destId="{10ECBC3E-A0AD-410E-88DD-91B278C4F60E}" srcOrd="0" destOrd="0" presId="urn:microsoft.com/office/officeart/2018/2/layout/IconVerticalSolidList"/>
    <dgm:cxn modelId="{91D7879C-6479-4D5F-8943-0BADC67230A8}" type="presOf" srcId="{B2FD5364-5E24-4E6F-BD99-4501C85B08D5}" destId="{7CC3EC3F-2157-49D4-8762-84C713B14DEC}" srcOrd="0" destOrd="0" presId="urn:microsoft.com/office/officeart/2018/2/layout/IconVerticalSolidList"/>
    <dgm:cxn modelId="{4E1F41F7-E04C-4E08-BE42-CD62BDA0394F}" srcId="{700A8037-58B3-4442-A99F-DDB12AB2050A}" destId="{F3061130-2182-4550-9920-9C803F77B880}" srcOrd="2" destOrd="0" parTransId="{E9B0DA11-37EB-425E-B481-AFE1206055A9}" sibTransId="{731FB006-59A2-4EB0-9A30-E82B6CE39523}"/>
    <dgm:cxn modelId="{157D3EA0-98F7-458B-AD6D-106541C19E00}" type="presParOf" srcId="{C4E61D44-67BC-421F-BBC8-874BC23AF1F4}" destId="{CED54BE2-4F16-4655-956A-212B3FDB7CA4}" srcOrd="0" destOrd="0" presId="urn:microsoft.com/office/officeart/2018/2/layout/IconVerticalSolidList"/>
    <dgm:cxn modelId="{35514627-5633-47B4-BABD-D5185C80D806}" type="presParOf" srcId="{CED54BE2-4F16-4655-956A-212B3FDB7CA4}" destId="{C114ADB4-9B91-4465-9CCE-77FC3750043F}" srcOrd="0" destOrd="0" presId="urn:microsoft.com/office/officeart/2018/2/layout/IconVerticalSolidList"/>
    <dgm:cxn modelId="{35C3149A-1F64-4293-88AA-3186ACE8FDE6}" type="presParOf" srcId="{CED54BE2-4F16-4655-956A-212B3FDB7CA4}" destId="{C0DAAE5A-EBE4-46C8-B282-FE4A8205F75D}" srcOrd="1" destOrd="0" presId="urn:microsoft.com/office/officeart/2018/2/layout/IconVerticalSolidList"/>
    <dgm:cxn modelId="{0845F408-261A-4BF2-A3D0-54CDCEAC309C}" type="presParOf" srcId="{CED54BE2-4F16-4655-956A-212B3FDB7CA4}" destId="{B9D56BA0-08BD-4F8A-8F7C-30AE2ED2F8C1}" srcOrd="2" destOrd="0" presId="urn:microsoft.com/office/officeart/2018/2/layout/IconVerticalSolidList"/>
    <dgm:cxn modelId="{03D38F01-A2CF-45A4-B6C9-AEEDDB0CA36F}" type="presParOf" srcId="{CED54BE2-4F16-4655-956A-212B3FDB7CA4}" destId="{F72B70D1-1A9D-4D9B-88B6-C39564BA47AF}" srcOrd="3" destOrd="0" presId="urn:microsoft.com/office/officeart/2018/2/layout/IconVerticalSolidList"/>
    <dgm:cxn modelId="{90BDFA1F-21B8-4CC8-9F24-ED80D83DE8B0}" type="presParOf" srcId="{C4E61D44-67BC-421F-BBC8-874BC23AF1F4}" destId="{7767BC6C-41F1-4EED-B561-534DCB25A656}" srcOrd="1" destOrd="0" presId="urn:microsoft.com/office/officeart/2018/2/layout/IconVerticalSolidList"/>
    <dgm:cxn modelId="{85552E3E-CDBF-42BB-B5D7-022119320C51}" type="presParOf" srcId="{C4E61D44-67BC-421F-BBC8-874BC23AF1F4}" destId="{2DBAAC8A-C846-477A-AF42-EC3D0E15E2E3}" srcOrd="2" destOrd="0" presId="urn:microsoft.com/office/officeart/2018/2/layout/IconVerticalSolidList"/>
    <dgm:cxn modelId="{E266B2E3-83B4-45AF-99C2-37A571709270}" type="presParOf" srcId="{2DBAAC8A-C846-477A-AF42-EC3D0E15E2E3}" destId="{7AD32566-06FC-4DAD-B3C6-9983E5D04C33}" srcOrd="0" destOrd="0" presId="urn:microsoft.com/office/officeart/2018/2/layout/IconVerticalSolidList"/>
    <dgm:cxn modelId="{6ECA0167-28B3-4BD6-B937-19BD913F923F}" type="presParOf" srcId="{2DBAAC8A-C846-477A-AF42-EC3D0E15E2E3}" destId="{A46CAEDC-33C2-469B-A330-49E1C2CCAA22}" srcOrd="1" destOrd="0" presId="urn:microsoft.com/office/officeart/2018/2/layout/IconVerticalSolidList"/>
    <dgm:cxn modelId="{4A5473B1-0CA3-4DD8-A4D1-6198098FA1D2}" type="presParOf" srcId="{2DBAAC8A-C846-477A-AF42-EC3D0E15E2E3}" destId="{61C0C75B-BDDE-4C66-869C-A428D6987B47}" srcOrd="2" destOrd="0" presId="urn:microsoft.com/office/officeart/2018/2/layout/IconVerticalSolidList"/>
    <dgm:cxn modelId="{6EA809F4-1B71-4090-825F-CAC4EA5376CD}" type="presParOf" srcId="{2DBAAC8A-C846-477A-AF42-EC3D0E15E2E3}" destId="{7CC3EC3F-2157-49D4-8762-84C713B14DEC}" srcOrd="3" destOrd="0" presId="urn:microsoft.com/office/officeart/2018/2/layout/IconVerticalSolidList"/>
    <dgm:cxn modelId="{EA1217DA-5BDA-4FA1-95D1-69C788B6ED72}" type="presParOf" srcId="{C4E61D44-67BC-421F-BBC8-874BC23AF1F4}" destId="{9B59EF18-07A9-47E1-B8D4-36F58320BD37}" srcOrd="3" destOrd="0" presId="urn:microsoft.com/office/officeart/2018/2/layout/IconVerticalSolidList"/>
    <dgm:cxn modelId="{67C72C31-83CA-405B-A8FE-703EF43ACCA3}" type="presParOf" srcId="{C4E61D44-67BC-421F-BBC8-874BC23AF1F4}" destId="{333F9C56-7788-464E-8AB4-203B7E6A2785}" srcOrd="4" destOrd="0" presId="urn:microsoft.com/office/officeart/2018/2/layout/IconVerticalSolidList"/>
    <dgm:cxn modelId="{C303BA2E-D799-47F3-8DD5-7A3ECC241818}" type="presParOf" srcId="{333F9C56-7788-464E-8AB4-203B7E6A2785}" destId="{863829A1-E01B-4A19-83F6-16AFB0A9189E}" srcOrd="0" destOrd="0" presId="urn:microsoft.com/office/officeart/2018/2/layout/IconVerticalSolidList"/>
    <dgm:cxn modelId="{24DA0487-7FCA-4058-83DF-10905DA44E82}" type="presParOf" srcId="{333F9C56-7788-464E-8AB4-203B7E6A2785}" destId="{947CABF6-41B1-4A80-B5D8-5535DB72AB3D}" srcOrd="1" destOrd="0" presId="urn:microsoft.com/office/officeart/2018/2/layout/IconVerticalSolidList"/>
    <dgm:cxn modelId="{65C08950-3D83-46AB-999B-B214CFBB7A06}" type="presParOf" srcId="{333F9C56-7788-464E-8AB4-203B7E6A2785}" destId="{991777EC-FD3D-4C51-B255-310F72079497}" srcOrd="2" destOrd="0" presId="urn:microsoft.com/office/officeart/2018/2/layout/IconVerticalSolidList"/>
    <dgm:cxn modelId="{25B1328C-5D5A-4B4A-A091-B0D49F707CFD}" type="presParOf" srcId="{333F9C56-7788-464E-8AB4-203B7E6A2785}" destId="{10ECBC3E-A0AD-410E-88DD-91B278C4F6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1A4E7A-99E2-4F58-BEEB-8CEB1A70A0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F15AB2-3177-4096-A31B-ED078625183E}">
      <dgm:prSet/>
      <dgm:spPr/>
      <dgm:t>
        <a:bodyPr/>
        <a:lstStyle/>
        <a:p>
          <a:r>
            <a:rPr lang="en-US"/>
            <a:t>Use Azure Web Job to download and store data in ADLS</a:t>
          </a:r>
        </a:p>
      </dgm:t>
    </dgm:pt>
    <dgm:pt modelId="{D2BD0AD9-3AEF-47C3-BECC-EC592A0F320F}" type="parTrans" cxnId="{AB237A91-84F7-40D5-ABC9-C458B21C5196}">
      <dgm:prSet/>
      <dgm:spPr/>
      <dgm:t>
        <a:bodyPr/>
        <a:lstStyle/>
        <a:p>
          <a:endParaRPr lang="en-US"/>
        </a:p>
      </dgm:t>
    </dgm:pt>
    <dgm:pt modelId="{73818752-275C-46D0-ACEF-54B65FD6AC93}" type="sibTrans" cxnId="{AB237A91-84F7-40D5-ABC9-C458B21C5196}">
      <dgm:prSet/>
      <dgm:spPr/>
      <dgm:t>
        <a:bodyPr/>
        <a:lstStyle/>
        <a:p>
          <a:endParaRPr lang="en-US"/>
        </a:p>
      </dgm:t>
    </dgm:pt>
    <dgm:pt modelId="{6F7DC82D-43E5-46C5-9D10-533829236B2A}">
      <dgm:prSet/>
      <dgm:spPr/>
      <dgm:t>
        <a:bodyPr/>
        <a:lstStyle/>
        <a:p>
          <a:r>
            <a:rPr lang="en-US"/>
            <a:t>Use ADF pipeline to process and transform the data</a:t>
          </a:r>
        </a:p>
      </dgm:t>
    </dgm:pt>
    <dgm:pt modelId="{19EC6819-1872-46CC-9C69-3F9A2C724652}" type="parTrans" cxnId="{BC1547C9-DC31-4B69-A17A-DFEE404695DC}">
      <dgm:prSet/>
      <dgm:spPr/>
      <dgm:t>
        <a:bodyPr/>
        <a:lstStyle/>
        <a:p>
          <a:endParaRPr lang="en-US"/>
        </a:p>
      </dgm:t>
    </dgm:pt>
    <dgm:pt modelId="{ACC0C9B6-5F46-49F3-8B95-BB86CB99BC75}" type="sibTrans" cxnId="{BC1547C9-DC31-4B69-A17A-DFEE404695DC}">
      <dgm:prSet/>
      <dgm:spPr/>
      <dgm:t>
        <a:bodyPr/>
        <a:lstStyle/>
        <a:p>
          <a:endParaRPr lang="en-US"/>
        </a:p>
      </dgm:t>
    </dgm:pt>
    <dgm:pt modelId="{D51BE57E-FAC7-4DA0-B9F5-14022028FDE6}" type="pres">
      <dgm:prSet presAssocID="{F01A4E7A-99E2-4F58-BEEB-8CEB1A70A0FB}" presName="root" presStyleCnt="0">
        <dgm:presLayoutVars>
          <dgm:dir/>
          <dgm:resizeHandles val="exact"/>
        </dgm:presLayoutVars>
      </dgm:prSet>
      <dgm:spPr/>
    </dgm:pt>
    <dgm:pt modelId="{3B804B32-049A-4700-B2F8-2C1763A76B77}" type="pres">
      <dgm:prSet presAssocID="{19F15AB2-3177-4096-A31B-ED078625183E}" presName="compNode" presStyleCnt="0"/>
      <dgm:spPr/>
    </dgm:pt>
    <dgm:pt modelId="{536E6986-63A3-4070-A3A0-2B56178F1A75}" type="pres">
      <dgm:prSet presAssocID="{19F15AB2-3177-4096-A31B-ED078625183E}" presName="bgRect" presStyleLbl="bgShp" presStyleIdx="0" presStyleCnt="2"/>
      <dgm:spPr/>
    </dgm:pt>
    <dgm:pt modelId="{6694CFC0-6766-4BD6-9BFB-4655687F5762}" type="pres">
      <dgm:prSet presAssocID="{19F15AB2-3177-4096-A31B-ED07862518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48BEAC70-FCA7-4479-A323-EF5E0FB55B3B}" type="pres">
      <dgm:prSet presAssocID="{19F15AB2-3177-4096-A31B-ED078625183E}" presName="spaceRect" presStyleCnt="0"/>
      <dgm:spPr/>
    </dgm:pt>
    <dgm:pt modelId="{5B7A88C1-15CF-4804-8DFA-432003EF8143}" type="pres">
      <dgm:prSet presAssocID="{19F15AB2-3177-4096-A31B-ED078625183E}" presName="parTx" presStyleLbl="revTx" presStyleIdx="0" presStyleCnt="2">
        <dgm:presLayoutVars>
          <dgm:chMax val="0"/>
          <dgm:chPref val="0"/>
        </dgm:presLayoutVars>
      </dgm:prSet>
      <dgm:spPr/>
    </dgm:pt>
    <dgm:pt modelId="{E65A4AB3-75F9-4624-8330-367D23B39E05}" type="pres">
      <dgm:prSet presAssocID="{73818752-275C-46D0-ACEF-54B65FD6AC93}" presName="sibTrans" presStyleCnt="0"/>
      <dgm:spPr/>
    </dgm:pt>
    <dgm:pt modelId="{7664F69D-4511-4B94-906F-A76C2AB00F39}" type="pres">
      <dgm:prSet presAssocID="{6F7DC82D-43E5-46C5-9D10-533829236B2A}" presName="compNode" presStyleCnt="0"/>
      <dgm:spPr/>
    </dgm:pt>
    <dgm:pt modelId="{401CA862-2278-4157-848D-EF871AFD2321}" type="pres">
      <dgm:prSet presAssocID="{6F7DC82D-43E5-46C5-9D10-533829236B2A}" presName="bgRect" presStyleLbl="bgShp" presStyleIdx="1" presStyleCnt="2"/>
      <dgm:spPr/>
    </dgm:pt>
    <dgm:pt modelId="{8C26F801-6F5C-4A05-A74B-841801658DFA}" type="pres">
      <dgm:prSet presAssocID="{6F7DC82D-43E5-46C5-9D10-533829236B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5D615B-AC8C-4B1D-B216-87828506CBD6}" type="pres">
      <dgm:prSet presAssocID="{6F7DC82D-43E5-46C5-9D10-533829236B2A}" presName="spaceRect" presStyleCnt="0"/>
      <dgm:spPr/>
    </dgm:pt>
    <dgm:pt modelId="{3770055E-267D-48EA-A155-E5FD87DCD0F2}" type="pres">
      <dgm:prSet presAssocID="{6F7DC82D-43E5-46C5-9D10-533829236B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4ED53F-2E29-4787-A763-EF9C3EAB2398}" type="presOf" srcId="{6F7DC82D-43E5-46C5-9D10-533829236B2A}" destId="{3770055E-267D-48EA-A155-E5FD87DCD0F2}" srcOrd="0" destOrd="0" presId="urn:microsoft.com/office/officeart/2018/2/layout/IconVerticalSolidList"/>
    <dgm:cxn modelId="{FB3DED50-E40C-43BD-9825-391874ED305C}" type="presOf" srcId="{19F15AB2-3177-4096-A31B-ED078625183E}" destId="{5B7A88C1-15CF-4804-8DFA-432003EF8143}" srcOrd="0" destOrd="0" presId="urn:microsoft.com/office/officeart/2018/2/layout/IconVerticalSolidList"/>
    <dgm:cxn modelId="{AB237A91-84F7-40D5-ABC9-C458B21C5196}" srcId="{F01A4E7A-99E2-4F58-BEEB-8CEB1A70A0FB}" destId="{19F15AB2-3177-4096-A31B-ED078625183E}" srcOrd="0" destOrd="0" parTransId="{D2BD0AD9-3AEF-47C3-BECC-EC592A0F320F}" sibTransId="{73818752-275C-46D0-ACEF-54B65FD6AC93}"/>
    <dgm:cxn modelId="{9649A7B6-FD3E-4148-90D6-5FD32C985842}" type="presOf" srcId="{F01A4E7A-99E2-4F58-BEEB-8CEB1A70A0FB}" destId="{D51BE57E-FAC7-4DA0-B9F5-14022028FDE6}" srcOrd="0" destOrd="0" presId="urn:microsoft.com/office/officeart/2018/2/layout/IconVerticalSolidList"/>
    <dgm:cxn modelId="{BC1547C9-DC31-4B69-A17A-DFEE404695DC}" srcId="{F01A4E7A-99E2-4F58-BEEB-8CEB1A70A0FB}" destId="{6F7DC82D-43E5-46C5-9D10-533829236B2A}" srcOrd="1" destOrd="0" parTransId="{19EC6819-1872-46CC-9C69-3F9A2C724652}" sibTransId="{ACC0C9B6-5F46-49F3-8B95-BB86CB99BC75}"/>
    <dgm:cxn modelId="{BCF49930-6F53-43C4-BEEC-C59CAC5AE419}" type="presParOf" srcId="{D51BE57E-FAC7-4DA0-B9F5-14022028FDE6}" destId="{3B804B32-049A-4700-B2F8-2C1763A76B77}" srcOrd="0" destOrd="0" presId="urn:microsoft.com/office/officeart/2018/2/layout/IconVerticalSolidList"/>
    <dgm:cxn modelId="{0839B618-C52E-4627-BA55-120A27C1493B}" type="presParOf" srcId="{3B804B32-049A-4700-B2F8-2C1763A76B77}" destId="{536E6986-63A3-4070-A3A0-2B56178F1A75}" srcOrd="0" destOrd="0" presId="urn:microsoft.com/office/officeart/2018/2/layout/IconVerticalSolidList"/>
    <dgm:cxn modelId="{378CD2E7-B8E9-4C94-A206-6A857835E3EA}" type="presParOf" srcId="{3B804B32-049A-4700-B2F8-2C1763A76B77}" destId="{6694CFC0-6766-4BD6-9BFB-4655687F5762}" srcOrd="1" destOrd="0" presId="urn:microsoft.com/office/officeart/2018/2/layout/IconVerticalSolidList"/>
    <dgm:cxn modelId="{809BB0E0-3C2A-4CB9-9C72-DD8644D03C1A}" type="presParOf" srcId="{3B804B32-049A-4700-B2F8-2C1763A76B77}" destId="{48BEAC70-FCA7-4479-A323-EF5E0FB55B3B}" srcOrd="2" destOrd="0" presId="urn:microsoft.com/office/officeart/2018/2/layout/IconVerticalSolidList"/>
    <dgm:cxn modelId="{E1CFBDDD-832A-4FCC-81F9-9748BEAF800B}" type="presParOf" srcId="{3B804B32-049A-4700-B2F8-2C1763A76B77}" destId="{5B7A88C1-15CF-4804-8DFA-432003EF8143}" srcOrd="3" destOrd="0" presId="urn:microsoft.com/office/officeart/2018/2/layout/IconVerticalSolidList"/>
    <dgm:cxn modelId="{126CF944-770E-4073-823A-11F23EF328BD}" type="presParOf" srcId="{D51BE57E-FAC7-4DA0-B9F5-14022028FDE6}" destId="{E65A4AB3-75F9-4624-8330-367D23B39E05}" srcOrd="1" destOrd="0" presId="urn:microsoft.com/office/officeart/2018/2/layout/IconVerticalSolidList"/>
    <dgm:cxn modelId="{7B4083D1-03DD-45A6-9AD6-88F7606CC247}" type="presParOf" srcId="{D51BE57E-FAC7-4DA0-B9F5-14022028FDE6}" destId="{7664F69D-4511-4B94-906F-A76C2AB00F39}" srcOrd="2" destOrd="0" presId="urn:microsoft.com/office/officeart/2018/2/layout/IconVerticalSolidList"/>
    <dgm:cxn modelId="{1AEDDED3-F9E7-41D6-ABB7-2170C07EA1F7}" type="presParOf" srcId="{7664F69D-4511-4B94-906F-A76C2AB00F39}" destId="{401CA862-2278-4157-848D-EF871AFD2321}" srcOrd="0" destOrd="0" presId="urn:microsoft.com/office/officeart/2018/2/layout/IconVerticalSolidList"/>
    <dgm:cxn modelId="{F4BA620C-CE31-4C6F-9B2D-DDE7FC25DD33}" type="presParOf" srcId="{7664F69D-4511-4B94-906F-A76C2AB00F39}" destId="{8C26F801-6F5C-4A05-A74B-841801658DFA}" srcOrd="1" destOrd="0" presId="urn:microsoft.com/office/officeart/2018/2/layout/IconVerticalSolidList"/>
    <dgm:cxn modelId="{ABAA3A05-93E7-42A6-90B9-26DEB70FBF29}" type="presParOf" srcId="{7664F69D-4511-4B94-906F-A76C2AB00F39}" destId="{EF5D615B-AC8C-4B1D-B216-87828506CBD6}" srcOrd="2" destOrd="0" presId="urn:microsoft.com/office/officeart/2018/2/layout/IconVerticalSolidList"/>
    <dgm:cxn modelId="{BA4D7334-8C30-4C88-AC56-BD8180A5AA25}" type="presParOf" srcId="{7664F69D-4511-4B94-906F-A76C2AB00F39}" destId="{3770055E-267D-48EA-A155-E5FD87DCD0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1CA44E-055A-4970-8F24-F399D60464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EDA902-CF2A-42E3-B91C-0DA1B1BFA078}">
      <dgm:prSet/>
      <dgm:spPr/>
      <dgm:t>
        <a:bodyPr/>
        <a:lstStyle/>
        <a:p>
          <a:r>
            <a:rPr lang="en-US"/>
            <a:t>Create a new ADLS account</a:t>
          </a:r>
        </a:p>
      </dgm:t>
    </dgm:pt>
    <dgm:pt modelId="{0A10013B-C63B-4267-B5ED-9387CEDD6F9F}" type="parTrans" cxnId="{B73A960E-8188-4D27-9F12-BABB8C2FADB1}">
      <dgm:prSet/>
      <dgm:spPr/>
      <dgm:t>
        <a:bodyPr/>
        <a:lstStyle/>
        <a:p>
          <a:endParaRPr lang="en-US"/>
        </a:p>
      </dgm:t>
    </dgm:pt>
    <dgm:pt modelId="{DDA9507E-B2BA-48E7-B2FD-424E2838951C}" type="sibTrans" cxnId="{B73A960E-8188-4D27-9F12-BABB8C2FADB1}">
      <dgm:prSet/>
      <dgm:spPr/>
      <dgm:t>
        <a:bodyPr/>
        <a:lstStyle/>
        <a:p>
          <a:endParaRPr lang="en-US"/>
        </a:p>
      </dgm:t>
    </dgm:pt>
    <dgm:pt modelId="{140A1C4C-F787-4E25-8D12-714CBC2DD001}">
      <dgm:prSet/>
      <dgm:spPr/>
      <dgm:t>
        <a:bodyPr/>
        <a:lstStyle/>
        <a:p>
          <a:r>
            <a:rPr lang="en-US"/>
            <a:t>Configure access and security</a:t>
          </a:r>
        </a:p>
      </dgm:t>
    </dgm:pt>
    <dgm:pt modelId="{40D4BB80-C2DD-47E3-837A-711EA06AD647}" type="parTrans" cxnId="{CA7FD13F-6189-4972-B3A4-7118C52DF82B}">
      <dgm:prSet/>
      <dgm:spPr/>
      <dgm:t>
        <a:bodyPr/>
        <a:lstStyle/>
        <a:p>
          <a:endParaRPr lang="en-US"/>
        </a:p>
      </dgm:t>
    </dgm:pt>
    <dgm:pt modelId="{E777BD45-8AE2-4E6E-ACB3-125E6E7A3B90}" type="sibTrans" cxnId="{CA7FD13F-6189-4972-B3A4-7118C52DF82B}">
      <dgm:prSet/>
      <dgm:spPr/>
      <dgm:t>
        <a:bodyPr/>
        <a:lstStyle/>
        <a:p>
          <a:endParaRPr lang="en-US"/>
        </a:p>
      </dgm:t>
    </dgm:pt>
    <dgm:pt modelId="{CA5DD2F7-C0D3-44E5-A20D-114F064E5533}">
      <dgm:prSet/>
      <dgm:spPr/>
      <dgm:t>
        <a:bodyPr/>
        <a:lstStyle/>
        <a:p>
          <a:r>
            <a:rPr lang="en-US"/>
            <a:t>Create necessary containers and folders for storing data</a:t>
          </a:r>
        </a:p>
      </dgm:t>
    </dgm:pt>
    <dgm:pt modelId="{A42CEE43-9F0E-44B1-BF7F-5D61655E7C95}" type="parTrans" cxnId="{530873B8-7E4F-4DD4-809A-A589CEBB8D27}">
      <dgm:prSet/>
      <dgm:spPr/>
      <dgm:t>
        <a:bodyPr/>
        <a:lstStyle/>
        <a:p>
          <a:endParaRPr lang="en-US"/>
        </a:p>
      </dgm:t>
    </dgm:pt>
    <dgm:pt modelId="{B49AD96E-F864-4726-8E6C-FF44992EF455}" type="sibTrans" cxnId="{530873B8-7E4F-4DD4-809A-A589CEBB8D27}">
      <dgm:prSet/>
      <dgm:spPr/>
      <dgm:t>
        <a:bodyPr/>
        <a:lstStyle/>
        <a:p>
          <a:endParaRPr lang="en-US"/>
        </a:p>
      </dgm:t>
    </dgm:pt>
    <dgm:pt modelId="{26803F93-DBED-4604-9E44-E3D6BAA398A1}" type="pres">
      <dgm:prSet presAssocID="{B81CA44E-055A-4970-8F24-F399D6046431}" presName="root" presStyleCnt="0">
        <dgm:presLayoutVars>
          <dgm:dir/>
          <dgm:resizeHandles val="exact"/>
        </dgm:presLayoutVars>
      </dgm:prSet>
      <dgm:spPr/>
    </dgm:pt>
    <dgm:pt modelId="{35D7CC43-3D76-42A8-B5A8-A786790DD59B}" type="pres">
      <dgm:prSet presAssocID="{32EDA902-CF2A-42E3-B91C-0DA1B1BFA078}" presName="compNode" presStyleCnt="0"/>
      <dgm:spPr/>
    </dgm:pt>
    <dgm:pt modelId="{B31CCEA8-F1ED-49C8-B44C-A9920E1AA01D}" type="pres">
      <dgm:prSet presAssocID="{32EDA902-CF2A-42E3-B91C-0DA1B1BFA078}" presName="bgRect" presStyleLbl="bgShp" presStyleIdx="0" presStyleCnt="3"/>
      <dgm:spPr/>
    </dgm:pt>
    <dgm:pt modelId="{411D3FAA-8AB5-49BC-87B8-3E4964AF8800}" type="pres">
      <dgm:prSet presAssocID="{32EDA902-CF2A-42E3-B91C-0DA1B1BFA0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EF32FD2-3F6D-4432-BC63-03F85244E357}" type="pres">
      <dgm:prSet presAssocID="{32EDA902-CF2A-42E3-B91C-0DA1B1BFA078}" presName="spaceRect" presStyleCnt="0"/>
      <dgm:spPr/>
    </dgm:pt>
    <dgm:pt modelId="{256A1947-7DA9-4CBF-8AF5-6C1859EF2E1A}" type="pres">
      <dgm:prSet presAssocID="{32EDA902-CF2A-42E3-B91C-0DA1B1BFA078}" presName="parTx" presStyleLbl="revTx" presStyleIdx="0" presStyleCnt="3">
        <dgm:presLayoutVars>
          <dgm:chMax val="0"/>
          <dgm:chPref val="0"/>
        </dgm:presLayoutVars>
      </dgm:prSet>
      <dgm:spPr/>
    </dgm:pt>
    <dgm:pt modelId="{62D72784-171C-4D3E-9438-9666E7CE4E08}" type="pres">
      <dgm:prSet presAssocID="{DDA9507E-B2BA-48E7-B2FD-424E2838951C}" presName="sibTrans" presStyleCnt="0"/>
      <dgm:spPr/>
    </dgm:pt>
    <dgm:pt modelId="{55CD7149-809F-48A3-90BA-8D25BC0BC3FE}" type="pres">
      <dgm:prSet presAssocID="{140A1C4C-F787-4E25-8D12-714CBC2DD001}" presName="compNode" presStyleCnt="0"/>
      <dgm:spPr/>
    </dgm:pt>
    <dgm:pt modelId="{F0F9EC90-BA2E-48FB-9A2B-198B241A8C9B}" type="pres">
      <dgm:prSet presAssocID="{140A1C4C-F787-4E25-8D12-714CBC2DD001}" presName="bgRect" presStyleLbl="bgShp" presStyleIdx="1" presStyleCnt="3"/>
      <dgm:spPr/>
    </dgm:pt>
    <dgm:pt modelId="{1AF2E805-0674-47F2-AE93-6E8B59E65F60}" type="pres">
      <dgm:prSet presAssocID="{140A1C4C-F787-4E25-8D12-714CBC2DD0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1A296B-170F-45F2-A465-05D770B40CAB}" type="pres">
      <dgm:prSet presAssocID="{140A1C4C-F787-4E25-8D12-714CBC2DD001}" presName="spaceRect" presStyleCnt="0"/>
      <dgm:spPr/>
    </dgm:pt>
    <dgm:pt modelId="{B54B7B42-16ED-47FE-A54A-DC90D1F821A7}" type="pres">
      <dgm:prSet presAssocID="{140A1C4C-F787-4E25-8D12-714CBC2DD001}" presName="parTx" presStyleLbl="revTx" presStyleIdx="1" presStyleCnt="3">
        <dgm:presLayoutVars>
          <dgm:chMax val="0"/>
          <dgm:chPref val="0"/>
        </dgm:presLayoutVars>
      </dgm:prSet>
      <dgm:spPr/>
    </dgm:pt>
    <dgm:pt modelId="{2F860728-E2AD-407A-A89D-4E33239BA072}" type="pres">
      <dgm:prSet presAssocID="{E777BD45-8AE2-4E6E-ACB3-125E6E7A3B90}" presName="sibTrans" presStyleCnt="0"/>
      <dgm:spPr/>
    </dgm:pt>
    <dgm:pt modelId="{DCDE3786-EE45-4F5D-8633-0A9655D655C7}" type="pres">
      <dgm:prSet presAssocID="{CA5DD2F7-C0D3-44E5-A20D-114F064E5533}" presName="compNode" presStyleCnt="0"/>
      <dgm:spPr/>
    </dgm:pt>
    <dgm:pt modelId="{1A606277-EB5F-4F63-BA2B-36E82547780A}" type="pres">
      <dgm:prSet presAssocID="{CA5DD2F7-C0D3-44E5-A20D-114F064E5533}" presName="bgRect" presStyleLbl="bgShp" presStyleIdx="2" presStyleCnt="3"/>
      <dgm:spPr/>
    </dgm:pt>
    <dgm:pt modelId="{17966763-8959-45AD-BF14-1FCA48B2B400}" type="pres">
      <dgm:prSet presAssocID="{CA5DD2F7-C0D3-44E5-A20D-114F064E55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9A66BBA-1ADE-40B6-BF8E-E75847B3EA6E}" type="pres">
      <dgm:prSet presAssocID="{CA5DD2F7-C0D3-44E5-A20D-114F064E5533}" presName="spaceRect" presStyleCnt="0"/>
      <dgm:spPr/>
    </dgm:pt>
    <dgm:pt modelId="{27ABE667-B323-4EFB-BF2B-108692748AFA}" type="pres">
      <dgm:prSet presAssocID="{CA5DD2F7-C0D3-44E5-A20D-114F064E55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3A960E-8188-4D27-9F12-BABB8C2FADB1}" srcId="{B81CA44E-055A-4970-8F24-F399D6046431}" destId="{32EDA902-CF2A-42E3-B91C-0DA1B1BFA078}" srcOrd="0" destOrd="0" parTransId="{0A10013B-C63B-4267-B5ED-9387CEDD6F9F}" sibTransId="{DDA9507E-B2BA-48E7-B2FD-424E2838951C}"/>
    <dgm:cxn modelId="{4D96461B-A8CA-4366-84D2-D5E1C5FFCDF6}" type="presOf" srcId="{CA5DD2F7-C0D3-44E5-A20D-114F064E5533}" destId="{27ABE667-B323-4EFB-BF2B-108692748AFA}" srcOrd="0" destOrd="0" presId="urn:microsoft.com/office/officeart/2018/2/layout/IconVerticalSolidList"/>
    <dgm:cxn modelId="{CA7FD13F-6189-4972-B3A4-7118C52DF82B}" srcId="{B81CA44E-055A-4970-8F24-F399D6046431}" destId="{140A1C4C-F787-4E25-8D12-714CBC2DD001}" srcOrd="1" destOrd="0" parTransId="{40D4BB80-C2DD-47E3-837A-711EA06AD647}" sibTransId="{E777BD45-8AE2-4E6E-ACB3-125E6E7A3B90}"/>
    <dgm:cxn modelId="{91B0EA5D-80D5-4768-BEAB-0AE5C222F034}" type="presOf" srcId="{B81CA44E-055A-4970-8F24-F399D6046431}" destId="{26803F93-DBED-4604-9E44-E3D6BAA398A1}" srcOrd="0" destOrd="0" presId="urn:microsoft.com/office/officeart/2018/2/layout/IconVerticalSolidList"/>
    <dgm:cxn modelId="{D252906A-FA9B-4D51-87DA-2300D9245ECD}" type="presOf" srcId="{32EDA902-CF2A-42E3-B91C-0DA1B1BFA078}" destId="{256A1947-7DA9-4CBF-8AF5-6C1859EF2E1A}" srcOrd="0" destOrd="0" presId="urn:microsoft.com/office/officeart/2018/2/layout/IconVerticalSolidList"/>
    <dgm:cxn modelId="{530873B8-7E4F-4DD4-809A-A589CEBB8D27}" srcId="{B81CA44E-055A-4970-8F24-F399D6046431}" destId="{CA5DD2F7-C0D3-44E5-A20D-114F064E5533}" srcOrd="2" destOrd="0" parTransId="{A42CEE43-9F0E-44B1-BF7F-5D61655E7C95}" sibTransId="{B49AD96E-F864-4726-8E6C-FF44992EF455}"/>
    <dgm:cxn modelId="{9AAE92F8-72D6-4716-81D4-54D415D58636}" type="presOf" srcId="{140A1C4C-F787-4E25-8D12-714CBC2DD001}" destId="{B54B7B42-16ED-47FE-A54A-DC90D1F821A7}" srcOrd="0" destOrd="0" presId="urn:microsoft.com/office/officeart/2018/2/layout/IconVerticalSolidList"/>
    <dgm:cxn modelId="{D5F056E1-3ABD-4AAA-8C99-D390742137AF}" type="presParOf" srcId="{26803F93-DBED-4604-9E44-E3D6BAA398A1}" destId="{35D7CC43-3D76-42A8-B5A8-A786790DD59B}" srcOrd="0" destOrd="0" presId="urn:microsoft.com/office/officeart/2018/2/layout/IconVerticalSolidList"/>
    <dgm:cxn modelId="{877F635C-1B72-4DFD-9B8E-FD80B7B7C0CF}" type="presParOf" srcId="{35D7CC43-3D76-42A8-B5A8-A786790DD59B}" destId="{B31CCEA8-F1ED-49C8-B44C-A9920E1AA01D}" srcOrd="0" destOrd="0" presId="urn:microsoft.com/office/officeart/2018/2/layout/IconVerticalSolidList"/>
    <dgm:cxn modelId="{23F229BA-437E-4AB7-94C5-CF78F7E4F141}" type="presParOf" srcId="{35D7CC43-3D76-42A8-B5A8-A786790DD59B}" destId="{411D3FAA-8AB5-49BC-87B8-3E4964AF8800}" srcOrd="1" destOrd="0" presId="urn:microsoft.com/office/officeart/2018/2/layout/IconVerticalSolidList"/>
    <dgm:cxn modelId="{3E8D51B5-A479-4CF2-BFE1-DB5921DDC2E4}" type="presParOf" srcId="{35D7CC43-3D76-42A8-B5A8-A786790DD59B}" destId="{4EF32FD2-3F6D-4432-BC63-03F85244E357}" srcOrd="2" destOrd="0" presId="urn:microsoft.com/office/officeart/2018/2/layout/IconVerticalSolidList"/>
    <dgm:cxn modelId="{2789CDF5-9671-444B-97EB-4CD0FA22697E}" type="presParOf" srcId="{35D7CC43-3D76-42A8-B5A8-A786790DD59B}" destId="{256A1947-7DA9-4CBF-8AF5-6C1859EF2E1A}" srcOrd="3" destOrd="0" presId="urn:microsoft.com/office/officeart/2018/2/layout/IconVerticalSolidList"/>
    <dgm:cxn modelId="{4E56D219-A7B8-4C7E-ABE2-692097968586}" type="presParOf" srcId="{26803F93-DBED-4604-9E44-E3D6BAA398A1}" destId="{62D72784-171C-4D3E-9438-9666E7CE4E08}" srcOrd="1" destOrd="0" presId="urn:microsoft.com/office/officeart/2018/2/layout/IconVerticalSolidList"/>
    <dgm:cxn modelId="{5751A548-3361-4F23-BB73-30E8E5B7BC33}" type="presParOf" srcId="{26803F93-DBED-4604-9E44-E3D6BAA398A1}" destId="{55CD7149-809F-48A3-90BA-8D25BC0BC3FE}" srcOrd="2" destOrd="0" presId="urn:microsoft.com/office/officeart/2018/2/layout/IconVerticalSolidList"/>
    <dgm:cxn modelId="{61713DF5-0B55-433B-A245-BD7FD7EE5525}" type="presParOf" srcId="{55CD7149-809F-48A3-90BA-8D25BC0BC3FE}" destId="{F0F9EC90-BA2E-48FB-9A2B-198B241A8C9B}" srcOrd="0" destOrd="0" presId="urn:microsoft.com/office/officeart/2018/2/layout/IconVerticalSolidList"/>
    <dgm:cxn modelId="{8C1A4A96-5532-47A7-B0B3-892108FBEB8D}" type="presParOf" srcId="{55CD7149-809F-48A3-90BA-8D25BC0BC3FE}" destId="{1AF2E805-0674-47F2-AE93-6E8B59E65F60}" srcOrd="1" destOrd="0" presId="urn:microsoft.com/office/officeart/2018/2/layout/IconVerticalSolidList"/>
    <dgm:cxn modelId="{2350E92E-CAF5-45B2-9DA0-BCA993ACDCCE}" type="presParOf" srcId="{55CD7149-809F-48A3-90BA-8D25BC0BC3FE}" destId="{7F1A296B-170F-45F2-A465-05D770B40CAB}" srcOrd="2" destOrd="0" presId="urn:microsoft.com/office/officeart/2018/2/layout/IconVerticalSolidList"/>
    <dgm:cxn modelId="{C0D5CDB1-B497-48A7-85B3-ED3E9AB673B9}" type="presParOf" srcId="{55CD7149-809F-48A3-90BA-8D25BC0BC3FE}" destId="{B54B7B42-16ED-47FE-A54A-DC90D1F821A7}" srcOrd="3" destOrd="0" presId="urn:microsoft.com/office/officeart/2018/2/layout/IconVerticalSolidList"/>
    <dgm:cxn modelId="{3DCD2424-514B-4357-B58F-62071B76975E}" type="presParOf" srcId="{26803F93-DBED-4604-9E44-E3D6BAA398A1}" destId="{2F860728-E2AD-407A-A89D-4E33239BA072}" srcOrd="3" destOrd="0" presId="urn:microsoft.com/office/officeart/2018/2/layout/IconVerticalSolidList"/>
    <dgm:cxn modelId="{3F87CE2E-73DA-48E0-8CBD-B7FF851F0835}" type="presParOf" srcId="{26803F93-DBED-4604-9E44-E3D6BAA398A1}" destId="{DCDE3786-EE45-4F5D-8633-0A9655D655C7}" srcOrd="4" destOrd="0" presId="urn:microsoft.com/office/officeart/2018/2/layout/IconVerticalSolidList"/>
    <dgm:cxn modelId="{0F3EF2E5-C6F2-48CA-8BF1-9E1917DEF3B8}" type="presParOf" srcId="{DCDE3786-EE45-4F5D-8633-0A9655D655C7}" destId="{1A606277-EB5F-4F63-BA2B-36E82547780A}" srcOrd="0" destOrd="0" presId="urn:microsoft.com/office/officeart/2018/2/layout/IconVerticalSolidList"/>
    <dgm:cxn modelId="{18F88E74-DA33-4C5B-834D-F7200A089D62}" type="presParOf" srcId="{DCDE3786-EE45-4F5D-8633-0A9655D655C7}" destId="{17966763-8959-45AD-BF14-1FCA48B2B400}" srcOrd="1" destOrd="0" presId="urn:microsoft.com/office/officeart/2018/2/layout/IconVerticalSolidList"/>
    <dgm:cxn modelId="{510EA8E7-7496-4F3F-861C-C62DBB1506CE}" type="presParOf" srcId="{DCDE3786-EE45-4F5D-8633-0A9655D655C7}" destId="{59A66BBA-1ADE-40B6-BF8E-E75847B3EA6E}" srcOrd="2" destOrd="0" presId="urn:microsoft.com/office/officeart/2018/2/layout/IconVerticalSolidList"/>
    <dgm:cxn modelId="{FCF6AD23-2A03-488A-925F-0AE2353B9FE4}" type="presParOf" srcId="{DCDE3786-EE45-4F5D-8633-0A9655D655C7}" destId="{27ABE667-B323-4EFB-BF2B-108692748A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1B0C13-B9E9-4D6D-AF6D-7EB923ACE6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3A14EB-09C8-44C5-B131-2411F88929C0}">
      <dgm:prSet/>
      <dgm:spPr/>
      <dgm:t>
        <a:bodyPr/>
        <a:lstStyle/>
        <a:p>
          <a:r>
            <a:rPr lang="en-US"/>
            <a:t>Create a new ADF instance</a:t>
          </a:r>
        </a:p>
      </dgm:t>
    </dgm:pt>
    <dgm:pt modelId="{C06ECE96-001B-4CED-9BED-6A624E2D7A2B}" type="parTrans" cxnId="{F55871A4-B9B6-47B7-95E9-48AC79858381}">
      <dgm:prSet/>
      <dgm:spPr/>
      <dgm:t>
        <a:bodyPr/>
        <a:lstStyle/>
        <a:p>
          <a:endParaRPr lang="en-US"/>
        </a:p>
      </dgm:t>
    </dgm:pt>
    <dgm:pt modelId="{03296E75-1473-4132-88B1-7F9C170925DE}" type="sibTrans" cxnId="{F55871A4-B9B6-47B7-95E9-48AC79858381}">
      <dgm:prSet/>
      <dgm:spPr/>
      <dgm:t>
        <a:bodyPr/>
        <a:lstStyle/>
        <a:p>
          <a:endParaRPr lang="en-US"/>
        </a:p>
      </dgm:t>
    </dgm:pt>
    <dgm:pt modelId="{3A3CF208-8B7C-4FD5-8248-171D27055534}">
      <dgm:prSet/>
      <dgm:spPr/>
      <dgm:t>
        <a:bodyPr/>
        <a:lstStyle/>
        <a:p>
          <a:r>
            <a:rPr lang="en-US"/>
            <a:t>Create a data flow or custom activity for data transformation</a:t>
          </a:r>
        </a:p>
      </dgm:t>
    </dgm:pt>
    <dgm:pt modelId="{719C4334-EA03-42F4-B3F2-78DD7881FB6A}" type="parTrans" cxnId="{6B07EE75-1997-4BFC-8D69-BD59F547197A}">
      <dgm:prSet/>
      <dgm:spPr/>
      <dgm:t>
        <a:bodyPr/>
        <a:lstStyle/>
        <a:p>
          <a:endParaRPr lang="en-US"/>
        </a:p>
      </dgm:t>
    </dgm:pt>
    <dgm:pt modelId="{E9451971-E922-4A8F-9C99-1506A32FDF13}" type="sibTrans" cxnId="{6B07EE75-1997-4BFC-8D69-BD59F547197A}">
      <dgm:prSet/>
      <dgm:spPr/>
      <dgm:t>
        <a:bodyPr/>
        <a:lstStyle/>
        <a:p>
          <a:endParaRPr lang="en-US"/>
        </a:p>
      </dgm:t>
    </dgm:pt>
    <dgm:pt modelId="{CF4243FD-F17A-4E10-8E6D-EB90C59E29C5}">
      <dgm:prSet/>
      <dgm:spPr/>
      <dgm:t>
        <a:bodyPr/>
        <a:lstStyle/>
        <a:p>
          <a:r>
            <a:rPr lang="en-US"/>
            <a:t>Configure input and output datasets</a:t>
          </a:r>
        </a:p>
      </dgm:t>
    </dgm:pt>
    <dgm:pt modelId="{ABD9A5F7-B9EB-4648-9A67-58D0BE40AB2D}" type="parTrans" cxnId="{BF3EC4AB-4C8E-4FB1-834D-BFA004D48CBF}">
      <dgm:prSet/>
      <dgm:spPr/>
      <dgm:t>
        <a:bodyPr/>
        <a:lstStyle/>
        <a:p>
          <a:endParaRPr lang="en-US"/>
        </a:p>
      </dgm:t>
    </dgm:pt>
    <dgm:pt modelId="{9172479A-EC6A-409A-8229-4A5201E9C11F}" type="sibTrans" cxnId="{BF3EC4AB-4C8E-4FB1-834D-BFA004D48CBF}">
      <dgm:prSet/>
      <dgm:spPr/>
      <dgm:t>
        <a:bodyPr/>
        <a:lstStyle/>
        <a:p>
          <a:endParaRPr lang="en-US"/>
        </a:p>
      </dgm:t>
    </dgm:pt>
    <dgm:pt modelId="{F19F763C-96F2-48BD-8645-BD7FF5250358}">
      <dgm:prSet/>
      <dgm:spPr/>
      <dgm:t>
        <a:bodyPr/>
        <a:lstStyle/>
        <a:p>
          <a:r>
            <a:rPr lang="en-US"/>
            <a:t>Create a pipeline and add the data flow or custom activity</a:t>
          </a:r>
        </a:p>
      </dgm:t>
    </dgm:pt>
    <dgm:pt modelId="{29AF2083-86C4-4A70-879C-6F2595282B86}" type="parTrans" cxnId="{EF954AB1-50C6-46DF-A8D1-2509A4538DC9}">
      <dgm:prSet/>
      <dgm:spPr/>
      <dgm:t>
        <a:bodyPr/>
        <a:lstStyle/>
        <a:p>
          <a:endParaRPr lang="en-US"/>
        </a:p>
      </dgm:t>
    </dgm:pt>
    <dgm:pt modelId="{F451AE84-7A30-4AF4-9159-85402D8F5DCF}" type="sibTrans" cxnId="{EF954AB1-50C6-46DF-A8D1-2509A4538DC9}">
      <dgm:prSet/>
      <dgm:spPr/>
      <dgm:t>
        <a:bodyPr/>
        <a:lstStyle/>
        <a:p>
          <a:endParaRPr lang="en-US"/>
        </a:p>
      </dgm:t>
    </dgm:pt>
    <dgm:pt modelId="{363D4A2A-BAF9-4546-B280-E1CB701CD107}" type="pres">
      <dgm:prSet presAssocID="{0E1B0C13-B9E9-4D6D-AF6D-7EB923ACE61B}" presName="root" presStyleCnt="0">
        <dgm:presLayoutVars>
          <dgm:dir/>
          <dgm:resizeHandles val="exact"/>
        </dgm:presLayoutVars>
      </dgm:prSet>
      <dgm:spPr/>
    </dgm:pt>
    <dgm:pt modelId="{FE1847D1-0B08-47D0-9E99-5BAA4AF354EF}" type="pres">
      <dgm:prSet presAssocID="{7B3A14EB-09C8-44C5-B131-2411F88929C0}" presName="compNode" presStyleCnt="0"/>
      <dgm:spPr/>
    </dgm:pt>
    <dgm:pt modelId="{F34952D9-C044-471F-BAB7-A8E2D9E478F6}" type="pres">
      <dgm:prSet presAssocID="{7B3A14EB-09C8-44C5-B131-2411F88929C0}" presName="bgRect" presStyleLbl="bgShp" presStyleIdx="0" presStyleCnt="4"/>
      <dgm:spPr/>
    </dgm:pt>
    <dgm:pt modelId="{5E8536E6-D16A-4D7C-A93A-C4DBF873F741}" type="pres">
      <dgm:prSet presAssocID="{7B3A14EB-09C8-44C5-B131-2411F88929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53BBED3-5793-447A-9FE4-0BBF6B582A3F}" type="pres">
      <dgm:prSet presAssocID="{7B3A14EB-09C8-44C5-B131-2411F88929C0}" presName="spaceRect" presStyleCnt="0"/>
      <dgm:spPr/>
    </dgm:pt>
    <dgm:pt modelId="{E20DB2A2-F555-4999-8E4F-ABEB02356838}" type="pres">
      <dgm:prSet presAssocID="{7B3A14EB-09C8-44C5-B131-2411F88929C0}" presName="parTx" presStyleLbl="revTx" presStyleIdx="0" presStyleCnt="4">
        <dgm:presLayoutVars>
          <dgm:chMax val="0"/>
          <dgm:chPref val="0"/>
        </dgm:presLayoutVars>
      </dgm:prSet>
      <dgm:spPr/>
    </dgm:pt>
    <dgm:pt modelId="{5E439D14-504B-4E80-A788-15E7E0E30710}" type="pres">
      <dgm:prSet presAssocID="{03296E75-1473-4132-88B1-7F9C170925DE}" presName="sibTrans" presStyleCnt="0"/>
      <dgm:spPr/>
    </dgm:pt>
    <dgm:pt modelId="{B8055D1C-630C-4CF9-8736-9EFE5D5EF46C}" type="pres">
      <dgm:prSet presAssocID="{3A3CF208-8B7C-4FD5-8248-171D27055534}" presName="compNode" presStyleCnt="0"/>
      <dgm:spPr/>
    </dgm:pt>
    <dgm:pt modelId="{F479B2C7-21AB-4F47-B4CF-87D9D80F1FCB}" type="pres">
      <dgm:prSet presAssocID="{3A3CF208-8B7C-4FD5-8248-171D27055534}" presName="bgRect" presStyleLbl="bgShp" presStyleIdx="1" presStyleCnt="4"/>
      <dgm:spPr/>
    </dgm:pt>
    <dgm:pt modelId="{284B3163-6955-4AE7-85DE-BACAEC649979}" type="pres">
      <dgm:prSet presAssocID="{3A3CF208-8B7C-4FD5-8248-171D270555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389E6F-4037-42D7-BE74-912CCAE0AB56}" type="pres">
      <dgm:prSet presAssocID="{3A3CF208-8B7C-4FD5-8248-171D27055534}" presName="spaceRect" presStyleCnt="0"/>
      <dgm:spPr/>
    </dgm:pt>
    <dgm:pt modelId="{6359C192-7186-4D71-85FF-6D9744B27423}" type="pres">
      <dgm:prSet presAssocID="{3A3CF208-8B7C-4FD5-8248-171D27055534}" presName="parTx" presStyleLbl="revTx" presStyleIdx="1" presStyleCnt="4">
        <dgm:presLayoutVars>
          <dgm:chMax val="0"/>
          <dgm:chPref val="0"/>
        </dgm:presLayoutVars>
      </dgm:prSet>
      <dgm:spPr/>
    </dgm:pt>
    <dgm:pt modelId="{79AD58E3-D436-4A96-9F2B-0895BC5D9141}" type="pres">
      <dgm:prSet presAssocID="{E9451971-E922-4A8F-9C99-1506A32FDF13}" presName="sibTrans" presStyleCnt="0"/>
      <dgm:spPr/>
    </dgm:pt>
    <dgm:pt modelId="{FCC69398-4E6D-48B2-93C1-FEEB7EEB8D0E}" type="pres">
      <dgm:prSet presAssocID="{CF4243FD-F17A-4E10-8E6D-EB90C59E29C5}" presName="compNode" presStyleCnt="0"/>
      <dgm:spPr/>
    </dgm:pt>
    <dgm:pt modelId="{0601BED2-6844-44EB-9241-3C7D29ABB231}" type="pres">
      <dgm:prSet presAssocID="{CF4243FD-F17A-4E10-8E6D-EB90C59E29C5}" presName="bgRect" presStyleLbl="bgShp" presStyleIdx="2" presStyleCnt="4"/>
      <dgm:spPr/>
    </dgm:pt>
    <dgm:pt modelId="{90944687-6BBE-4D8A-B54F-28D4B9A81A03}" type="pres">
      <dgm:prSet presAssocID="{CF4243FD-F17A-4E10-8E6D-EB90C59E29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7AB538-5E23-445B-98E1-8917D80494AA}" type="pres">
      <dgm:prSet presAssocID="{CF4243FD-F17A-4E10-8E6D-EB90C59E29C5}" presName="spaceRect" presStyleCnt="0"/>
      <dgm:spPr/>
    </dgm:pt>
    <dgm:pt modelId="{8A980374-9DEC-4ED5-A5A2-C01EE622FF8C}" type="pres">
      <dgm:prSet presAssocID="{CF4243FD-F17A-4E10-8E6D-EB90C59E29C5}" presName="parTx" presStyleLbl="revTx" presStyleIdx="2" presStyleCnt="4">
        <dgm:presLayoutVars>
          <dgm:chMax val="0"/>
          <dgm:chPref val="0"/>
        </dgm:presLayoutVars>
      </dgm:prSet>
      <dgm:spPr/>
    </dgm:pt>
    <dgm:pt modelId="{C016A2CA-B95A-478B-87F4-76C6F24F019A}" type="pres">
      <dgm:prSet presAssocID="{9172479A-EC6A-409A-8229-4A5201E9C11F}" presName="sibTrans" presStyleCnt="0"/>
      <dgm:spPr/>
    </dgm:pt>
    <dgm:pt modelId="{E1A562AD-F285-4339-8680-0527A0A3C851}" type="pres">
      <dgm:prSet presAssocID="{F19F763C-96F2-48BD-8645-BD7FF5250358}" presName="compNode" presStyleCnt="0"/>
      <dgm:spPr/>
    </dgm:pt>
    <dgm:pt modelId="{191B135C-7F85-4651-8F02-6D41933C9BA0}" type="pres">
      <dgm:prSet presAssocID="{F19F763C-96F2-48BD-8645-BD7FF5250358}" presName="bgRect" presStyleLbl="bgShp" presStyleIdx="3" presStyleCnt="4"/>
      <dgm:spPr/>
    </dgm:pt>
    <dgm:pt modelId="{C080DF94-41D1-422A-8D15-5C163E3BD7C9}" type="pres">
      <dgm:prSet presAssocID="{F19F763C-96F2-48BD-8645-BD7FF52503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902C461-05F1-49DB-BCF7-C272CB0EEE68}" type="pres">
      <dgm:prSet presAssocID="{F19F763C-96F2-48BD-8645-BD7FF5250358}" presName="spaceRect" presStyleCnt="0"/>
      <dgm:spPr/>
    </dgm:pt>
    <dgm:pt modelId="{190687FA-E5EF-4ED5-AEDB-C9451D4A1225}" type="pres">
      <dgm:prSet presAssocID="{F19F763C-96F2-48BD-8645-BD7FF52503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6E3305-066C-4025-9489-396B29E8E2BA}" type="presOf" srcId="{3A3CF208-8B7C-4FD5-8248-171D27055534}" destId="{6359C192-7186-4D71-85FF-6D9744B27423}" srcOrd="0" destOrd="0" presId="urn:microsoft.com/office/officeart/2018/2/layout/IconVerticalSolidList"/>
    <dgm:cxn modelId="{00373A70-7059-4AE4-84EA-F9DA2B666C22}" type="presOf" srcId="{F19F763C-96F2-48BD-8645-BD7FF5250358}" destId="{190687FA-E5EF-4ED5-AEDB-C9451D4A1225}" srcOrd="0" destOrd="0" presId="urn:microsoft.com/office/officeart/2018/2/layout/IconVerticalSolidList"/>
    <dgm:cxn modelId="{73033A53-AEA0-4F2D-B113-007E5FB2E1EB}" type="presOf" srcId="{CF4243FD-F17A-4E10-8E6D-EB90C59E29C5}" destId="{8A980374-9DEC-4ED5-A5A2-C01EE622FF8C}" srcOrd="0" destOrd="0" presId="urn:microsoft.com/office/officeart/2018/2/layout/IconVerticalSolidList"/>
    <dgm:cxn modelId="{6B07EE75-1997-4BFC-8D69-BD59F547197A}" srcId="{0E1B0C13-B9E9-4D6D-AF6D-7EB923ACE61B}" destId="{3A3CF208-8B7C-4FD5-8248-171D27055534}" srcOrd="1" destOrd="0" parTransId="{719C4334-EA03-42F4-B3F2-78DD7881FB6A}" sibTransId="{E9451971-E922-4A8F-9C99-1506A32FDF13}"/>
    <dgm:cxn modelId="{42EE3782-34CE-4B87-B203-A42FCE724536}" type="presOf" srcId="{7B3A14EB-09C8-44C5-B131-2411F88929C0}" destId="{E20DB2A2-F555-4999-8E4F-ABEB02356838}" srcOrd="0" destOrd="0" presId="urn:microsoft.com/office/officeart/2018/2/layout/IconVerticalSolidList"/>
    <dgm:cxn modelId="{F55871A4-B9B6-47B7-95E9-48AC79858381}" srcId="{0E1B0C13-B9E9-4D6D-AF6D-7EB923ACE61B}" destId="{7B3A14EB-09C8-44C5-B131-2411F88929C0}" srcOrd="0" destOrd="0" parTransId="{C06ECE96-001B-4CED-9BED-6A624E2D7A2B}" sibTransId="{03296E75-1473-4132-88B1-7F9C170925DE}"/>
    <dgm:cxn modelId="{BF3EC4AB-4C8E-4FB1-834D-BFA004D48CBF}" srcId="{0E1B0C13-B9E9-4D6D-AF6D-7EB923ACE61B}" destId="{CF4243FD-F17A-4E10-8E6D-EB90C59E29C5}" srcOrd="2" destOrd="0" parTransId="{ABD9A5F7-B9EB-4648-9A67-58D0BE40AB2D}" sibTransId="{9172479A-EC6A-409A-8229-4A5201E9C11F}"/>
    <dgm:cxn modelId="{EF954AB1-50C6-46DF-A8D1-2509A4538DC9}" srcId="{0E1B0C13-B9E9-4D6D-AF6D-7EB923ACE61B}" destId="{F19F763C-96F2-48BD-8645-BD7FF5250358}" srcOrd="3" destOrd="0" parTransId="{29AF2083-86C4-4A70-879C-6F2595282B86}" sibTransId="{F451AE84-7A30-4AF4-9159-85402D8F5DCF}"/>
    <dgm:cxn modelId="{F2EFD8E0-552E-4810-83C0-3D61D768B537}" type="presOf" srcId="{0E1B0C13-B9E9-4D6D-AF6D-7EB923ACE61B}" destId="{363D4A2A-BAF9-4546-B280-E1CB701CD107}" srcOrd="0" destOrd="0" presId="urn:microsoft.com/office/officeart/2018/2/layout/IconVerticalSolidList"/>
    <dgm:cxn modelId="{B04ED7DA-A440-4826-8DFB-87E2AADFF5B2}" type="presParOf" srcId="{363D4A2A-BAF9-4546-B280-E1CB701CD107}" destId="{FE1847D1-0B08-47D0-9E99-5BAA4AF354EF}" srcOrd="0" destOrd="0" presId="urn:microsoft.com/office/officeart/2018/2/layout/IconVerticalSolidList"/>
    <dgm:cxn modelId="{16AC70DC-DE67-4C54-89AD-729BC2E1842A}" type="presParOf" srcId="{FE1847D1-0B08-47D0-9E99-5BAA4AF354EF}" destId="{F34952D9-C044-471F-BAB7-A8E2D9E478F6}" srcOrd="0" destOrd="0" presId="urn:microsoft.com/office/officeart/2018/2/layout/IconVerticalSolidList"/>
    <dgm:cxn modelId="{ACD49576-EB16-4BA3-ACE0-0BE570358816}" type="presParOf" srcId="{FE1847D1-0B08-47D0-9E99-5BAA4AF354EF}" destId="{5E8536E6-D16A-4D7C-A93A-C4DBF873F741}" srcOrd="1" destOrd="0" presId="urn:microsoft.com/office/officeart/2018/2/layout/IconVerticalSolidList"/>
    <dgm:cxn modelId="{8EAF6581-5C80-40D5-B938-A3C44FE54CBD}" type="presParOf" srcId="{FE1847D1-0B08-47D0-9E99-5BAA4AF354EF}" destId="{D53BBED3-5793-447A-9FE4-0BBF6B582A3F}" srcOrd="2" destOrd="0" presId="urn:microsoft.com/office/officeart/2018/2/layout/IconVerticalSolidList"/>
    <dgm:cxn modelId="{E74A86A6-A29D-4F1E-A1A1-E0A567310E85}" type="presParOf" srcId="{FE1847D1-0B08-47D0-9E99-5BAA4AF354EF}" destId="{E20DB2A2-F555-4999-8E4F-ABEB02356838}" srcOrd="3" destOrd="0" presId="urn:microsoft.com/office/officeart/2018/2/layout/IconVerticalSolidList"/>
    <dgm:cxn modelId="{0C77EA9C-26EA-4B6D-9179-93E5D7F3DC94}" type="presParOf" srcId="{363D4A2A-BAF9-4546-B280-E1CB701CD107}" destId="{5E439D14-504B-4E80-A788-15E7E0E30710}" srcOrd="1" destOrd="0" presId="urn:microsoft.com/office/officeart/2018/2/layout/IconVerticalSolidList"/>
    <dgm:cxn modelId="{AF2E485E-5642-407E-A6D8-EAD2073064A0}" type="presParOf" srcId="{363D4A2A-BAF9-4546-B280-E1CB701CD107}" destId="{B8055D1C-630C-4CF9-8736-9EFE5D5EF46C}" srcOrd="2" destOrd="0" presId="urn:microsoft.com/office/officeart/2018/2/layout/IconVerticalSolidList"/>
    <dgm:cxn modelId="{71854BCF-2940-4B47-9A1F-05B46A8D3C92}" type="presParOf" srcId="{B8055D1C-630C-4CF9-8736-9EFE5D5EF46C}" destId="{F479B2C7-21AB-4F47-B4CF-87D9D80F1FCB}" srcOrd="0" destOrd="0" presId="urn:microsoft.com/office/officeart/2018/2/layout/IconVerticalSolidList"/>
    <dgm:cxn modelId="{416A3C64-2FB0-4398-8E63-CC47D80F422D}" type="presParOf" srcId="{B8055D1C-630C-4CF9-8736-9EFE5D5EF46C}" destId="{284B3163-6955-4AE7-85DE-BACAEC649979}" srcOrd="1" destOrd="0" presId="urn:microsoft.com/office/officeart/2018/2/layout/IconVerticalSolidList"/>
    <dgm:cxn modelId="{DB1413A1-0167-4B9E-9BD7-2C21BD32EDE6}" type="presParOf" srcId="{B8055D1C-630C-4CF9-8736-9EFE5D5EF46C}" destId="{B3389E6F-4037-42D7-BE74-912CCAE0AB56}" srcOrd="2" destOrd="0" presId="urn:microsoft.com/office/officeart/2018/2/layout/IconVerticalSolidList"/>
    <dgm:cxn modelId="{A8864E21-7469-4D99-8682-DEC82A873390}" type="presParOf" srcId="{B8055D1C-630C-4CF9-8736-9EFE5D5EF46C}" destId="{6359C192-7186-4D71-85FF-6D9744B27423}" srcOrd="3" destOrd="0" presId="urn:microsoft.com/office/officeart/2018/2/layout/IconVerticalSolidList"/>
    <dgm:cxn modelId="{0A3E779E-8363-4619-9407-BCB577CD6745}" type="presParOf" srcId="{363D4A2A-BAF9-4546-B280-E1CB701CD107}" destId="{79AD58E3-D436-4A96-9F2B-0895BC5D9141}" srcOrd="3" destOrd="0" presId="urn:microsoft.com/office/officeart/2018/2/layout/IconVerticalSolidList"/>
    <dgm:cxn modelId="{D27B295E-89CF-4233-8506-C7F5A0E9B353}" type="presParOf" srcId="{363D4A2A-BAF9-4546-B280-E1CB701CD107}" destId="{FCC69398-4E6D-48B2-93C1-FEEB7EEB8D0E}" srcOrd="4" destOrd="0" presId="urn:microsoft.com/office/officeart/2018/2/layout/IconVerticalSolidList"/>
    <dgm:cxn modelId="{476548AF-7CEB-4856-B537-50F42DE70F69}" type="presParOf" srcId="{FCC69398-4E6D-48B2-93C1-FEEB7EEB8D0E}" destId="{0601BED2-6844-44EB-9241-3C7D29ABB231}" srcOrd="0" destOrd="0" presId="urn:microsoft.com/office/officeart/2018/2/layout/IconVerticalSolidList"/>
    <dgm:cxn modelId="{3E34E7E7-5A80-4BB4-9824-25BA111C388D}" type="presParOf" srcId="{FCC69398-4E6D-48B2-93C1-FEEB7EEB8D0E}" destId="{90944687-6BBE-4D8A-B54F-28D4B9A81A03}" srcOrd="1" destOrd="0" presId="urn:microsoft.com/office/officeart/2018/2/layout/IconVerticalSolidList"/>
    <dgm:cxn modelId="{7B03AFC7-8412-4B2A-8181-24120C4FBCDC}" type="presParOf" srcId="{FCC69398-4E6D-48B2-93C1-FEEB7EEB8D0E}" destId="{157AB538-5E23-445B-98E1-8917D80494AA}" srcOrd="2" destOrd="0" presId="urn:microsoft.com/office/officeart/2018/2/layout/IconVerticalSolidList"/>
    <dgm:cxn modelId="{52B3BD73-12AD-4E1E-A360-8AA99464BBED}" type="presParOf" srcId="{FCC69398-4E6D-48B2-93C1-FEEB7EEB8D0E}" destId="{8A980374-9DEC-4ED5-A5A2-C01EE622FF8C}" srcOrd="3" destOrd="0" presId="urn:microsoft.com/office/officeart/2018/2/layout/IconVerticalSolidList"/>
    <dgm:cxn modelId="{9D5D38E7-E744-408F-82EA-E6DD0EFA64A1}" type="presParOf" srcId="{363D4A2A-BAF9-4546-B280-E1CB701CD107}" destId="{C016A2CA-B95A-478B-87F4-76C6F24F019A}" srcOrd="5" destOrd="0" presId="urn:microsoft.com/office/officeart/2018/2/layout/IconVerticalSolidList"/>
    <dgm:cxn modelId="{1BAC07E1-044E-42EC-AE5B-327228F0279A}" type="presParOf" srcId="{363D4A2A-BAF9-4546-B280-E1CB701CD107}" destId="{E1A562AD-F285-4339-8680-0527A0A3C851}" srcOrd="6" destOrd="0" presId="urn:microsoft.com/office/officeart/2018/2/layout/IconVerticalSolidList"/>
    <dgm:cxn modelId="{EC2AF181-E7A7-4E0F-B9B3-CBB78E65B7F9}" type="presParOf" srcId="{E1A562AD-F285-4339-8680-0527A0A3C851}" destId="{191B135C-7F85-4651-8F02-6D41933C9BA0}" srcOrd="0" destOrd="0" presId="urn:microsoft.com/office/officeart/2018/2/layout/IconVerticalSolidList"/>
    <dgm:cxn modelId="{A4A40302-1FCA-4B5B-87AA-161FFEC3EDA4}" type="presParOf" srcId="{E1A562AD-F285-4339-8680-0527A0A3C851}" destId="{C080DF94-41D1-422A-8D15-5C163E3BD7C9}" srcOrd="1" destOrd="0" presId="urn:microsoft.com/office/officeart/2018/2/layout/IconVerticalSolidList"/>
    <dgm:cxn modelId="{ED9A1AC9-08E7-4DA0-8B03-ACD5F00FC2B6}" type="presParOf" srcId="{E1A562AD-F285-4339-8680-0527A0A3C851}" destId="{0902C461-05F1-49DB-BCF7-C272CB0EEE68}" srcOrd="2" destOrd="0" presId="urn:microsoft.com/office/officeart/2018/2/layout/IconVerticalSolidList"/>
    <dgm:cxn modelId="{37404ABC-59AC-4C2C-A05B-A5FAA89E946A}" type="presParOf" srcId="{E1A562AD-F285-4339-8680-0527A0A3C851}" destId="{190687FA-E5EF-4ED5-AEDB-C9451D4A1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B9B023-C131-4EB2-B418-156705CCE8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09D491-7B4D-4E32-960B-05C1DD15024C}">
      <dgm:prSet/>
      <dgm:spPr/>
      <dgm:t>
        <a:bodyPr/>
        <a:lstStyle/>
        <a:p>
          <a:r>
            <a:rPr lang="en-US"/>
            <a:t>Define the necessary transformations in the data flow or custom activity</a:t>
          </a:r>
        </a:p>
      </dgm:t>
    </dgm:pt>
    <dgm:pt modelId="{83E4E3E6-F741-441C-8C5D-EB0D895A87B7}" type="parTrans" cxnId="{0D7C8803-BDA0-45B5-857F-C7E5C1690B11}">
      <dgm:prSet/>
      <dgm:spPr/>
      <dgm:t>
        <a:bodyPr/>
        <a:lstStyle/>
        <a:p>
          <a:endParaRPr lang="en-US"/>
        </a:p>
      </dgm:t>
    </dgm:pt>
    <dgm:pt modelId="{687E0ED0-977D-4F76-B823-21C747D05B66}" type="sibTrans" cxnId="{0D7C8803-BDA0-45B5-857F-C7E5C1690B11}">
      <dgm:prSet/>
      <dgm:spPr/>
      <dgm:t>
        <a:bodyPr/>
        <a:lstStyle/>
        <a:p>
          <a:endParaRPr lang="en-US"/>
        </a:p>
      </dgm:t>
    </dgm:pt>
    <dgm:pt modelId="{753F018A-BF14-4FFC-A169-63EC5AF79AF9}">
      <dgm:prSet/>
      <dgm:spPr/>
      <dgm:t>
        <a:bodyPr/>
        <a:lstStyle/>
        <a:p>
          <a:r>
            <a:rPr lang="en-US"/>
            <a:t>Test and validate the transformations</a:t>
          </a:r>
        </a:p>
      </dgm:t>
    </dgm:pt>
    <dgm:pt modelId="{BE42DC6E-B530-434A-B795-0EBD3B2D3C73}" type="parTrans" cxnId="{A432B9BE-4C11-407A-AEDE-3B10B2BC1E73}">
      <dgm:prSet/>
      <dgm:spPr/>
      <dgm:t>
        <a:bodyPr/>
        <a:lstStyle/>
        <a:p>
          <a:endParaRPr lang="en-US"/>
        </a:p>
      </dgm:t>
    </dgm:pt>
    <dgm:pt modelId="{4C46BC34-B551-4EA7-81CF-6DC4163F491B}" type="sibTrans" cxnId="{A432B9BE-4C11-407A-AEDE-3B10B2BC1E73}">
      <dgm:prSet/>
      <dgm:spPr/>
      <dgm:t>
        <a:bodyPr/>
        <a:lstStyle/>
        <a:p>
          <a:endParaRPr lang="en-US"/>
        </a:p>
      </dgm:t>
    </dgm:pt>
    <dgm:pt modelId="{5935D95E-3EF6-4992-BE09-79229BAACD85}" type="pres">
      <dgm:prSet presAssocID="{E3B9B023-C131-4EB2-B418-156705CCE89E}" presName="root" presStyleCnt="0">
        <dgm:presLayoutVars>
          <dgm:dir/>
          <dgm:resizeHandles val="exact"/>
        </dgm:presLayoutVars>
      </dgm:prSet>
      <dgm:spPr/>
    </dgm:pt>
    <dgm:pt modelId="{0BE2BA70-66CE-4E20-AFC2-F086610E0B86}" type="pres">
      <dgm:prSet presAssocID="{2C09D491-7B4D-4E32-960B-05C1DD15024C}" presName="compNode" presStyleCnt="0"/>
      <dgm:spPr/>
    </dgm:pt>
    <dgm:pt modelId="{04E38477-058D-4D39-B802-092B0D15816B}" type="pres">
      <dgm:prSet presAssocID="{2C09D491-7B4D-4E32-960B-05C1DD15024C}" presName="bgRect" presStyleLbl="bgShp" presStyleIdx="0" presStyleCnt="2"/>
      <dgm:spPr/>
    </dgm:pt>
    <dgm:pt modelId="{393DEBD5-723F-4D12-8F97-80F21F1317A3}" type="pres">
      <dgm:prSet presAssocID="{2C09D491-7B4D-4E32-960B-05C1DD1502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0C1BAA-46D8-4337-9214-F9ACCD258EB1}" type="pres">
      <dgm:prSet presAssocID="{2C09D491-7B4D-4E32-960B-05C1DD15024C}" presName="spaceRect" presStyleCnt="0"/>
      <dgm:spPr/>
    </dgm:pt>
    <dgm:pt modelId="{E5C02D25-B933-4CD5-9E8D-083E814535E0}" type="pres">
      <dgm:prSet presAssocID="{2C09D491-7B4D-4E32-960B-05C1DD15024C}" presName="parTx" presStyleLbl="revTx" presStyleIdx="0" presStyleCnt="2">
        <dgm:presLayoutVars>
          <dgm:chMax val="0"/>
          <dgm:chPref val="0"/>
        </dgm:presLayoutVars>
      </dgm:prSet>
      <dgm:spPr/>
    </dgm:pt>
    <dgm:pt modelId="{852A80A4-89EA-4709-A497-71817BB94935}" type="pres">
      <dgm:prSet presAssocID="{687E0ED0-977D-4F76-B823-21C747D05B66}" presName="sibTrans" presStyleCnt="0"/>
      <dgm:spPr/>
    </dgm:pt>
    <dgm:pt modelId="{069295BA-C59D-4711-A3EF-6F11342E4CFE}" type="pres">
      <dgm:prSet presAssocID="{753F018A-BF14-4FFC-A169-63EC5AF79AF9}" presName="compNode" presStyleCnt="0"/>
      <dgm:spPr/>
    </dgm:pt>
    <dgm:pt modelId="{B81B3F1D-7A84-41B1-BDA2-0F8EC1EC765B}" type="pres">
      <dgm:prSet presAssocID="{753F018A-BF14-4FFC-A169-63EC5AF79AF9}" presName="bgRect" presStyleLbl="bgShp" presStyleIdx="1" presStyleCnt="2"/>
      <dgm:spPr/>
    </dgm:pt>
    <dgm:pt modelId="{056C99A2-6842-43A1-A9FD-2D022FAD7883}" type="pres">
      <dgm:prSet presAssocID="{753F018A-BF14-4FFC-A169-63EC5AF79A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890721-BE1E-4F24-91DB-5AC23A741561}" type="pres">
      <dgm:prSet presAssocID="{753F018A-BF14-4FFC-A169-63EC5AF79AF9}" presName="spaceRect" presStyleCnt="0"/>
      <dgm:spPr/>
    </dgm:pt>
    <dgm:pt modelId="{338FC432-6726-4E2F-A223-B559B312DD9E}" type="pres">
      <dgm:prSet presAssocID="{753F018A-BF14-4FFC-A169-63EC5AF79A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7C8803-BDA0-45B5-857F-C7E5C1690B11}" srcId="{E3B9B023-C131-4EB2-B418-156705CCE89E}" destId="{2C09D491-7B4D-4E32-960B-05C1DD15024C}" srcOrd="0" destOrd="0" parTransId="{83E4E3E6-F741-441C-8C5D-EB0D895A87B7}" sibTransId="{687E0ED0-977D-4F76-B823-21C747D05B66}"/>
    <dgm:cxn modelId="{D5D18405-243B-4448-9D57-0EA4F6662F14}" type="presOf" srcId="{2C09D491-7B4D-4E32-960B-05C1DD15024C}" destId="{E5C02D25-B933-4CD5-9E8D-083E814535E0}" srcOrd="0" destOrd="0" presId="urn:microsoft.com/office/officeart/2018/2/layout/IconVerticalSolidList"/>
    <dgm:cxn modelId="{A432B9BE-4C11-407A-AEDE-3B10B2BC1E73}" srcId="{E3B9B023-C131-4EB2-B418-156705CCE89E}" destId="{753F018A-BF14-4FFC-A169-63EC5AF79AF9}" srcOrd="1" destOrd="0" parTransId="{BE42DC6E-B530-434A-B795-0EBD3B2D3C73}" sibTransId="{4C46BC34-B551-4EA7-81CF-6DC4163F491B}"/>
    <dgm:cxn modelId="{2228C7DB-40D9-4130-B6CF-530CB5ED9349}" type="presOf" srcId="{753F018A-BF14-4FFC-A169-63EC5AF79AF9}" destId="{338FC432-6726-4E2F-A223-B559B312DD9E}" srcOrd="0" destOrd="0" presId="urn:microsoft.com/office/officeart/2018/2/layout/IconVerticalSolidList"/>
    <dgm:cxn modelId="{DB733CFF-4506-489B-8AC2-93B692DE7210}" type="presOf" srcId="{E3B9B023-C131-4EB2-B418-156705CCE89E}" destId="{5935D95E-3EF6-4992-BE09-79229BAACD85}" srcOrd="0" destOrd="0" presId="urn:microsoft.com/office/officeart/2018/2/layout/IconVerticalSolidList"/>
    <dgm:cxn modelId="{220B6B58-FD85-4F6A-BB16-BFFDA1156976}" type="presParOf" srcId="{5935D95E-3EF6-4992-BE09-79229BAACD85}" destId="{0BE2BA70-66CE-4E20-AFC2-F086610E0B86}" srcOrd="0" destOrd="0" presId="urn:microsoft.com/office/officeart/2018/2/layout/IconVerticalSolidList"/>
    <dgm:cxn modelId="{A6625199-0DE0-4F1D-9B00-D58770432601}" type="presParOf" srcId="{0BE2BA70-66CE-4E20-AFC2-F086610E0B86}" destId="{04E38477-058D-4D39-B802-092B0D15816B}" srcOrd="0" destOrd="0" presId="urn:microsoft.com/office/officeart/2018/2/layout/IconVerticalSolidList"/>
    <dgm:cxn modelId="{B2B4F014-A407-43AA-A078-78C7F8A372E7}" type="presParOf" srcId="{0BE2BA70-66CE-4E20-AFC2-F086610E0B86}" destId="{393DEBD5-723F-4D12-8F97-80F21F1317A3}" srcOrd="1" destOrd="0" presId="urn:microsoft.com/office/officeart/2018/2/layout/IconVerticalSolidList"/>
    <dgm:cxn modelId="{3524081B-A135-4217-A9EB-8B311AA92531}" type="presParOf" srcId="{0BE2BA70-66CE-4E20-AFC2-F086610E0B86}" destId="{4B0C1BAA-46D8-4337-9214-F9ACCD258EB1}" srcOrd="2" destOrd="0" presId="urn:microsoft.com/office/officeart/2018/2/layout/IconVerticalSolidList"/>
    <dgm:cxn modelId="{956A2AEF-B988-4B8E-BC6C-0E412BBE33E5}" type="presParOf" srcId="{0BE2BA70-66CE-4E20-AFC2-F086610E0B86}" destId="{E5C02D25-B933-4CD5-9E8D-083E814535E0}" srcOrd="3" destOrd="0" presId="urn:microsoft.com/office/officeart/2018/2/layout/IconVerticalSolidList"/>
    <dgm:cxn modelId="{ABC99C98-7804-4BE4-9D6B-413B25ED0FC2}" type="presParOf" srcId="{5935D95E-3EF6-4992-BE09-79229BAACD85}" destId="{852A80A4-89EA-4709-A497-71817BB94935}" srcOrd="1" destOrd="0" presId="urn:microsoft.com/office/officeart/2018/2/layout/IconVerticalSolidList"/>
    <dgm:cxn modelId="{86656B57-EA98-4114-ADDA-46C766449FDE}" type="presParOf" srcId="{5935D95E-3EF6-4992-BE09-79229BAACD85}" destId="{069295BA-C59D-4711-A3EF-6F11342E4CFE}" srcOrd="2" destOrd="0" presId="urn:microsoft.com/office/officeart/2018/2/layout/IconVerticalSolidList"/>
    <dgm:cxn modelId="{8F47A83F-4F98-45D4-9A4D-A102156B2B5F}" type="presParOf" srcId="{069295BA-C59D-4711-A3EF-6F11342E4CFE}" destId="{B81B3F1D-7A84-41B1-BDA2-0F8EC1EC765B}" srcOrd="0" destOrd="0" presId="urn:microsoft.com/office/officeart/2018/2/layout/IconVerticalSolidList"/>
    <dgm:cxn modelId="{7ECCDCA3-0D96-46EA-9EC3-415072009EF2}" type="presParOf" srcId="{069295BA-C59D-4711-A3EF-6F11342E4CFE}" destId="{056C99A2-6842-43A1-A9FD-2D022FAD7883}" srcOrd="1" destOrd="0" presId="urn:microsoft.com/office/officeart/2018/2/layout/IconVerticalSolidList"/>
    <dgm:cxn modelId="{0BC16A3B-E500-4769-BC72-A03A0B760F46}" type="presParOf" srcId="{069295BA-C59D-4711-A3EF-6F11342E4CFE}" destId="{39890721-BE1E-4F24-91DB-5AC23A741561}" srcOrd="2" destOrd="0" presId="urn:microsoft.com/office/officeart/2018/2/layout/IconVerticalSolidList"/>
    <dgm:cxn modelId="{D6E311FB-F2B7-4F2D-A25E-21FF96E38621}" type="presParOf" srcId="{069295BA-C59D-4711-A3EF-6F11342E4CFE}" destId="{338FC432-6726-4E2F-A223-B559B312DD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1FC3D4-5531-4EE9-9BDF-B8F0A92EF4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4B9485-9D7C-4931-ADA7-470CB74E950C}">
      <dgm:prSet/>
      <dgm:spPr/>
      <dgm:t>
        <a:bodyPr/>
        <a:lstStyle/>
        <a:p>
          <a:r>
            <a:rPr lang="en-US"/>
            <a:t>Serverless compute service for running event-driven code</a:t>
          </a:r>
        </a:p>
      </dgm:t>
    </dgm:pt>
    <dgm:pt modelId="{41DFE8F0-23D8-4CD6-9C00-CCA636314BCE}" type="parTrans" cxnId="{6139CA95-AFCA-4CEF-B162-5EE354F696F8}">
      <dgm:prSet/>
      <dgm:spPr/>
      <dgm:t>
        <a:bodyPr/>
        <a:lstStyle/>
        <a:p>
          <a:endParaRPr lang="en-US"/>
        </a:p>
      </dgm:t>
    </dgm:pt>
    <dgm:pt modelId="{29FC5804-34A3-4EEB-AB35-2A3C40CF80F4}" type="sibTrans" cxnId="{6139CA95-AFCA-4CEF-B162-5EE354F696F8}">
      <dgm:prSet/>
      <dgm:spPr/>
      <dgm:t>
        <a:bodyPr/>
        <a:lstStyle/>
        <a:p>
          <a:endParaRPr lang="en-US"/>
        </a:p>
      </dgm:t>
    </dgm:pt>
    <dgm:pt modelId="{F4CB7FF8-6AC1-4E1A-9A32-9A3D8C402509}">
      <dgm:prSet/>
      <dgm:spPr/>
      <dgm:t>
        <a:bodyPr/>
        <a:lstStyle/>
        <a:p>
          <a:r>
            <a:rPr lang="en-US"/>
            <a:t>Can be triggered by a timer or an event like blob storage changes</a:t>
          </a:r>
        </a:p>
      </dgm:t>
    </dgm:pt>
    <dgm:pt modelId="{B7B320B3-E694-4095-AA19-5C5704A5714A}" type="parTrans" cxnId="{FE290354-7493-479A-87AE-8DA4BF4450D4}">
      <dgm:prSet/>
      <dgm:spPr/>
      <dgm:t>
        <a:bodyPr/>
        <a:lstStyle/>
        <a:p>
          <a:endParaRPr lang="en-US"/>
        </a:p>
      </dgm:t>
    </dgm:pt>
    <dgm:pt modelId="{A77BDC35-A105-4F00-BFCC-EFCAE33F7154}" type="sibTrans" cxnId="{FE290354-7493-479A-87AE-8DA4BF4450D4}">
      <dgm:prSet/>
      <dgm:spPr/>
      <dgm:t>
        <a:bodyPr/>
        <a:lstStyle/>
        <a:p>
          <a:endParaRPr lang="en-US"/>
        </a:p>
      </dgm:t>
    </dgm:pt>
    <dgm:pt modelId="{19557B2A-5BC2-461B-9DC4-D5034CDFA3F7}" type="pres">
      <dgm:prSet presAssocID="{B21FC3D4-5531-4EE9-9BDF-B8F0A92EF408}" presName="root" presStyleCnt="0">
        <dgm:presLayoutVars>
          <dgm:dir/>
          <dgm:resizeHandles val="exact"/>
        </dgm:presLayoutVars>
      </dgm:prSet>
      <dgm:spPr/>
    </dgm:pt>
    <dgm:pt modelId="{CE7B532A-0E1D-45C4-856D-57C83A2CBF0D}" type="pres">
      <dgm:prSet presAssocID="{B44B9485-9D7C-4931-ADA7-470CB74E950C}" presName="compNode" presStyleCnt="0"/>
      <dgm:spPr/>
    </dgm:pt>
    <dgm:pt modelId="{421249BB-81E8-4D87-B413-63EF0CE431D4}" type="pres">
      <dgm:prSet presAssocID="{B44B9485-9D7C-4931-ADA7-470CB74E950C}" presName="bgRect" presStyleLbl="bgShp" presStyleIdx="0" presStyleCnt="2"/>
      <dgm:spPr/>
    </dgm:pt>
    <dgm:pt modelId="{873C2FD2-ECB4-407B-B4E9-2505F4303863}" type="pres">
      <dgm:prSet presAssocID="{B44B9485-9D7C-4931-ADA7-470CB74E95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83F77EC-566A-490A-94E3-ED7ECCE4CBE4}" type="pres">
      <dgm:prSet presAssocID="{B44B9485-9D7C-4931-ADA7-470CB74E950C}" presName="spaceRect" presStyleCnt="0"/>
      <dgm:spPr/>
    </dgm:pt>
    <dgm:pt modelId="{EBEF131B-11F8-4C0C-9721-B3215505C6F1}" type="pres">
      <dgm:prSet presAssocID="{B44B9485-9D7C-4931-ADA7-470CB74E950C}" presName="parTx" presStyleLbl="revTx" presStyleIdx="0" presStyleCnt="2">
        <dgm:presLayoutVars>
          <dgm:chMax val="0"/>
          <dgm:chPref val="0"/>
        </dgm:presLayoutVars>
      </dgm:prSet>
      <dgm:spPr/>
    </dgm:pt>
    <dgm:pt modelId="{A09CCD43-2672-42E3-A8C2-C7026EC8BC4F}" type="pres">
      <dgm:prSet presAssocID="{29FC5804-34A3-4EEB-AB35-2A3C40CF80F4}" presName="sibTrans" presStyleCnt="0"/>
      <dgm:spPr/>
    </dgm:pt>
    <dgm:pt modelId="{F06A2C40-94EE-48F4-9434-1A62C5C2D777}" type="pres">
      <dgm:prSet presAssocID="{F4CB7FF8-6AC1-4E1A-9A32-9A3D8C402509}" presName="compNode" presStyleCnt="0"/>
      <dgm:spPr/>
    </dgm:pt>
    <dgm:pt modelId="{6299659B-CA00-4D15-AF75-4E346D655696}" type="pres">
      <dgm:prSet presAssocID="{F4CB7FF8-6AC1-4E1A-9A32-9A3D8C402509}" presName="bgRect" presStyleLbl="bgShp" presStyleIdx="1" presStyleCnt="2"/>
      <dgm:spPr/>
    </dgm:pt>
    <dgm:pt modelId="{E2D4F6DF-F154-468A-BA68-EF3999E17295}" type="pres">
      <dgm:prSet presAssocID="{F4CB7FF8-6AC1-4E1A-9A32-9A3D8C4025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4981AB0-2D00-4145-85E6-B4FE8CBC4BB3}" type="pres">
      <dgm:prSet presAssocID="{F4CB7FF8-6AC1-4E1A-9A32-9A3D8C402509}" presName="spaceRect" presStyleCnt="0"/>
      <dgm:spPr/>
    </dgm:pt>
    <dgm:pt modelId="{BBC2F5F4-4AC8-4605-9101-259D3F31BE8A}" type="pres">
      <dgm:prSet presAssocID="{F4CB7FF8-6AC1-4E1A-9A32-9A3D8C4025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D07B5D-666B-46E0-8FE7-83778D4A4401}" type="presOf" srcId="{F4CB7FF8-6AC1-4E1A-9A32-9A3D8C402509}" destId="{BBC2F5F4-4AC8-4605-9101-259D3F31BE8A}" srcOrd="0" destOrd="0" presId="urn:microsoft.com/office/officeart/2018/2/layout/IconVerticalSolidList"/>
    <dgm:cxn modelId="{800FB948-DA42-4754-977B-3031D3FE4C42}" type="presOf" srcId="{B44B9485-9D7C-4931-ADA7-470CB74E950C}" destId="{EBEF131B-11F8-4C0C-9721-B3215505C6F1}" srcOrd="0" destOrd="0" presId="urn:microsoft.com/office/officeart/2018/2/layout/IconVerticalSolidList"/>
    <dgm:cxn modelId="{E0E7A66A-4B4E-45E8-8277-77D15EBFC723}" type="presOf" srcId="{B21FC3D4-5531-4EE9-9BDF-B8F0A92EF408}" destId="{19557B2A-5BC2-461B-9DC4-D5034CDFA3F7}" srcOrd="0" destOrd="0" presId="urn:microsoft.com/office/officeart/2018/2/layout/IconVerticalSolidList"/>
    <dgm:cxn modelId="{FE290354-7493-479A-87AE-8DA4BF4450D4}" srcId="{B21FC3D4-5531-4EE9-9BDF-B8F0A92EF408}" destId="{F4CB7FF8-6AC1-4E1A-9A32-9A3D8C402509}" srcOrd="1" destOrd="0" parTransId="{B7B320B3-E694-4095-AA19-5C5704A5714A}" sibTransId="{A77BDC35-A105-4F00-BFCC-EFCAE33F7154}"/>
    <dgm:cxn modelId="{6139CA95-AFCA-4CEF-B162-5EE354F696F8}" srcId="{B21FC3D4-5531-4EE9-9BDF-B8F0A92EF408}" destId="{B44B9485-9D7C-4931-ADA7-470CB74E950C}" srcOrd="0" destOrd="0" parTransId="{41DFE8F0-23D8-4CD6-9C00-CCA636314BCE}" sibTransId="{29FC5804-34A3-4EEB-AB35-2A3C40CF80F4}"/>
    <dgm:cxn modelId="{D789FE0A-82B6-4B48-BFCE-A6023859C02E}" type="presParOf" srcId="{19557B2A-5BC2-461B-9DC4-D5034CDFA3F7}" destId="{CE7B532A-0E1D-45C4-856D-57C83A2CBF0D}" srcOrd="0" destOrd="0" presId="urn:microsoft.com/office/officeart/2018/2/layout/IconVerticalSolidList"/>
    <dgm:cxn modelId="{BD386909-8368-4BBB-9C07-5E44180355D8}" type="presParOf" srcId="{CE7B532A-0E1D-45C4-856D-57C83A2CBF0D}" destId="{421249BB-81E8-4D87-B413-63EF0CE431D4}" srcOrd="0" destOrd="0" presId="urn:microsoft.com/office/officeart/2018/2/layout/IconVerticalSolidList"/>
    <dgm:cxn modelId="{181E180C-45CF-41D3-8B10-A09277A286C3}" type="presParOf" srcId="{CE7B532A-0E1D-45C4-856D-57C83A2CBF0D}" destId="{873C2FD2-ECB4-407B-B4E9-2505F4303863}" srcOrd="1" destOrd="0" presId="urn:microsoft.com/office/officeart/2018/2/layout/IconVerticalSolidList"/>
    <dgm:cxn modelId="{FB949B22-41D3-403B-9677-3B7B6373E322}" type="presParOf" srcId="{CE7B532A-0E1D-45C4-856D-57C83A2CBF0D}" destId="{483F77EC-566A-490A-94E3-ED7ECCE4CBE4}" srcOrd="2" destOrd="0" presId="urn:microsoft.com/office/officeart/2018/2/layout/IconVerticalSolidList"/>
    <dgm:cxn modelId="{7AFA27CB-43C7-456C-937A-7F36F38AB48A}" type="presParOf" srcId="{CE7B532A-0E1D-45C4-856D-57C83A2CBF0D}" destId="{EBEF131B-11F8-4C0C-9721-B3215505C6F1}" srcOrd="3" destOrd="0" presId="urn:microsoft.com/office/officeart/2018/2/layout/IconVerticalSolidList"/>
    <dgm:cxn modelId="{BBBCB33D-325E-45AB-88AF-7E298A68EB3A}" type="presParOf" srcId="{19557B2A-5BC2-461B-9DC4-D5034CDFA3F7}" destId="{A09CCD43-2672-42E3-A8C2-C7026EC8BC4F}" srcOrd="1" destOrd="0" presId="urn:microsoft.com/office/officeart/2018/2/layout/IconVerticalSolidList"/>
    <dgm:cxn modelId="{6C942F46-96D1-4EE5-962E-64770151B2DB}" type="presParOf" srcId="{19557B2A-5BC2-461B-9DC4-D5034CDFA3F7}" destId="{F06A2C40-94EE-48F4-9434-1A62C5C2D777}" srcOrd="2" destOrd="0" presId="urn:microsoft.com/office/officeart/2018/2/layout/IconVerticalSolidList"/>
    <dgm:cxn modelId="{EDEA8954-8A6E-4C96-A4E2-523DECB1E4BD}" type="presParOf" srcId="{F06A2C40-94EE-48F4-9434-1A62C5C2D777}" destId="{6299659B-CA00-4D15-AF75-4E346D655696}" srcOrd="0" destOrd="0" presId="urn:microsoft.com/office/officeart/2018/2/layout/IconVerticalSolidList"/>
    <dgm:cxn modelId="{733B9652-8199-4AE3-876B-7F9BEDAA1325}" type="presParOf" srcId="{F06A2C40-94EE-48F4-9434-1A62C5C2D777}" destId="{E2D4F6DF-F154-468A-BA68-EF3999E17295}" srcOrd="1" destOrd="0" presId="urn:microsoft.com/office/officeart/2018/2/layout/IconVerticalSolidList"/>
    <dgm:cxn modelId="{8AA57830-43AB-4529-9D01-72405F0C7E87}" type="presParOf" srcId="{F06A2C40-94EE-48F4-9434-1A62C5C2D777}" destId="{64981AB0-2D00-4145-85E6-B4FE8CBC4BB3}" srcOrd="2" destOrd="0" presId="urn:microsoft.com/office/officeart/2018/2/layout/IconVerticalSolidList"/>
    <dgm:cxn modelId="{0A6CDB7C-EF49-4568-8299-7019364AA175}" type="presParOf" srcId="{F06A2C40-94EE-48F4-9434-1A62C5C2D777}" destId="{BBC2F5F4-4AC8-4605-9101-259D3F31BE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DDA50-D2B3-43E6-93F9-769114D0ACEE}">
      <dsp:nvSpPr>
        <dsp:cNvPr id="0" name=""/>
        <dsp:cNvSpPr/>
      </dsp:nvSpPr>
      <dsp:spPr>
        <a:xfrm>
          <a:off x="12162" y="1093554"/>
          <a:ext cx="435472" cy="435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7433C-E29D-4F39-A5D7-FC3E882FC3F3}">
      <dsp:nvSpPr>
        <dsp:cNvPr id="0" name=""/>
        <dsp:cNvSpPr/>
      </dsp:nvSpPr>
      <dsp:spPr>
        <a:xfrm>
          <a:off x="12162" y="1605973"/>
          <a:ext cx="1244206" cy="58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Introduction</a:t>
          </a:r>
        </a:p>
      </dsp:txBody>
      <dsp:txXfrm>
        <a:off x="12162" y="1605973"/>
        <a:ext cx="1244206" cy="586736"/>
      </dsp:txXfrm>
    </dsp:sp>
    <dsp:sp modelId="{26190AB0-B517-491D-BE32-344332A2E62C}">
      <dsp:nvSpPr>
        <dsp:cNvPr id="0" name=""/>
        <dsp:cNvSpPr/>
      </dsp:nvSpPr>
      <dsp:spPr>
        <a:xfrm>
          <a:off x="12162" y="2228498"/>
          <a:ext cx="1244206" cy="65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E73D1-9E60-4418-B637-56F8AC26D5E6}">
      <dsp:nvSpPr>
        <dsp:cNvPr id="0" name=""/>
        <dsp:cNvSpPr/>
      </dsp:nvSpPr>
      <dsp:spPr>
        <a:xfrm>
          <a:off x="1474106" y="1093554"/>
          <a:ext cx="435472" cy="435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2A373-0028-41AE-B842-554060C9CF45}">
      <dsp:nvSpPr>
        <dsp:cNvPr id="0" name=""/>
        <dsp:cNvSpPr/>
      </dsp:nvSpPr>
      <dsp:spPr>
        <a:xfrm>
          <a:off x="1474106" y="1605973"/>
          <a:ext cx="1244206" cy="58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Problem Statement</a:t>
          </a:r>
        </a:p>
      </dsp:txBody>
      <dsp:txXfrm>
        <a:off x="1474106" y="1605973"/>
        <a:ext cx="1244206" cy="586736"/>
      </dsp:txXfrm>
    </dsp:sp>
    <dsp:sp modelId="{C11AC76C-82CB-45E2-8467-FCE7B240CDF0}">
      <dsp:nvSpPr>
        <dsp:cNvPr id="0" name=""/>
        <dsp:cNvSpPr/>
      </dsp:nvSpPr>
      <dsp:spPr>
        <a:xfrm>
          <a:off x="1474106" y="2228498"/>
          <a:ext cx="1244206" cy="65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FFC97-87AB-404F-A526-9D006DF7F8B4}">
      <dsp:nvSpPr>
        <dsp:cNvPr id="0" name=""/>
        <dsp:cNvSpPr/>
      </dsp:nvSpPr>
      <dsp:spPr>
        <a:xfrm>
          <a:off x="2936049" y="1093554"/>
          <a:ext cx="435472" cy="4354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C3E3E-13E9-4F26-8E2C-42AE4C7B3619}">
      <dsp:nvSpPr>
        <dsp:cNvPr id="0" name=""/>
        <dsp:cNvSpPr/>
      </dsp:nvSpPr>
      <dsp:spPr>
        <a:xfrm>
          <a:off x="2936049" y="1605973"/>
          <a:ext cx="1244206" cy="58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Solution Overview</a:t>
          </a:r>
        </a:p>
      </dsp:txBody>
      <dsp:txXfrm>
        <a:off x="2936049" y="1605973"/>
        <a:ext cx="1244206" cy="586736"/>
      </dsp:txXfrm>
    </dsp:sp>
    <dsp:sp modelId="{F84E07C8-F875-4CD3-9671-66C0D2C76192}">
      <dsp:nvSpPr>
        <dsp:cNvPr id="0" name=""/>
        <dsp:cNvSpPr/>
      </dsp:nvSpPr>
      <dsp:spPr>
        <a:xfrm>
          <a:off x="2936049" y="2228498"/>
          <a:ext cx="1244206" cy="65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A11D4-5722-4BF6-8512-5B1BDA04C8B2}">
      <dsp:nvSpPr>
        <dsp:cNvPr id="0" name=""/>
        <dsp:cNvSpPr/>
      </dsp:nvSpPr>
      <dsp:spPr>
        <a:xfrm>
          <a:off x="4397992" y="1093554"/>
          <a:ext cx="435472" cy="4354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2BD1B-A4C0-4F8E-ADE5-0906E82A6861}">
      <dsp:nvSpPr>
        <dsp:cNvPr id="0" name=""/>
        <dsp:cNvSpPr/>
      </dsp:nvSpPr>
      <dsp:spPr>
        <a:xfrm>
          <a:off x="4397992" y="1605973"/>
          <a:ext cx="1244206" cy="58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Architecture</a:t>
          </a:r>
        </a:p>
      </dsp:txBody>
      <dsp:txXfrm>
        <a:off x="4397992" y="1605973"/>
        <a:ext cx="1244206" cy="586736"/>
      </dsp:txXfrm>
    </dsp:sp>
    <dsp:sp modelId="{184547AF-5DFA-4F6D-9879-E707E7DCF581}">
      <dsp:nvSpPr>
        <dsp:cNvPr id="0" name=""/>
        <dsp:cNvSpPr/>
      </dsp:nvSpPr>
      <dsp:spPr>
        <a:xfrm>
          <a:off x="4397992" y="2228498"/>
          <a:ext cx="1244206" cy="65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8CCE0-7B2F-4F5B-98A2-6C4CEE217ECB}">
      <dsp:nvSpPr>
        <dsp:cNvPr id="0" name=""/>
        <dsp:cNvSpPr/>
      </dsp:nvSpPr>
      <dsp:spPr>
        <a:xfrm>
          <a:off x="5859935" y="1093554"/>
          <a:ext cx="435472" cy="4354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8B91E-A22A-46F3-9F89-11851591A4B0}">
      <dsp:nvSpPr>
        <dsp:cNvPr id="0" name=""/>
        <dsp:cNvSpPr/>
      </dsp:nvSpPr>
      <dsp:spPr>
        <a:xfrm>
          <a:off x="5859935" y="1605973"/>
          <a:ext cx="1244206" cy="58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Azure Web Job</a:t>
          </a:r>
        </a:p>
      </dsp:txBody>
      <dsp:txXfrm>
        <a:off x="5859935" y="1605973"/>
        <a:ext cx="1244206" cy="586736"/>
      </dsp:txXfrm>
    </dsp:sp>
    <dsp:sp modelId="{0284D85D-C7B4-401E-BF90-F7257236B545}">
      <dsp:nvSpPr>
        <dsp:cNvPr id="0" name=""/>
        <dsp:cNvSpPr/>
      </dsp:nvSpPr>
      <dsp:spPr>
        <a:xfrm>
          <a:off x="5859935" y="2228498"/>
          <a:ext cx="1244206" cy="65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3071C-2F87-4D57-BB83-3B4ADDE79CAF}">
      <dsp:nvSpPr>
        <dsp:cNvPr id="0" name=""/>
        <dsp:cNvSpPr/>
      </dsp:nvSpPr>
      <dsp:spPr>
        <a:xfrm>
          <a:off x="7321878" y="1093554"/>
          <a:ext cx="435472" cy="4354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9ED52-B605-45CA-9AB0-8B9E7B2B97F1}">
      <dsp:nvSpPr>
        <dsp:cNvPr id="0" name=""/>
        <dsp:cNvSpPr/>
      </dsp:nvSpPr>
      <dsp:spPr>
        <a:xfrm>
          <a:off x="7321878" y="1605973"/>
          <a:ext cx="1244206" cy="58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Azure Data Lake Storage</a:t>
          </a:r>
        </a:p>
      </dsp:txBody>
      <dsp:txXfrm>
        <a:off x="7321878" y="1605973"/>
        <a:ext cx="1244206" cy="586736"/>
      </dsp:txXfrm>
    </dsp:sp>
    <dsp:sp modelId="{3E012CFA-7A67-445C-8DEE-42C4C38A0841}">
      <dsp:nvSpPr>
        <dsp:cNvPr id="0" name=""/>
        <dsp:cNvSpPr/>
      </dsp:nvSpPr>
      <dsp:spPr>
        <a:xfrm>
          <a:off x="7321878" y="2228498"/>
          <a:ext cx="1244206" cy="65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8A8FB-7C09-4845-9CE7-23122FE2A501}">
      <dsp:nvSpPr>
        <dsp:cNvPr id="0" name=""/>
        <dsp:cNvSpPr/>
      </dsp:nvSpPr>
      <dsp:spPr>
        <a:xfrm>
          <a:off x="8783821" y="1093554"/>
          <a:ext cx="435472" cy="4354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E6218-BE89-4D64-B272-76076C022793}">
      <dsp:nvSpPr>
        <dsp:cNvPr id="0" name=""/>
        <dsp:cNvSpPr/>
      </dsp:nvSpPr>
      <dsp:spPr>
        <a:xfrm>
          <a:off x="8783821" y="1605973"/>
          <a:ext cx="1244206" cy="58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Azure Data Factory</a:t>
          </a:r>
        </a:p>
      </dsp:txBody>
      <dsp:txXfrm>
        <a:off x="8783821" y="1605973"/>
        <a:ext cx="1244206" cy="586736"/>
      </dsp:txXfrm>
    </dsp:sp>
    <dsp:sp modelId="{DE6940F2-A9D2-44B1-BFF3-83DFA1BD0C1B}">
      <dsp:nvSpPr>
        <dsp:cNvPr id="0" name=""/>
        <dsp:cNvSpPr/>
      </dsp:nvSpPr>
      <dsp:spPr>
        <a:xfrm>
          <a:off x="8783821" y="2228498"/>
          <a:ext cx="1244206" cy="65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0A919-876F-4717-8E55-C995E667C328}">
      <dsp:nvSpPr>
        <dsp:cNvPr id="0" name=""/>
        <dsp:cNvSpPr/>
      </dsp:nvSpPr>
      <dsp:spPr>
        <a:xfrm>
          <a:off x="10245765" y="1093554"/>
          <a:ext cx="435472" cy="4354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17FFB-6638-4E02-AD0B-3EAD6F14C455}">
      <dsp:nvSpPr>
        <dsp:cNvPr id="0" name=""/>
        <dsp:cNvSpPr/>
      </dsp:nvSpPr>
      <dsp:spPr>
        <a:xfrm>
          <a:off x="10245765" y="1605973"/>
          <a:ext cx="1244206" cy="586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Transformation</a:t>
          </a:r>
        </a:p>
      </dsp:txBody>
      <dsp:txXfrm>
        <a:off x="10245765" y="1605973"/>
        <a:ext cx="1244206" cy="586736"/>
      </dsp:txXfrm>
    </dsp:sp>
    <dsp:sp modelId="{A6E08D11-77F7-4936-A3CA-B2E649E5B48A}">
      <dsp:nvSpPr>
        <dsp:cNvPr id="0" name=""/>
        <dsp:cNvSpPr/>
      </dsp:nvSpPr>
      <dsp:spPr>
        <a:xfrm>
          <a:off x="10245765" y="2228498"/>
          <a:ext cx="1244206" cy="65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AC03B-8442-44D2-B11B-FCE01A64A20E}">
      <dsp:nvSpPr>
        <dsp:cNvPr id="0" name=""/>
        <dsp:cNvSpPr/>
      </dsp:nvSpPr>
      <dsp:spPr>
        <a:xfrm>
          <a:off x="0" y="1001647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79F6B-091A-43DD-BA84-EAC113BD09DA}">
      <dsp:nvSpPr>
        <dsp:cNvPr id="0" name=""/>
        <dsp:cNvSpPr/>
      </dsp:nvSpPr>
      <dsp:spPr>
        <a:xfrm>
          <a:off x="559381" y="1417716"/>
          <a:ext cx="1017057" cy="101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7CDC0-CAFE-4993-B60B-183A43DBC121}">
      <dsp:nvSpPr>
        <dsp:cNvPr id="0" name=""/>
        <dsp:cNvSpPr/>
      </dsp:nvSpPr>
      <dsp:spPr>
        <a:xfrm>
          <a:off x="2135821" y="1001647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custom activity in ADF for downloading and processing data</a:t>
          </a:r>
        </a:p>
      </dsp:txBody>
      <dsp:txXfrm>
        <a:off x="2135821" y="1001647"/>
        <a:ext cx="5676740" cy="1849195"/>
      </dsp:txXfrm>
    </dsp:sp>
    <dsp:sp modelId="{E97CC636-55E8-4B24-9225-3666AA9621D5}">
      <dsp:nvSpPr>
        <dsp:cNvPr id="0" name=""/>
        <dsp:cNvSpPr/>
      </dsp:nvSpPr>
      <dsp:spPr>
        <a:xfrm>
          <a:off x="0" y="3313142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487DA-516E-4A12-AEA2-52A5C3F18D7D}">
      <dsp:nvSpPr>
        <dsp:cNvPr id="0" name=""/>
        <dsp:cNvSpPr/>
      </dsp:nvSpPr>
      <dsp:spPr>
        <a:xfrm>
          <a:off x="559381" y="3729211"/>
          <a:ext cx="1017057" cy="101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1A940-167D-4366-AA4A-15D69AD4F5F0}">
      <dsp:nvSpPr>
        <dsp:cNvPr id="0" name=""/>
        <dsp:cNvSpPr/>
      </dsp:nvSpPr>
      <dsp:spPr>
        <a:xfrm>
          <a:off x="2135821" y="3313142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developed using .NET, Python, or other languages</a:t>
          </a:r>
        </a:p>
      </dsp:txBody>
      <dsp:txXfrm>
        <a:off x="2135821" y="3313142"/>
        <a:ext cx="5676740" cy="18491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D9066-A267-4702-839A-4B3B897DD878}">
      <dsp:nvSpPr>
        <dsp:cNvPr id="0" name=""/>
        <dsp:cNvSpPr/>
      </dsp:nvSpPr>
      <dsp:spPr>
        <a:xfrm>
          <a:off x="0" y="1001647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3B2C8-E867-438D-AB48-36E3A651F19A}">
      <dsp:nvSpPr>
        <dsp:cNvPr id="0" name=""/>
        <dsp:cNvSpPr/>
      </dsp:nvSpPr>
      <dsp:spPr>
        <a:xfrm>
          <a:off x="559381" y="1417716"/>
          <a:ext cx="1017057" cy="101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DB644-49B4-4D13-B691-B5A9B09F1F97}">
      <dsp:nvSpPr>
        <dsp:cNvPr id="0" name=""/>
        <dsp:cNvSpPr/>
      </dsp:nvSpPr>
      <dsp:spPr>
        <a:xfrm>
          <a:off x="2135821" y="1001647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Scale out using Azure App Service Plan</a:t>
          </a:r>
        </a:p>
      </dsp:txBody>
      <dsp:txXfrm>
        <a:off x="2135821" y="1001647"/>
        <a:ext cx="5676740" cy="1849195"/>
      </dsp:txXfrm>
    </dsp:sp>
    <dsp:sp modelId="{D9435596-B4C6-4812-A543-92DD300F23B5}">
      <dsp:nvSpPr>
        <dsp:cNvPr id="0" name=""/>
        <dsp:cNvSpPr/>
      </dsp:nvSpPr>
      <dsp:spPr>
        <a:xfrm>
          <a:off x="0" y="3313142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CDFF9-E0E5-49B1-ACC6-F27B912D1B80}">
      <dsp:nvSpPr>
        <dsp:cNvPr id="0" name=""/>
        <dsp:cNvSpPr/>
      </dsp:nvSpPr>
      <dsp:spPr>
        <a:xfrm>
          <a:off x="559381" y="3729211"/>
          <a:ext cx="1017057" cy="101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68A70-1FB2-4FD7-812B-1CFBDF41044A}">
      <dsp:nvSpPr>
        <dsp:cNvPr id="0" name=""/>
        <dsp:cNvSpPr/>
      </dsp:nvSpPr>
      <dsp:spPr>
        <a:xfrm>
          <a:off x="2135821" y="3313142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multiple instances for improved throughput and redundancy</a:t>
          </a:r>
        </a:p>
      </dsp:txBody>
      <dsp:txXfrm>
        <a:off x="2135821" y="3313142"/>
        <a:ext cx="5676740" cy="18491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5DACD-6D9F-40D4-9B09-2784C54F302D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414B0-0DC2-4EE4-8818-BDD01D43672A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29AE-BB73-4241-889D-E5C94D1BEA36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ADLS automatically scales based on usage</a:t>
          </a:r>
        </a:p>
      </dsp:txBody>
      <dsp:txXfrm>
        <a:off x="2033618" y="752"/>
        <a:ext cx="5778943" cy="1760708"/>
      </dsp:txXfrm>
    </dsp:sp>
    <dsp:sp modelId="{9419878D-CF5D-4281-9AAF-6F037332FA99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70780-DCCB-4E44-BD7A-73917B6B3E55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CF778-E581-466B-82C7-59A8AAB5B67C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Partition data to improve query performance</a:t>
          </a:r>
        </a:p>
      </dsp:txBody>
      <dsp:txXfrm>
        <a:off x="2033618" y="2201638"/>
        <a:ext cx="5778943" cy="1760708"/>
      </dsp:txXfrm>
    </dsp:sp>
    <dsp:sp modelId="{0C42CC32-D95C-459C-8FFC-06F9E209AA6D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74CAD-83A8-4AE6-8794-469CE63EB343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E7319-BB46-4898-9F83-713C9FF1E4EC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lifecycle policies for data management and cost optimization</a:t>
          </a:r>
        </a:p>
      </dsp:txBody>
      <dsp:txXfrm>
        <a:off x="2033618" y="4402524"/>
        <a:ext cx="5778943" cy="17607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F9A08-6A38-4729-8254-905FFE072908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B29B-905D-4CDF-8034-745EBCFD937A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EAB3-84BB-4131-B985-133C990B79D0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Azure Web Job, Azure Data Lake Storage, and Azure Data Factory solution provides an efficient and scalable way to download, store, and process CSV data from an API</a:t>
          </a:r>
        </a:p>
      </dsp:txBody>
      <dsp:txXfrm>
        <a:off x="2033618" y="752"/>
        <a:ext cx="5778943" cy="1760708"/>
      </dsp:txXfrm>
    </dsp:sp>
    <dsp:sp modelId="{73531859-2A35-40C3-ABBB-6FDF675F3560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A76ED-94CB-4461-93D4-DE52514487DF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73354-D160-43C2-A3C4-D4C5C652748E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Alternative solutions like Azure Functions, Azure Logic Apps, or ADF with custom activities can also be considered based on requirements and constraints</a:t>
          </a:r>
        </a:p>
      </dsp:txBody>
      <dsp:txXfrm>
        <a:off x="2033618" y="2201638"/>
        <a:ext cx="5778943" cy="1760708"/>
      </dsp:txXfrm>
    </dsp:sp>
    <dsp:sp modelId="{BBDF5479-E662-4163-AEF0-AEFE06864A10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D83DC-B187-4199-996D-A4E8DD7B9D5E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7F02E-4956-49B2-8387-4D23FF256BE8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Proper scaling, monitoring, and security measures should be implemented for optimal performance and data protection</a:t>
          </a:r>
        </a:p>
      </dsp:txBody>
      <dsp:txXfrm>
        <a:off x="2033618" y="4402524"/>
        <a:ext cx="5778943" cy="17607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A3CD0-7C09-40B1-BF50-B1FB5DF2DD40}">
      <dsp:nvSpPr>
        <dsp:cNvPr id="0" name=""/>
        <dsp:cNvSpPr/>
      </dsp:nvSpPr>
      <dsp:spPr>
        <a:xfrm>
          <a:off x="0" y="4815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597B5-576F-4EC9-ADD7-C074C2E04600}">
      <dsp:nvSpPr>
        <dsp:cNvPr id="0" name=""/>
        <dsp:cNvSpPr/>
      </dsp:nvSpPr>
      <dsp:spPr>
        <a:xfrm>
          <a:off x="310282" y="235603"/>
          <a:ext cx="564149" cy="564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58F4B-A027-4EEC-98C4-C3E550B48CBC}">
      <dsp:nvSpPr>
        <dsp:cNvPr id="0" name=""/>
        <dsp:cNvSpPr/>
      </dsp:nvSpPr>
      <dsp:spPr>
        <a:xfrm>
          <a:off x="1184713" y="4815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Restrict access using role-based access control</a:t>
          </a:r>
        </a:p>
      </dsp:txBody>
      <dsp:txXfrm>
        <a:off x="1184713" y="4815"/>
        <a:ext cx="6627848" cy="1025725"/>
      </dsp:txXfrm>
    </dsp:sp>
    <dsp:sp modelId="{A4E11C11-862A-4ECF-AC6B-04CFCE6146A7}">
      <dsp:nvSpPr>
        <dsp:cNvPr id="0" name=""/>
        <dsp:cNvSpPr/>
      </dsp:nvSpPr>
      <dsp:spPr>
        <a:xfrm>
          <a:off x="0" y="1286972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23CB0-9C8E-490D-9451-E77316D37B87}">
      <dsp:nvSpPr>
        <dsp:cNvPr id="0" name=""/>
        <dsp:cNvSpPr/>
      </dsp:nvSpPr>
      <dsp:spPr>
        <a:xfrm>
          <a:off x="310282" y="1517761"/>
          <a:ext cx="564149" cy="564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132CE-CA4F-4F4D-8906-997BD6D0EDFA}">
      <dsp:nvSpPr>
        <dsp:cNvPr id="0" name=""/>
        <dsp:cNvSpPr/>
      </dsp:nvSpPr>
      <dsp:spPr>
        <a:xfrm>
          <a:off x="1184713" y="1286972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managed identities for secure authentication</a:t>
          </a:r>
        </a:p>
      </dsp:txBody>
      <dsp:txXfrm>
        <a:off x="1184713" y="1286972"/>
        <a:ext cx="6627848" cy="1025725"/>
      </dsp:txXfrm>
    </dsp:sp>
    <dsp:sp modelId="{88C5733A-228B-4BBD-8C95-7C8756DB3817}">
      <dsp:nvSpPr>
        <dsp:cNvPr id="0" name=""/>
        <dsp:cNvSpPr/>
      </dsp:nvSpPr>
      <dsp:spPr>
        <a:xfrm>
          <a:off x="0" y="2569130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5F062-ED19-4D2A-B28F-FA3D7BDDC83C}">
      <dsp:nvSpPr>
        <dsp:cNvPr id="0" name=""/>
        <dsp:cNvSpPr/>
      </dsp:nvSpPr>
      <dsp:spPr>
        <a:xfrm>
          <a:off x="310282" y="2799918"/>
          <a:ext cx="564149" cy="564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FBD65-E0EE-43E8-BC1B-8E03B796663B}">
      <dsp:nvSpPr>
        <dsp:cNvPr id="0" name=""/>
        <dsp:cNvSpPr/>
      </dsp:nvSpPr>
      <dsp:spPr>
        <a:xfrm>
          <a:off x="1184713" y="2569130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data encryption at rest and in transit</a:t>
          </a:r>
        </a:p>
      </dsp:txBody>
      <dsp:txXfrm>
        <a:off x="1184713" y="2569130"/>
        <a:ext cx="6627848" cy="1025725"/>
      </dsp:txXfrm>
    </dsp:sp>
    <dsp:sp modelId="{1A1E0A65-CC0D-4396-9EF1-ACD20202DF02}">
      <dsp:nvSpPr>
        <dsp:cNvPr id="0" name=""/>
        <dsp:cNvSpPr/>
      </dsp:nvSpPr>
      <dsp:spPr>
        <a:xfrm>
          <a:off x="0" y="3851287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20C10-A036-4830-A6C3-575EBD93ADFC}">
      <dsp:nvSpPr>
        <dsp:cNvPr id="0" name=""/>
        <dsp:cNvSpPr/>
      </dsp:nvSpPr>
      <dsp:spPr>
        <a:xfrm>
          <a:off x="310282" y="4082075"/>
          <a:ext cx="564149" cy="5641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B9EE0-3034-4AF4-AD9A-4E98A3D12A84}">
      <dsp:nvSpPr>
        <dsp:cNvPr id="0" name=""/>
        <dsp:cNvSpPr/>
      </dsp:nvSpPr>
      <dsp:spPr>
        <a:xfrm>
          <a:off x="1184713" y="3851287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Azure Private Link for secure data access</a:t>
          </a:r>
        </a:p>
      </dsp:txBody>
      <dsp:txXfrm>
        <a:off x="1184713" y="3851287"/>
        <a:ext cx="6627848" cy="1025725"/>
      </dsp:txXfrm>
    </dsp:sp>
    <dsp:sp modelId="{B264C79F-CC5E-4A26-B470-B5415DD73D5A}">
      <dsp:nvSpPr>
        <dsp:cNvPr id="0" name=""/>
        <dsp:cNvSpPr/>
      </dsp:nvSpPr>
      <dsp:spPr>
        <a:xfrm>
          <a:off x="0" y="5133444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35F21-CF03-4FE4-BA6E-FBCA958A50B9}">
      <dsp:nvSpPr>
        <dsp:cNvPr id="0" name=""/>
        <dsp:cNvSpPr/>
      </dsp:nvSpPr>
      <dsp:spPr>
        <a:xfrm>
          <a:off x="310282" y="5364232"/>
          <a:ext cx="564149" cy="5641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08C5A-4E8C-443A-925E-194A32C8C903}">
      <dsp:nvSpPr>
        <dsp:cNvPr id="0" name=""/>
        <dsp:cNvSpPr/>
      </dsp:nvSpPr>
      <dsp:spPr>
        <a:xfrm>
          <a:off x="1184713" y="5133444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Configure firewalls and virtual networks</a:t>
          </a:r>
        </a:p>
      </dsp:txBody>
      <dsp:txXfrm>
        <a:off x="1184713" y="5133444"/>
        <a:ext cx="6627848" cy="10257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5D919-F937-4B90-A52B-C615D9E2C069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65212-E6A2-4B13-A2C0-437064C18081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A3903-21F6-4D04-A0C2-BECCBB1DCB27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Azure Web Job, Azure Data Lake Storage, and Azure Data Factory solution provides an efficient and scalable way to download, store, and process CSV data from an API</a:t>
          </a:r>
        </a:p>
      </dsp:txBody>
      <dsp:txXfrm>
        <a:off x="2033618" y="752"/>
        <a:ext cx="5778943" cy="1760708"/>
      </dsp:txXfrm>
    </dsp:sp>
    <dsp:sp modelId="{D7B4FB7B-CBCB-483A-BE9F-D3D4937A31E0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4475E-EE4E-4755-BF22-FD5828D38CEA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A4F1E-09CE-4BBF-A701-2B681B9AF61B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Alternative solutions like Azure Functions, Azure Logic Apps, or ADF with custom activities can also be considered based on requirements and constraints</a:t>
          </a:r>
        </a:p>
      </dsp:txBody>
      <dsp:txXfrm>
        <a:off x="2033618" y="2201638"/>
        <a:ext cx="5778943" cy="1760708"/>
      </dsp:txXfrm>
    </dsp:sp>
    <dsp:sp modelId="{C78970F7-0040-4562-B1FD-A5FE674F8F90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002EB-D6CE-4CC5-9E09-9324543A9268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B5DF0-36EA-4278-90B2-0012730B724D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Proper scaling, monitoring, and security measures should be implemented for optimal performance and data protection</a:t>
          </a:r>
        </a:p>
      </dsp:txBody>
      <dsp:txXfrm>
        <a:off x="2033618" y="4402524"/>
        <a:ext cx="5778943" cy="1760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AAB1E-EF31-4348-AD30-668CB3AFBF24}">
      <dsp:nvSpPr>
        <dsp:cNvPr id="0" name=""/>
        <dsp:cNvSpPr/>
      </dsp:nvSpPr>
      <dsp:spPr>
        <a:xfrm>
          <a:off x="14662" y="1093554"/>
          <a:ext cx="386104" cy="38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233F0-27C6-4933-8FA6-26AE06375AD5}">
      <dsp:nvSpPr>
        <dsp:cNvPr id="0" name=""/>
        <dsp:cNvSpPr/>
      </dsp:nvSpPr>
      <dsp:spPr>
        <a:xfrm>
          <a:off x="14662" y="1556604"/>
          <a:ext cx="1103154" cy="7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Implementation</a:t>
          </a:r>
        </a:p>
      </dsp:txBody>
      <dsp:txXfrm>
        <a:off x="14662" y="1556604"/>
        <a:ext cx="1103154" cy="781178"/>
      </dsp:txXfrm>
    </dsp:sp>
    <dsp:sp modelId="{13A8421E-BCE1-4DC1-9504-9C98E0BEB2A1}">
      <dsp:nvSpPr>
        <dsp:cNvPr id="0" name=""/>
        <dsp:cNvSpPr/>
      </dsp:nvSpPr>
      <dsp:spPr>
        <a:xfrm>
          <a:off x="14662" y="2373572"/>
          <a:ext cx="1103154" cy="50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24A84-C803-475C-B85D-D5AD3838421A}">
      <dsp:nvSpPr>
        <dsp:cNvPr id="0" name=""/>
        <dsp:cNvSpPr/>
      </dsp:nvSpPr>
      <dsp:spPr>
        <a:xfrm>
          <a:off x="1310869" y="1093554"/>
          <a:ext cx="386104" cy="38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30C66-31FC-412C-A753-A0FAB4CA9387}">
      <dsp:nvSpPr>
        <dsp:cNvPr id="0" name=""/>
        <dsp:cNvSpPr/>
      </dsp:nvSpPr>
      <dsp:spPr>
        <a:xfrm>
          <a:off x="1310869" y="1556604"/>
          <a:ext cx="1103154" cy="7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Creating an Azure Web Job</a:t>
          </a:r>
        </a:p>
      </dsp:txBody>
      <dsp:txXfrm>
        <a:off x="1310869" y="1556604"/>
        <a:ext cx="1103154" cy="781178"/>
      </dsp:txXfrm>
    </dsp:sp>
    <dsp:sp modelId="{736A6EF7-3AE6-4695-896F-3B44F3B480C4}">
      <dsp:nvSpPr>
        <dsp:cNvPr id="0" name=""/>
        <dsp:cNvSpPr/>
      </dsp:nvSpPr>
      <dsp:spPr>
        <a:xfrm>
          <a:off x="1310869" y="2373572"/>
          <a:ext cx="1103154" cy="50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B67B2-72D8-45F1-9767-C62AFCEDB856}">
      <dsp:nvSpPr>
        <dsp:cNvPr id="0" name=""/>
        <dsp:cNvSpPr/>
      </dsp:nvSpPr>
      <dsp:spPr>
        <a:xfrm>
          <a:off x="2607076" y="1093554"/>
          <a:ext cx="386104" cy="386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A611D-0BE1-46C4-8E5D-D0BCE1CE1494}">
      <dsp:nvSpPr>
        <dsp:cNvPr id="0" name=""/>
        <dsp:cNvSpPr/>
      </dsp:nvSpPr>
      <dsp:spPr>
        <a:xfrm>
          <a:off x="2607076" y="1556604"/>
          <a:ext cx="1103154" cy="7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Configuring ADLS</a:t>
          </a:r>
        </a:p>
      </dsp:txBody>
      <dsp:txXfrm>
        <a:off x="2607076" y="1556604"/>
        <a:ext cx="1103154" cy="781178"/>
      </dsp:txXfrm>
    </dsp:sp>
    <dsp:sp modelId="{90A2C861-06C1-4350-84C2-D04D772EFBE2}">
      <dsp:nvSpPr>
        <dsp:cNvPr id="0" name=""/>
        <dsp:cNvSpPr/>
      </dsp:nvSpPr>
      <dsp:spPr>
        <a:xfrm>
          <a:off x="2607076" y="2373572"/>
          <a:ext cx="1103154" cy="50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C86B-DEBB-47D9-B4B3-918AC4686A2D}">
      <dsp:nvSpPr>
        <dsp:cNvPr id="0" name=""/>
        <dsp:cNvSpPr/>
      </dsp:nvSpPr>
      <dsp:spPr>
        <a:xfrm>
          <a:off x="3903283" y="1093554"/>
          <a:ext cx="386104" cy="3861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4D345-42C7-4E2A-9C81-09FEC147A2E4}">
      <dsp:nvSpPr>
        <dsp:cNvPr id="0" name=""/>
        <dsp:cNvSpPr/>
      </dsp:nvSpPr>
      <dsp:spPr>
        <a:xfrm>
          <a:off x="3903283" y="1556604"/>
          <a:ext cx="1103154" cy="7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Creating ADF Pipeline</a:t>
          </a:r>
        </a:p>
      </dsp:txBody>
      <dsp:txXfrm>
        <a:off x="3903283" y="1556604"/>
        <a:ext cx="1103154" cy="781178"/>
      </dsp:txXfrm>
    </dsp:sp>
    <dsp:sp modelId="{DCD2D005-6264-41DB-AFBA-E88391CA5097}">
      <dsp:nvSpPr>
        <dsp:cNvPr id="0" name=""/>
        <dsp:cNvSpPr/>
      </dsp:nvSpPr>
      <dsp:spPr>
        <a:xfrm>
          <a:off x="3903283" y="2373572"/>
          <a:ext cx="1103154" cy="50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B3B41-4205-4EBD-89FD-0F1DF6AE11A0}">
      <dsp:nvSpPr>
        <dsp:cNvPr id="0" name=""/>
        <dsp:cNvSpPr/>
      </dsp:nvSpPr>
      <dsp:spPr>
        <a:xfrm>
          <a:off x="5199490" y="1093554"/>
          <a:ext cx="386104" cy="3861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CF36C-964E-404D-8CB3-D8727B47E47E}">
      <dsp:nvSpPr>
        <dsp:cNvPr id="0" name=""/>
        <dsp:cNvSpPr/>
      </dsp:nvSpPr>
      <dsp:spPr>
        <a:xfrm>
          <a:off x="5199490" y="1556604"/>
          <a:ext cx="1103154" cy="7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Transformation</a:t>
          </a:r>
        </a:p>
      </dsp:txBody>
      <dsp:txXfrm>
        <a:off x="5199490" y="1556604"/>
        <a:ext cx="1103154" cy="781178"/>
      </dsp:txXfrm>
    </dsp:sp>
    <dsp:sp modelId="{F92C3106-A9C7-41F2-9E6F-D112468EEF4B}">
      <dsp:nvSpPr>
        <dsp:cNvPr id="0" name=""/>
        <dsp:cNvSpPr/>
      </dsp:nvSpPr>
      <dsp:spPr>
        <a:xfrm>
          <a:off x="5199490" y="2373572"/>
          <a:ext cx="1103154" cy="50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6AADB-B8CD-4A08-A10B-885207BD9A78}">
      <dsp:nvSpPr>
        <dsp:cNvPr id="0" name=""/>
        <dsp:cNvSpPr/>
      </dsp:nvSpPr>
      <dsp:spPr>
        <a:xfrm>
          <a:off x="6495696" y="1093554"/>
          <a:ext cx="386104" cy="386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9C12-5CD4-49B3-9415-B471346C788E}">
      <dsp:nvSpPr>
        <dsp:cNvPr id="0" name=""/>
        <dsp:cNvSpPr/>
      </dsp:nvSpPr>
      <dsp:spPr>
        <a:xfrm>
          <a:off x="6495696" y="1556604"/>
          <a:ext cx="1103154" cy="7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Alternative Solutions</a:t>
          </a:r>
        </a:p>
      </dsp:txBody>
      <dsp:txXfrm>
        <a:off x="6495696" y="1556604"/>
        <a:ext cx="1103154" cy="781178"/>
      </dsp:txXfrm>
    </dsp:sp>
    <dsp:sp modelId="{3E011C89-6F40-414A-8CA1-118CCE0CF8EE}">
      <dsp:nvSpPr>
        <dsp:cNvPr id="0" name=""/>
        <dsp:cNvSpPr/>
      </dsp:nvSpPr>
      <dsp:spPr>
        <a:xfrm>
          <a:off x="6495696" y="2373572"/>
          <a:ext cx="1103154" cy="50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039C9-CC50-4AE4-8A5C-FE8E4552B101}">
      <dsp:nvSpPr>
        <dsp:cNvPr id="0" name=""/>
        <dsp:cNvSpPr/>
      </dsp:nvSpPr>
      <dsp:spPr>
        <a:xfrm>
          <a:off x="7791903" y="1093554"/>
          <a:ext cx="386104" cy="3861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BCA0B-1D51-4792-8DE3-B084320BE290}">
      <dsp:nvSpPr>
        <dsp:cNvPr id="0" name=""/>
        <dsp:cNvSpPr/>
      </dsp:nvSpPr>
      <dsp:spPr>
        <a:xfrm>
          <a:off x="7791903" y="1556604"/>
          <a:ext cx="1103154" cy="7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Azure Functions</a:t>
          </a:r>
        </a:p>
      </dsp:txBody>
      <dsp:txXfrm>
        <a:off x="7791903" y="1556604"/>
        <a:ext cx="1103154" cy="781178"/>
      </dsp:txXfrm>
    </dsp:sp>
    <dsp:sp modelId="{2624551F-8326-4D14-BBF2-96C7405CAABA}">
      <dsp:nvSpPr>
        <dsp:cNvPr id="0" name=""/>
        <dsp:cNvSpPr/>
      </dsp:nvSpPr>
      <dsp:spPr>
        <a:xfrm>
          <a:off x="7791903" y="2373572"/>
          <a:ext cx="1103154" cy="50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10F30-DF48-479A-AB8B-1BE5A2FE3B09}">
      <dsp:nvSpPr>
        <dsp:cNvPr id="0" name=""/>
        <dsp:cNvSpPr/>
      </dsp:nvSpPr>
      <dsp:spPr>
        <a:xfrm>
          <a:off x="9088110" y="1093554"/>
          <a:ext cx="386104" cy="386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088E1-D755-44D2-9559-F012854B33F7}">
      <dsp:nvSpPr>
        <dsp:cNvPr id="0" name=""/>
        <dsp:cNvSpPr/>
      </dsp:nvSpPr>
      <dsp:spPr>
        <a:xfrm>
          <a:off x="9088110" y="1556604"/>
          <a:ext cx="1103154" cy="7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Azure Logic Apps</a:t>
          </a:r>
        </a:p>
      </dsp:txBody>
      <dsp:txXfrm>
        <a:off x="9088110" y="1556604"/>
        <a:ext cx="1103154" cy="781178"/>
      </dsp:txXfrm>
    </dsp:sp>
    <dsp:sp modelId="{42675E23-7B00-4F48-88B5-953745F4BE02}">
      <dsp:nvSpPr>
        <dsp:cNvPr id="0" name=""/>
        <dsp:cNvSpPr/>
      </dsp:nvSpPr>
      <dsp:spPr>
        <a:xfrm>
          <a:off x="9088110" y="2373572"/>
          <a:ext cx="1103154" cy="50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51609-DAD2-4216-9815-E9B448B23F25}">
      <dsp:nvSpPr>
        <dsp:cNvPr id="0" name=""/>
        <dsp:cNvSpPr/>
      </dsp:nvSpPr>
      <dsp:spPr>
        <a:xfrm>
          <a:off x="10384317" y="1093554"/>
          <a:ext cx="386104" cy="3861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B86D7-543F-4426-AAEE-FCBF0BBA2E2F}">
      <dsp:nvSpPr>
        <dsp:cNvPr id="0" name=""/>
        <dsp:cNvSpPr/>
      </dsp:nvSpPr>
      <dsp:spPr>
        <a:xfrm>
          <a:off x="10384317" y="1556604"/>
          <a:ext cx="1103154" cy="781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Azure Data Factory with Custom Activity</a:t>
          </a:r>
        </a:p>
      </dsp:txBody>
      <dsp:txXfrm>
        <a:off x="10384317" y="1556604"/>
        <a:ext cx="1103154" cy="781178"/>
      </dsp:txXfrm>
    </dsp:sp>
    <dsp:sp modelId="{5AA44FAC-D115-4677-813F-362A0C820237}">
      <dsp:nvSpPr>
        <dsp:cNvPr id="0" name=""/>
        <dsp:cNvSpPr/>
      </dsp:nvSpPr>
      <dsp:spPr>
        <a:xfrm>
          <a:off x="10384317" y="2373572"/>
          <a:ext cx="1103154" cy="50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92095-4338-4A2A-89D2-BC01B4187BAD}">
      <dsp:nvSpPr>
        <dsp:cNvPr id="0" name=""/>
        <dsp:cNvSpPr/>
      </dsp:nvSpPr>
      <dsp:spPr>
        <a:xfrm>
          <a:off x="0" y="4815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038B3-FD12-4E8D-A9FE-5DC06CC88C2D}">
      <dsp:nvSpPr>
        <dsp:cNvPr id="0" name=""/>
        <dsp:cNvSpPr/>
      </dsp:nvSpPr>
      <dsp:spPr>
        <a:xfrm>
          <a:off x="310282" y="235603"/>
          <a:ext cx="564149" cy="564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1B023-E1B0-4566-B0AD-BFE6AB8D7AFF}">
      <dsp:nvSpPr>
        <dsp:cNvPr id="0" name=""/>
        <dsp:cNvSpPr/>
      </dsp:nvSpPr>
      <dsp:spPr>
        <a:xfrm>
          <a:off x="1184713" y="4815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1184713" y="4815"/>
        <a:ext cx="6627848" cy="1025725"/>
      </dsp:txXfrm>
    </dsp:sp>
    <dsp:sp modelId="{2860FFE3-5ECE-4BD7-92A5-54EF51B0F861}">
      <dsp:nvSpPr>
        <dsp:cNvPr id="0" name=""/>
        <dsp:cNvSpPr/>
      </dsp:nvSpPr>
      <dsp:spPr>
        <a:xfrm>
          <a:off x="0" y="1286972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0D991-4299-40D0-9677-35149AF7080A}">
      <dsp:nvSpPr>
        <dsp:cNvPr id="0" name=""/>
        <dsp:cNvSpPr/>
      </dsp:nvSpPr>
      <dsp:spPr>
        <a:xfrm>
          <a:off x="310282" y="1517761"/>
          <a:ext cx="564149" cy="564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C9A82-EEBD-4A1F-9FE4-C2137F64626F}">
      <dsp:nvSpPr>
        <dsp:cNvPr id="0" name=""/>
        <dsp:cNvSpPr/>
      </dsp:nvSpPr>
      <dsp:spPr>
        <a:xfrm>
          <a:off x="1184713" y="1286972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 Azure Web Job</a:t>
          </a:r>
        </a:p>
      </dsp:txBody>
      <dsp:txXfrm>
        <a:off x="1184713" y="1286972"/>
        <a:ext cx="6627848" cy="1025725"/>
      </dsp:txXfrm>
    </dsp:sp>
    <dsp:sp modelId="{3A50A48A-70F9-48A3-9E3F-5150C4BB1E68}">
      <dsp:nvSpPr>
        <dsp:cNvPr id="0" name=""/>
        <dsp:cNvSpPr/>
      </dsp:nvSpPr>
      <dsp:spPr>
        <a:xfrm>
          <a:off x="0" y="2569130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6A9B9-06AF-45CC-9A80-90EEB943423C}">
      <dsp:nvSpPr>
        <dsp:cNvPr id="0" name=""/>
        <dsp:cNvSpPr/>
      </dsp:nvSpPr>
      <dsp:spPr>
        <a:xfrm>
          <a:off x="310282" y="2799918"/>
          <a:ext cx="564149" cy="564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5B585-F525-4F3E-B92E-0AB65E56BCB5}">
      <dsp:nvSpPr>
        <dsp:cNvPr id="0" name=""/>
        <dsp:cNvSpPr/>
      </dsp:nvSpPr>
      <dsp:spPr>
        <a:xfrm>
          <a:off x="1184713" y="2569130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 Azure Data Lake Storage</a:t>
          </a:r>
        </a:p>
      </dsp:txBody>
      <dsp:txXfrm>
        <a:off x="1184713" y="2569130"/>
        <a:ext cx="6627848" cy="1025725"/>
      </dsp:txXfrm>
    </dsp:sp>
    <dsp:sp modelId="{65FF2FC4-2B1A-4D3B-A748-306ABB020397}">
      <dsp:nvSpPr>
        <dsp:cNvPr id="0" name=""/>
        <dsp:cNvSpPr/>
      </dsp:nvSpPr>
      <dsp:spPr>
        <a:xfrm>
          <a:off x="0" y="3851287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CB558-BFF9-4C43-B67E-9EDFB991124D}">
      <dsp:nvSpPr>
        <dsp:cNvPr id="0" name=""/>
        <dsp:cNvSpPr/>
      </dsp:nvSpPr>
      <dsp:spPr>
        <a:xfrm>
          <a:off x="310282" y="4082075"/>
          <a:ext cx="564149" cy="5641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80BA6-B5BA-463E-BD8F-E501690B066C}">
      <dsp:nvSpPr>
        <dsp:cNvPr id="0" name=""/>
        <dsp:cNvSpPr/>
      </dsp:nvSpPr>
      <dsp:spPr>
        <a:xfrm>
          <a:off x="1184713" y="3851287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 Azure Data Factory</a:t>
          </a:r>
        </a:p>
      </dsp:txBody>
      <dsp:txXfrm>
        <a:off x="1184713" y="3851287"/>
        <a:ext cx="6627848" cy="1025725"/>
      </dsp:txXfrm>
    </dsp:sp>
    <dsp:sp modelId="{A3EBA818-F883-46BF-B56A-5024971A9B7A}">
      <dsp:nvSpPr>
        <dsp:cNvPr id="0" name=""/>
        <dsp:cNvSpPr/>
      </dsp:nvSpPr>
      <dsp:spPr>
        <a:xfrm>
          <a:off x="0" y="5133444"/>
          <a:ext cx="7812562" cy="10257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45ED5-8B69-442C-8B26-D1E6958C9D53}">
      <dsp:nvSpPr>
        <dsp:cNvPr id="0" name=""/>
        <dsp:cNvSpPr/>
      </dsp:nvSpPr>
      <dsp:spPr>
        <a:xfrm>
          <a:off x="310282" y="5364232"/>
          <a:ext cx="564149" cy="5641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A5B2E-C0A2-4A58-8371-5630A5CF9277}">
      <dsp:nvSpPr>
        <dsp:cNvPr id="0" name=""/>
        <dsp:cNvSpPr/>
      </dsp:nvSpPr>
      <dsp:spPr>
        <a:xfrm>
          <a:off x="1184713" y="5133444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1184713" y="5133444"/>
        <a:ext cx="6627848" cy="1025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ADB4-9B91-4465-9CCE-77FC3750043F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AAE5A-EBE4-46C8-B282-FE4A8205F75D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70D1-1A9D-4D9B-88B6-C39564BA47AF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Download data in CSV format from an API</a:t>
          </a:r>
        </a:p>
      </dsp:txBody>
      <dsp:txXfrm>
        <a:off x="2033618" y="752"/>
        <a:ext cx="5778943" cy="1760708"/>
      </dsp:txXfrm>
    </dsp:sp>
    <dsp:sp modelId="{7AD32566-06FC-4DAD-B3C6-9983E5D04C33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CAEDC-33C2-469B-A330-49E1C2CCAA22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3EC3F-2157-49D4-8762-84C713B14DEC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Store the data in Azure Data Lake Storage</a:t>
          </a:r>
        </a:p>
      </dsp:txBody>
      <dsp:txXfrm>
        <a:off x="2033618" y="2201638"/>
        <a:ext cx="5778943" cy="1760708"/>
      </dsp:txXfrm>
    </dsp:sp>
    <dsp:sp modelId="{863829A1-E01B-4A19-83F6-16AFB0A9189E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CABF6-41B1-4A80-B5D8-5535DB72AB3D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CBC3E-A0AD-410E-88DD-91B278C4F60E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the data using Azure Data Factory with transformations</a:t>
          </a:r>
        </a:p>
      </dsp:txBody>
      <dsp:txXfrm>
        <a:off x="2033618" y="4402524"/>
        <a:ext cx="5778943" cy="1760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E6986-63A3-4070-A3A0-2B56178F1A75}">
      <dsp:nvSpPr>
        <dsp:cNvPr id="0" name=""/>
        <dsp:cNvSpPr/>
      </dsp:nvSpPr>
      <dsp:spPr>
        <a:xfrm>
          <a:off x="0" y="1001647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4CFC0-6766-4BD6-9BFB-4655687F5762}">
      <dsp:nvSpPr>
        <dsp:cNvPr id="0" name=""/>
        <dsp:cNvSpPr/>
      </dsp:nvSpPr>
      <dsp:spPr>
        <a:xfrm>
          <a:off x="559381" y="1417716"/>
          <a:ext cx="1017057" cy="101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A88C1-15CF-4804-8DFA-432003EF8143}">
      <dsp:nvSpPr>
        <dsp:cNvPr id="0" name=""/>
        <dsp:cNvSpPr/>
      </dsp:nvSpPr>
      <dsp:spPr>
        <a:xfrm>
          <a:off x="2135821" y="1001647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Azure Web Job to download and store data in ADLS</a:t>
          </a:r>
        </a:p>
      </dsp:txBody>
      <dsp:txXfrm>
        <a:off x="2135821" y="1001647"/>
        <a:ext cx="5676740" cy="1849195"/>
      </dsp:txXfrm>
    </dsp:sp>
    <dsp:sp modelId="{401CA862-2278-4157-848D-EF871AFD2321}">
      <dsp:nvSpPr>
        <dsp:cNvPr id="0" name=""/>
        <dsp:cNvSpPr/>
      </dsp:nvSpPr>
      <dsp:spPr>
        <a:xfrm>
          <a:off x="0" y="3313142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6F801-6F5C-4A05-A74B-841801658DFA}">
      <dsp:nvSpPr>
        <dsp:cNvPr id="0" name=""/>
        <dsp:cNvSpPr/>
      </dsp:nvSpPr>
      <dsp:spPr>
        <a:xfrm>
          <a:off x="559381" y="3729211"/>
          <a:ext cx="1017057" cy="101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0055E-267D-48EA-A155-E5FD87DCD0F2}">
      <dsp:nvSpPr>
        <dsp:cNvPr id="0" name=""/>
        <dsp:cNvSpPr/>
      </dsp:nvSpPr>
      <dsp:spPr>
        <a:xfrm>
          <a:off x="2135821" y="3313142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ADF pipeline to process and transform the data</a:t>
          </a:r>
        </a:p>
      </dsp:txBody>
      <dsp:txXfrm>
        <a:off x="2135821" y="3313142"/>
        <a:ext cx="5676740" cy="18491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CCEA8-F1ED-49C8-B44C-A9920E1AA01D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D3FAA-8AB5-49BC-87B8-3E4964AF8800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A1947-7DA9-4CBF-8AF5-6C1859EF2E1A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new ADLS account</a:t>
          </a:r>
        </a:p>
      </dsp:txBody>
      <dsp:txXfrm>
        <a:off x="2033618" y="752"/>
        <a:ext cx="5778943" cy="1760708"/>
      </dsp:txXfrm>
    </dsp:sp>
    <dsp:sp modelId="{F0F9EC90-BA2E-48FB-9A2B-198B241A8C9B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2E805-0674-47F2-AE93-6E8B59E65F60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B7B42-16ED-47FE-A54A-DC90D1F821A7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Configure access and security</a:t>
          </a:r>
        </a:p>
      </dsp:txBody>
      <dsp:txXfrm>
        <a:off x="2033618" y="2201638"/>
        <a:ext cx="5778943" cy="1760708"/>
      </dsp:txXfrm>
    </dsp:sp>
    <dsp:sp modelId="{1A606277-EB5F-4F63-BA2B-36E82547780A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6763-8959-45AD-BF14-1FCA48B2B400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BE667-B323-4EFB-BF2B-108692748AFA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necessary containers and folders for storing data</a:t>
          </a:r>
        </a:p>
      </dsp:txBody>
      <dsp:txXfrm>
        <a:off x="2033618" y="4402524"/>
        <a:ext cx="5778943" cy="17607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952D9-C044-471F-BAB7-A8E2D9E478F6}">
      <dsp:nvSpPr>
        <dsp:cNvPr id="0" name=""/>
        <dsp:cNvSpPr/>
      </dsp:nvSpPr>
      <dsp:spPr>
        <a:xfrm>
          <a:off x="0" y="255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536E6-D16A-4D7C-A93A-C4DBF873F741}">
      <dsp:nvSpPr>
        <dsp:cNvPr id="0" name=""/>
        <dsp:cNvSpPr/>
      </dsp:nvSpPr>
      <dsp:spPr>
        <a:xfrm>
          <a:off x="392222" y="294294"/>
          <a:ext cx="713132" cy="713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DB2A2-F555-4999-8E4F-ABEB02356838}">
      <dsp:nvSpPr>
        <dsp:cNvPr id="0" name=""/>
        <dsp:cNvSpPr/>
      </dsp:nvSpPr>
      <dsp:spPr>
        <a:xfrm>
          <a:off x="1497577" y="255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new ADF instance</a:t>
          </a:r>
        </a:p>
      </dsp:txBody>
      <dsp:txXfrm>
        <a:off x="1497577" y="2558"/>
        <a:ext cx="6314984" cy="1296604"/>
      </dsp:txXfrm>
    </dsp:sp>
    <dsp:sp modelId="{F479B2C7-21AB-4F47-B4CF-87D9D80F1FCB}">
      <dsp:nvSpPr>
        <dsp:cNvPr id="0" name=""/>
        <dsp:cNvSpPr/>
      </dsp:nvSpPr>
      <dsp:spPr>
        <a:xfrm>
          <a:off x="0" y="162331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B3163-6955-4AE7-85DE-BACAEC649979}">
      <dsp:nvSpPr>
        <dsp:cNvPr id="0" name=""/>
        <dsp:cNvSpPr/>
      </dsp:nvSpPr>
      <dsp:spPr>
        <a:xfrm>
          <a:off x="392222" y="1915049"/>
          <a:ext cx="713132" cy="713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9C192-7186-4D71-85FF-6D9744B27423}">
      <dsp:nvSpPr>
        <dsp:cNvPr id="0" name=""/>
        <dsp:cNvSpPr/>
      </dsp:nvSpPr>
      <dsp:spPr>
        <a:xfrm>
          <a:off x="1497577" y="162331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data flow or custom activity for data transformation</a:t>
          </a:r>
        </a:p>
      </dsp:txBody>
      <dsp:txXfrm>
        <a:off x="1497577" y="1623313"/>
        <a:ext cx="6314984" cy="1296604"/>
      </dsp:txXfrm>
    </dsp:sp>
    <dsp:sp modelId="{0601BED2-6844-44EB-9241-3C7D29ABB231}">
      <dsp:nvSpPr>
        <dsp:cNvPr id="0" name=""/>
        <dsp:cNvSpPr/>
      </dsp:nvSpPr>
      <dsp:spPr>
        <a:xfrm>
          <a:off x="0" y="3244068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44687-6BBE-4D8A-B54F-28D4B9A81A03}">
      <dsp:nvSpPr>
        <dsp:cNvPr id="0" name=""/>
        <dsp:cNvSpPr/>
      </dsp:nvSpPr>
      <dsp:spPr>
        <a:xfrm>
          <a:off x="392222" y="3535804"/>
          <a:ext cx="713132" cy="713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0374-9DEC-4ED5-A5A2-C01EE622FF8C}">
      <dsp:nvSpPr>
        <dsp:cNvPr id="0" name=""/>
        <dsp:cNvSpPr/>
      </dsp:nvSpPr>
      <dsp:spPr>
        <a:xfrm>
          <a:off x="1497577" y="3244068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Configure input and output datasets</a:t>
          </a:r>
        </a:p>
      </dsp:txBody>
      <dsp:txXfrm>
        <a:off x="1497577" y="3244068"/>
        <a:ext cx="6314984" cy="1296604"/>
      </dsp:txXfrm>
    </dsp:sp>
    <dsp:sp modelId="{191B135C-7F85-4651-8F02-6D41933C9BA0}">
      <dsp:nvSpPr>
        <dsp:cNvPr id="0" name=""/>
        <dsp:cNvSpPr/>
      </dsp:nvSpPr>
      <dsp:spPr>
        <a:xfrm>
          <a:off x="0" y="4864823"/>
          <a:ext cx="7812562" cy="12966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0DF94-41D1-422A-8D15-5C163E3BD7C9}">
      <dsp:nvSpPr>
        <dsp:cNvPr id="0" name=""/>
        <dsp:cNvSpPr/>
      </dsp:nvSpPr>
      <dsp:spPr>
        <a:xfrm>
          <a:off x="392222" y="5156559"/>
          <a:ext cx="713132" cy="7131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87FA-E5EF-4ED5-AEDB-C9451D4A1225}">
      <dsp:nvSpPr>
        <dsp:cNvPr id="0" name=""/>
        <dsp:cNvSpPr/>
      </dsp:nvSpPr>
      <dsp:spPr>
        <a:xfrm>
          <a:off x="1497577" y="4864823"/>
          <a:ext cx="6314984" cy="129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224" tIns="137224" rIns="137224" bIns="1372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pipeline and add the data flow or custom activity</a:t>
          </a:r>
        </a:p>
      </dsp:txBody>
      <dsp:txXfrm>
        <a:off x="1497577" y="4864823"/>
        <a:ext cx="6314984" cy="12966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38477-058D-4D39-B802-092B0D15816B}">
      <dsp:nvSpPr>
        <dsp:cNvPr id="0" name=""/>
        <dsp:cNvSpPr/>
      </dsp:nvSpPr>
      <dsp:spPr>
        <a:xfrm>
          <a:off x="0" y="1001647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DEBD5-723F-4D12-8F97-80F21F1317A3}">
      <dsp:nvSpPr>
        <dsp:cNvPr id="0" name=""/>
        <dsp:cNvSpPr/>
      </dsp:nvSpPr>
      <dsp:spPr>
        <a:xfrm>
          <a:off x="559381" y="1417716"/>
          <a:ext cx="1017057" cy="101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02D25-B933-4CD5-9E8D-083E814535E0}">
      <dsp:nvSpPr>
        <dsp:cNvPr id="0" name=""/>
        <dsp:cNvSpPr/>
      </dsp:nvSpPr>
      <dsp:spPr>
        <a:xfrm>
          <a:off x="2135821" y="1001647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 the necessary transformations in the data flow or custom activity</a:t>
          </a:r>
        </a:p>
      </dsp:txBody>
      <dsp:txXfrm>
        <a:off x="2135821" y="1001647"/>
        <a:ext cx="5676740" cy="1849195"/>
      </dsp:txXfrm>
    </dsp:sp>
    <dsp:sp modelId="{B81B3F1D-7A84-41B1-BDA2-0F8EC1EC765B}">
      <dsp:nvSpPr>
        <dsp:cNvPr id="0" name=""/>
        <dsp:cNvSpPr/>
      </dsp:nvSpPr>
      <dsp:spPr>
        <a:xfrm>
          <a:off x="0" y="3313142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C99A2-6842-43A1-A9FD-2D022FAD7883}">
      <dsp:nvSpPr>
        <dsp:cNvPr id="0" name=""/>
        <dsp:cNvSpPr/>
      </dsp:nvSpPr>
      <dsp:spPr>
        <a:xfrm>
          <a:off x="559381" y="3729211"/>
          <a:ext cx="1017057" cy="101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FC432-6726-4E2F-A223-B559B312DD9E}">
      <dsp:nvSpPr>
        <dsp:cNvPr id="0" name=""/>
        <dsp:cNvSpPr/>
      </dsp:nvSpPr>
      <dsp:spPr>
        <a:xfrm>
          <a:off x="2135821" y="3313142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and validate the transformations</a:t>
          </a:r>
        </a:p>
      </dsp:txBody>
      <dsp:txXfrm>
        <a:off x="2135821" y="3313142"/>
        <a:ext cx="5676740" cy="18491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249BB-81E8-4D87-B413-63EF0CE431D4}">
      <dsp:nvSpPr>
        <dsp:cNvPr id="0" name=""/>
        <dsp:cNvSpPr/>
      </dsp:nvSpPr>
      <dsp:spPr>
        <a:xfrm>
          <a:off x="0" y="1001647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C2FD2-ECB4-407B-B4E9-2505F4303863}">
      <dsp:nvSpPr>
        <dsp:cNvPr id="0" name=""/>
        <dsp:cNvSpPr/>
      </dsp:nvSpPr>
      <dsp:spPr>
        <a:xfrm>
          <a:off x="559381" y="1417716"/>
          <a:ext cx="1017057" cy="101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F131B-11F8-4C0C-9721-B3215505C6F1}">
      <dsp:nvSpPr>
        <dsp:cNvPr id="0" name=""/>
        <dsp:cNvSpPr/>
      </dsp:nvSpPr>
      <dsp:spPr>
        <a:xfrm>
          <a:off x="2135821" y="1001647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Serverless compute service for running event-driven code</a:t>
          </a:r>
        </a:p>
      </dsp:txBody>
      <dsp:txXfrm>
        <a:off x="2135821" y="1001647"/>
        <a:ext cx="5676740" cy="1849195"/>
      </dsp:txXfrm>
    </dsp:sp>
    <dsp:sp modelId="{6299659B-CA00-4D15-AF75-4E346D655696}">
      <dsp:nvSpPr>
        <dsp:cNvPr id="0" name=""/>
        <dsp:cNvSpPr/>
      </dsp:nvSpPr>
      <dsp:spPr>
        <a:xfrm>
          <a:off x="0" y="3313142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4F6DF-F154-468A-BA68-EF3999E17295}">
      <dsp:nvSpPr>
        <dsp:cNvPr id="0" name=""/>
        <dsp:cNvSpPr/>
      </dsp:nvSpPr>
      <dsp:spPr>
        <a:xfrm>
          <a:off x="559381" y="3729211"/>
          <a:ext cx="1017057" cy="101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2F5F4-4AC8-4605-9101-259D3F31BE8A}">
      <dsp:nvSpPr>
        <dsp:cNvPr id="0" name=""/>
        <dsp:cNvSpPr/>
      </dsp:nvSpPr>
      <dsp:spPr>
        <a:xfrm>
          <a:off x="2135821" y="3313142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triggered by a timer or an event like blob storage changes</a:t>
          </a:r>
        </a:p>
      </dsp:txBody>
      <dsp:txXfrm>
        <a:off x="2135821" y="3313142"/>
        <a:ext cx="5676740" cy="1849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9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3142" y="732349"/>
            <a:ext cx="6542916" cy="2782508"/>
          </a:xfrm>
        </p:spPr>
        <p:txBody>
          <a:bodyPr anchor="ctr">
            <a:normAutofit/>
          </a:bodyPr>
          <a:lstStyle/>
          <a:p>
            <a:pPr algn="l"/>
            <a:r>
              <a:rPr lang="en-US" sz="4600">
                <a:solidFill>
                  <a:schemeClr val="tx2">
                    <a:alpha val="80000"/>
                  </a:schemeClr>
                </a:solidFill>
              </a:rPr>
              <a:t>Azure Web Job for Data Download and Processing Using Azure Data Factory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C15CA-E3F0-4B47-B3A9-43E51EA9F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30" r="-3" b="35998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378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FA18D-18BC-08A8-0832-89B73EF61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6274" b="625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>
                <a:solidFill>
                  <a:schemeClr val="tx2"/>
                </a:solidFill>
              </a:rPr>
              <a:t>2.2. Azure Data Lake Storage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186949" y="725465"/>
            <a:ext cx="7974719" cy="2796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Scalable storage solution for storing large amounts of structured and unstructured data</a:t>
            </a:r>
          </a:p>
        </p:txBody>
      </p: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2.3. Azure Data Factory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Cloud-based data integration service for creating, scheduling, and managing data workflows</a:t>
            </a:r>
          </a:p>
        </p:txBody>
      </p:sp>
      <p:pic>
        <p:nvPicPr>
          <p:cNvPr id="6" name="Picture 5" descr="Smoke from factory">
            <a:extLst>
              <a:ext uri="{FF2B5EF4-FFF2-40B4-BE49-F238E27FC236}">
                <a16:creationId xmlns:a16="http://schemas.microsoft.com/office/drawing/2014/main" id="{923595DD-E83E-1C91-6B33-C83C01BB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0" r="3970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054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>
                    <a:alpha val="80000"/>
                  </a:schemeClr>
                </a:solidFill>
              </a:rPr>
              <a:t>2.4. Data Transformation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Transform data using ADF data flow or custom activities</a:t>
            </a: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F26FD1AA-DF25-C221-7CC2-DB8EDB99C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9" r="23329" b="-9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745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3. Implementation</a:t>
            </a:r>
          </a:p>
        </p:txBody>
      </p:sp>
      <p:pic>
        <p:nvPicPr>
          <p:cNvPr id="5" name="Picture 4" descr="Différents nombres blancs flottant">
            <a:extLst>
              <a:ext uri="{FF2B5EF4-FFF2-40B4-BE49-F238E27FC236}">
                <a16:creationId xmlns:a16="http://schemas.microsoft.com/office/drawing/2014/main" id="{B97942D0-73E2-2E9B-EE96-61D7FE090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1" r="16951" b="-2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6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3.1. Creating an Azure Web Job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Create a new WebJob</a:t>
            </a:r>
          </a:p>
        </p:txBody>
      </p:sp>
      <p:pic>
        <p:nvPicPr>
          <p:cNvPr id="6" name="Picture 5" descr="Outdoor warehouse">
            <a:extLst>
              <a:ext uri="{FF2B5EF4-FFF2-40B4-BE49-F238E27FC236}">
                <a16:creationId xmlns:a16="http://schemas.microsoft.com/office/drawing/2014/main" id="{DE2949FF-49D7-217A-0F4D-ED8799873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4" r="25471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486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3.2. Configuring ADLS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2CF3D53-980F-FDF1-DD52-17A89E9C6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222780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24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3.3. Creating ADF Pipeline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611220E-0A2C-6CA2-8ED8-01BA5F9C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416793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45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tx2">
                    <a:alpha val="80000"/>
                  </a:schemeClr>
                </a:solidFill>
              </a:rPr>
              <a:t>3.4. Data Transformation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6ADC552-EC7C-6632-0E2E-AC1026A2B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72009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80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4. Alternative Solutions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CFCD30D-DD36-01E7-4473-4777D761E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392612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88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4.2. Azure Logic Apps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Cloud service for building and running workflows that integrate with various services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Can be triggered by an HTTP request, a timer, or other events</a:t>
            </a:r>
          </a:p>
        </p:txBody>
      </p:sp>
      <p:pic>
        <p:nvPicPr>
          <p:cNvPr id="6" name="Picture 5" descr="A 3D pattern of ring shapes connected by lines">
            <a:extLst>
              <a:ext uri="{FF2B5EF4-FFF2-40B4-BE49-F238E27FC236}">
                <a16:creationId xmlns:a16="http://schemas.microsoft.com/office/drawing/2014/main" id="{22945DB3-0B3C-354C-220A-C658DBE6C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5" r="43239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23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alpha val="80000"/>
                  </a:schemeClr>
                </a:solidFill>
              </a:rPr>
              <a:t>Table of Contents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D356439-49AA-1328-2852-38A260EDE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810475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04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4.3. Azure Data Factory with Custom Activity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5BA3983-5CF4-56B0-C0A3-0498D8D82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924940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27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5. Scaling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B4E9314-81C6-2DAA-62C8-7711D4759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140726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84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5.2. Scaling Azure Data Lake Storage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BCAB65B-2D45-80E7-6AE8-87DF5B1B3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149580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81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5.3. Scaling Azure Data Factory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Scale-out by increasing the number of Data Movement Service and Data Flow Service nodes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Use parallelism for data movement and data flow activities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Optimize data transformation logic for better performance</a:t>
            </a:r>
          </a:p>
        </p:txBody>
      </p:sp>
      <p:pic>
        <p:nvPicPr>
          <p:cNvPr id="6" name="Picture 5" descr="A line of binary code">
            <a:extLst>
              <a:ext uri="{FF2B5EF4-FFF2-40B4-BE49-F238E27FC236}">
                <a16:creationId xmlns:a16="http://schemas.microsoft.com/office/drawing/2014/main" id="{B5EB4D96-1299-D8C3-A61D-ACCBE49F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6" r="20244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068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6. Conclusion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18DA732-4FD1-5A72-1A44-7977A3D51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3032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93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chemeClr val="tx2">
                    <a:alpha val="80000"/>
                  </a:schemeClr>
                </a:solidFill>
              </a:rPr>
              <a:t>Scaling, Monitoring, and Security for Azure Web Job, ADLS, and ADF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16B0A-708E-622C-2A89-A8ACFA3FD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36" b="-6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0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5. Scaling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ADLS automatically scales based on usage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Partition data to improve query performance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Use lifecycle policies for data management and cost optimization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Scale-out by increasing the number of Data Movement Service and Data Flow Service nodes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Use parallelism for data movement and data flow activities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Optimize data transformation logic for better performance</a:t>
            </a:r>
          </a:p>
        </p:txBody>
      </p:sp>
      <p:pic>
        <p:nvPicPr>
          <p:cNvPr id="6" name="Picture 5" descr="Different coloured organisers">
            <a:extLst>
              <a:ext uri="{FF2B5EF4-FFF2-40B4-BE49-F238E27FC236}">
                <a16:creationId xmlns:a16="http://schemas.microsoft.com/office/drawing/2014/main" id="{2EB9E82C-CE37-876B-0514-EFA9EA5AA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2" r="23794" b="9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65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6. Monitoring and Logging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Use Azure Monitor to track performance and usage metrics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Set up alerts for failures and performance issues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Use Azure Monitor for storage metrics and diagnostics logs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Analyze logs with Log Analytics or third-party tools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Use ADF monitoring and management tools for pipeline monitoring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Monitor activity run details and logs</a:t>
            </a:r>
          </a:p>
          <a:p>
            <a:pPr lvl="0">
              <a:lnSpc>
                <a:spcPct val="100000"/>
              </a:lnSpc>
            </a:pPr>
            <a:r>
              <a:rPr lang="en-US" sz="1400">
                <a:solidFill>
                  <a:schemeClr val="tx2"/>
                </a:solidFill>
              </a:rPr>
              <a:t>Set up alerts for pipeline failures and delays</a:t>
            </a: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B6E12193-AB9A-38E3-0A3D-539F4B76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4" r="16571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717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7. Security and Compliance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3C8EB95-108C-63B2-6C72-BE4EBECA0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81971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52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7.3. Azure Data Factory Security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Configure managed private endpoints for data movement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Use managed identities for secure authentication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Restrict access using RBAC</a:t>
            </a:r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A7F7A2D1-ABBC-018D-3FBE-103DFEBC2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8" r="28201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547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alpha val="80000"/>
                  </a:schemeClr>
                </a:solidFill>
              </a:rPr>
              <a:t>Table of Contents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EAD6719-CBB0-CED6-8004-18A9E82B5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447175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353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8. Conclusion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2C7E5E9-3953-95EF-6655-EDF2838A8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11841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31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Table of Contents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198E9DB-0C82-20B5-C7B0-DA51D4310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914833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5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Top view of a wooden block with the number one written on it and the block is on a yellow surface">
            <a:extLst>
              <a:ext uri="{FF2B5EF4-FFF2-40B4-BE49-F238E27FC236}">
                <a16:creationId xmlns:a16="http://schemas.microsoft.com/office/drawing/2014/main" id="{1C87A566-F2E8-DACA-EEB8-0A41A23F3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3407" r="6" b="230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1. Introduction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1.1. Problem Statement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B64DF61-EEAB-5744-30FE-D1F07FE90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77404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86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1.2. Solution Overview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26F000B-9D22-E0F5-D25C-93B7A6F7B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027140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27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2.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AAD7-6E5E-E77E-9F56-CF1DD5784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" r="6920" b="-9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54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2.1. Azure Web Job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Background job for downloading data from API</a:t>
            </a:r>
          </a:p>
          <a:p>
            <a:pPr lvl="0"/>
            <a:r>
              <a:rPr lang="en-US" sz="1800">
                <a:solidFill>
                  <a:schemeClr val="tx2"/>
                </a:solidFill>
              </a:rPr>
              <a:t>Scheduled or triggered based on requirements</a:t>
            </a:r>
          </a:p>
        </p:txBody>
      </p:sp>
      <p:pic>
        <p:nvPicPr>
          <p:cNvPr id="6" name="Picture 5" descr="An abstract blue pattern with numbers">
            <a:extLst>
              <a:ext uri="{FF2B5EF4-FFF2-40B4-BE49-F238E27FC236}">
                <a16:creationId xmlns:a16="http://schemas.microsoft.com/office/drawing/2014/main" id="{A77AA3E2-FF35-FC02-71E3-35DF33979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5" r="15175" b="9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46080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2E8E4"/>
      </a:lt2>
      <a:accent1>
        <a:srgbClr val="EE6EC2"/>
      </a:accent1>
      <a:accent2>
        <a:srgbClr val="E04EEB"/>
      </a:accent2>
      <a:accent3>
        <a:srgbClr val="B06EEE"/>
      </a:accent3>
      <a:accent4>
        <a:srgbClr val="5D4EEB"/>
      </a:accent4>
      <a:accent5>
        <a:srgbClr val="6E97EE"/>
      </a:accent5>
      <a:accent6>
        <a:srgbClr val="23B0E3"/>
      </a:accent6>
      <a:hlink>
        <a:srgbClr val="568E6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Widescreen</PresentationFormat>
  <Paragraphs>113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Posterama</vt:lpstr>
      <vt:lpstr>SineVTI</vt:lpstr>
      <vt:lpstr>Azure Web Job for Data Download and Processing Using Azure Data Factory</vt:lpstr>
      <vt:lpstr>Table of Contents</vt:lpstr>
      <vt:lpstr>Table of Contents</vt:lpstr>
      <vt:lpstr>Table of Contents</vt:lpstr>
      <vt:lpstr>1. Introduction</vt:lpstr>
      <vt:lpstr>1.1. Problem Statement</vt:lpstr>
      <vt:lpstr>1.2. Solution Overview</vt:lpstr>
      <vt:lpstr>2. Architecture</vt:lpstr>
      <vt:lpstr>2.1. Azure Web Job</vt:lpstr>
      <vt:lpstr>2.2. Azure Data Lake Storage</vt:lpstr>
      <vt:lpstr>2.3. Azure Data Factory</vt:lpstr>
      <vt:lpstr>2.4. Data Transformation</vt:lpstr>
      <vt:lpstr>3. Implementation</vt:lpstr>
      <vt:lpstr>3.1. Creating an Azure Web Job</vt:lpstr>
      <vt:lpstr>3.2. Configuring ADLS</vt:lpstr>
      <vt:lpstr>3.3. Creating ADF Pipeline</vt:lpstr>
      <vt:lpstr>3.4. Data Transformation</vt:lpstr>
      <vt:lpstr>4. Alternative Solutions</vt:lpstr>
      <vt:lpstr>4.2. Azure Logic Apps</vt:lpstr>
      <vt:lpstr>4.3. Azure Data Factory with Custom Activity</vt:lpstr>
      <vt:lpstr>5. Scaling</vt:lpstr>
      <vt:lpstr>5.2. Scaling Azure Data Lake Storage</vt:lpstr>
      <vt:lpstr>5.3. Scaling Azure Data Factory</vt:lpstr>
      <vt:lpstr>6. Conclusion</vt:lpstr>
      <vt:lpstr>Scaling, Monitoring, and Security for Azure Web Job, ADLS, and ADF</vt:lpstr>
      <vt:lpstr>5. Scaling</vt:lpstr>
      <vt:lpstr>6. Monitoring and Logging</vt:lpstr>
      <vt:lpstr>7. Security and Compliance</vt:lpstr>
      <vt:lpstr>7.3. Azure Data Factory Security</vt:lpstr>
      <vt:lpstr>8.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Socrates Ponnusamy</cp:lastModifiedBy>
  <cp:revision>1</cp:revision>
  <dcterms:created xsi:type="dcterms:W3CDTF">2023-04-26T17:16:59Z</dcterms:created>
  <dcterms:modified xsi:type="dcterms:W3CDTF">2023-04-26T17:18:18Z</dcterms:modified>
</cp:coreProperties>
</file>