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5" r:id="rId2"/>
    <p:sldId id="256" r:id="rId3"/>
    <p:sldId id="266" r:id="rId4"/>
    <p:sldId id="259" r:id="rId5"/>
    <p:sldId id="263" r:id="rId6"/>
    <p:sldId id="261" r:id="rId7"/>
    <p:sldId id="262" r:id="rId8"/>
    <p:sldId id="257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33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7EAD-C845-43B0-8972-2055E67F086F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194B-12C9-4DF9-99D9-088C76443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93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7EAD-C845-43B0-8972-2055E67F086F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194B-12C9-4DF9-99D9-088C76443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2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7AEABC-CC73-91D7-64DB-1155DBD67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58" t="25114" r="11872" b="24972"/>
          <a:stretch/>
        </p:blipFill>
        <p:spPr>
          <a:xfrm>
            <a:off x="278165" y="-56401"/>
            <a:ext cx="4408483" cy="2160989"/>
          </a:xfrm>
          <a:prstGeom prst="rect">
            <a:avLst/>
          </a:prstGeom>
        </p:spPr>
      </p:pic>
      <p:sp>
        <p:nvSpPr>
          <p:cNvPr id="5" name="Google Shape;210;p1">
            <a:extLst>
              <a:ext uri="{FF2B5EF4-FFF2-40B4-BE49-F238E27FC236}">
                <a16:creationId xmlns:a16="http://schemas.microsoft.com/office/drawing/2014/main" id="{CAD692FA-A560-6EBD-8EEB-038A7AC207D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313422" y="333081"/>
            <a:ext cx="7754111" cy="138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840" b="1" dirty="0">
                <a:latin typeface="+mn-lt"/>
              </a:rPr>
              <a:t>Basic Details of the Team &amp; Problem Statement</a:t>
            </a:r>
            <a:endParaRPr sz="7920" dirty="0">
              <a:latin typeface="+mn-lt"/>
            </a:endParaRPr>
          </a:p>
        </p:txBody>
      </p:sp>
      <p:sp>
        <p:nvSpPr>
          <p:cNvPr id="6" name="Google Shape;211;p1">
            <a:extLst>
              <a:ext uri="{FF2B5EF4-FFF2-40B4-BE49-F238E27FC236}">
                <a16:creationId xmlns:a16="http://schemas.microsoft.com/office/drawing/2014/main" id="{92385A6F-3E82-2392-439F-0188C1317A08}"/>
              </a:ext>
            </a:extLst>
          </p:cNvPr>
          <p:cNvSpPr txBox="1">
            <a:spLocks/>
          </p:cNvSpPr>
          <p:nvPr/>
        </p:nvSpPr>
        <p:spPr>
          <a:xfrm>
            <a:off x="2977376" y="2416292"/>
            <a:ext cx="10572997" cy="5139977"/>
          </a:xfrm>
          <a:prstGeom prst="rect">
            <a:avLst/>
          </a:prstGeom>
          <a:noFill/>
          <a:ln>
            <a:solidFill>
              <a:srgbClr val="CA0CFF"/>
            </a:solidFill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ea typeface="Franklin Gothic"/>
                <a:cs typeface="Aharoni" panose="02010803020104030203" pitchFamily="2" charset="-79"/>
                <a:sym typeface="Franklin Gothic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Franklin Gothic"/>
                <a:cs typeface="Aharoni" panose="02010803020104030203" pitchFamily="2" charset="-79"/>
                <a:sym typeface="Franklin Gothic"/>
              </a:rPr>
              <a:t>Problem Statement Title:</a:t>
            </a:r>
          </a:p>
          <a:p>
            <a:pPr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2400" b="1" dirty="0" err="1">
                <a:solidFill>
                  <a:srgbClr val="C00000"/>
                </a:solidFill>
                <a:latin typeface="Söhne"/>
              </a:rPr>
              <a:t>HomeLY</a:t>
            </a:r>
            <a:r>
              <a:rPr lang="en-US" sz="2400" b="1" dirty="0">
                <a:solidFill>
                  <a:srgbClr val="C00000"/>
                </a:solidFill>
                <a:latin typeface="Söhne"/>
              </a:rPr>
              <a:t>: Bridging the Gap for Home Comforts</a:t>
            </a:r>
            <a:endParaRPr lang="en-US" sz="2400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  <a:buClr>
                <a:schemeClr val="lt2"/>
              </a:buClr>
              <a:buSzPts val="1800"/>
            </a:pPr>
            <a:endParaRPr lang="en-US" sz="2400" dirty="0">
              <a:solidFill>
                <a:srgbClr val="2FF6FF"/>
              </a:solidFill>
              <a:latin typeface="Aharoni" panose="02010803020104030203" pitchFamily="2" charset="-79"/>
              <a:ea typeface="Franklin Gothic"/>
              <a:cs typeface="Aharoni" panose="02010803020104030203" pitchFamily="2" charset="-79"/>
              <a:sym typeface="Franklin Gothic"/>
            </a:endParaRPr>
          </a:p>
          <a:p>
            <a:pPr>
              <a:lnSpc>
                <a:spcPct val="90000"/>
              </a:lnSpc>
              <a:buClr>
                <a:schemeClr val="lt2"/>
              </a:buClr>
              <a:buSzPts val="1800"/>
            </a:pPr>
            <a:br>
              <a:rPr lang="en-US" sz="2400" dirty="0">
                <a:solidFill>
                  <a:srgbClr val="2FF6FF"/>
                </a:solidFill>
                <a:latin typeface="Aharoni" panose="02010803020104030203" pitchFamily="2" charset="-79"/>
                <a:ea typeface="Franklin Gothic"/>
                <a:cs typeface="Aharoni" panose="02010803020104030203" pitchFamily="2" charset="-79"/>
                <a:sym typeface="Franklin Gothic"/>
              </a:rPr>
            </a:br>
            <a:r>
              <a:rPr lang="en-US" sz="2400" dirty="0">
                <a:solidFill>
                  <a:srgbClr val="2FF6FF"/>
                </a:solidFill>
                <a:latin typeface="Aharoni" panose="02010803020104030203" pitchFamily="2" charset="-79"/>
                <a:ea typeface="Franklin Gothic"/>
                <a:cs typeface="Aharoni" panose="02010803020104030203" pitchFamily="2" charset="-79"/>
                <a:sym typeface="Franklin Gothic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ea typeface="Franklin Gothic"/>
                <a:cs typeface="Aharoni" panose="02010803020104030203" pitchFamily="2" charset="-79"/>
                <a:sym typeface="Franklin Gothic"/>
              </a:rPr>
              <a:t>Team Name: Soup Monsters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  <a:buClr>
                <a:schemeClr val="lt2"/>
              </a:buClr>
              <a:buSzPts val="1800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ea typeface="Franklin Gothic"/>
              <a:cs typeface="Aharoni" panose="02010803020104030203" pitchFamily="2" charset="-79"/>
              <a:sym typeface="Franklin Gothic"/>
            </a:endParaRPr>
          </a:p>
          <a:p>
            <a:pPr>
              <a:lnSpc>
                <a:spcPct val="90000"/>
              </a:lnSpc>
              <a:buClr>
                <a:schemeClr val="lt2"/>
              </a:buClr>
              <a:buSzPts val="1800"/>
            </a:pP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ea typeface="Franklin Gothic"/>
                <a:cs typeface="Aharoni" panose="02010803020104030203" pitchFamily="2" charset="-79"/>
                <a:sym typeface="Franklin Gothic"/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ea typeface="Franklin Gothic"/>
                <a:cs typeface="Aharoni" panose="02010803020104030203" pitchFamily="2" charset="-79"/>
                <a:sym typeface="Franklin Gothic"/>
              </a:rPr>
              <a:t> Team Leader Name: Kunal Ranjan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  <a:buClr>
                <a:schemeClr val="lt2"/>
              </a:buClr>
              <a:buSzPts val="1800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ea typeface="Franklin Gothic"/>
              <a:cs typeface="Aharoni" panose="02010803020104030203" pitchFamily="2" charset="-79"/>
              <a:sym typeface="Franklin Gothic"/>
            </a:endParaRPr>
          </a:p>
          <a:p>
            <a:pPr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ea typeface="Franklin Gothic"/>
                <a:cs typeface="Aharoni" panose="02010803020104030203" pitchFamily="2" charset="-79"/>
                <a:sym typeface="Franklin Gothic"/>
              </a:rPr>
              <a:t>Theme Name: Miscellaneous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82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96935" y="1692218"/>
            <a:ext cx="7477601" cy="25660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Homely: Bringing Home to Your Doorstep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Homely is the ultimate solution for individuals living away from home, providing delicious home-cooked meals and convenient laundry assistance. Experience comfort and convenience with Homely.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1A89AF-6811-DDD1-DB22-9F4C418E6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935" y="302077"/>
            <a:ext cx="1602897" cy="13863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0;p1">
            <a:extLst>
              <a:ext uri="{FF2B5EF4-FFF2-40B4-BE49-F238E27FC236}">
                <a16:creationId xmlns:a16="http://schemas.microsoft.com/office/drawing/2014/main" id="{02D51304-5AB8-560B-6915-5AB54F8AAA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289" y="281178"/>
            <a:ext cx="6111487" cy="54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840" b="1" dirty="0">
                <a:latin typeface="+mn-lt"/>
              </a:rPr>
              <a:t>Idea/Approach Details</a:t>
            </a:r>
            <a:endParaRPr lang="en-US" sz="7920" dirty="0">
              <a:latin typeface="+mn-lt"/>
            </a:endParaRPr>
          </a:p>
        </p:txBody>
      </p:sp>
      <p:sp>
        <p:nvSpPr>
          <p:cNvPr id="5" name="Google Shape;218;p2">
            <a:extLst>
              <a:ext uri="{FF2B5EF4-FFF2-40B4-BE49-F238E27FC236}">
                <a16:creationId xmlns:a16="http://schemas.microsoft.com/office/drawing/2014/main" id="{D1931A63-83E0-3464-ACF7-63D76A51AB5F}"/>
              </a:ext>
            </a:extLst>
          </p:cNvPr>
          <p:cNvSpPr txBox="1">
            <a:spLocks/>
          </p:cNvSpPr>
          <p:nvPr/>
        </p:nvSpPr>
        <p:spPr>
          <a:xfrm>
            <a:off x="298289" y="1094053"/>
            <a:ext cx="14033822" cy="6755518"/>
          </a:xfrm>
          <a:prstGeom prst="rect">
            <a:avLst/>
          </a:prstGeom>
          <a:noFill/>
          <a:ln w="9525" cap="flat" cmpd="sng">
            <a:solidFill>
              <a:srgbClr val="CA0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680" dirty="0">
                <a:solidFill>
                  <a:schemeClr val="tx1"/>
                </a:solidFill>
                <a:latin typeface="Aharoni" panose="02010803020104030203" pitchFamily="2" charset="-79"/>
                <a:ea typeface="Franklin Gothic"/>
                <a:cs typeface="Aharoni" panose="02010803020104030203" pitchFamily="2" charset="-79"/>
                <a:sym typeface="Franklin Gothic"/>
              </a:rPr>
              <a:t>Homely is a comprehensive service designed to address the needs of individuals living in different cities who miss home-cooked meals and face laundry challenges. The service combines a meal delivery system with laundry assistance to provide convenience, comfort, and a taste of home for its customers.</a:t>
            </a:r>
          </a:p>
          <a:p>
            <a:pPr>
              <a:spcBef>
                <a:spcPts val="0"/>
              </a:spcBef>
              <a:buClr>
                <a:schemeClr val="lt2"/>
              </a:buClr>
              <a:buSzPts val="1800"/>
            </a:pPr>
            <a:endParaRPr lang="en-US" sz="168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  <a:sym typeface="Franklin Gothic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Söhne"/>
              </a:rPr>
              <a:t>Components of Homely:</a:t>
            </a:r>
            <a:endParaRPr lang="en-US" dirty="0">
              <a:solidFill>
                <a:schemeClr val="tx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sz="1600" b="1" dirty="0">
              <a:solidFill>
                <a:schemeClr val="tx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Söhne"/>
              </a:rPr>
              <a:t>Homemade Meal Delivery:</a:t>
            </a:r>
            <a:endParaRPr lang="en-US" sz="1600" dirty="0">
              <a:solidFill>
                <a:schemeClr val="tx1"/>
              </a:solidFill>
              <a:latin typeface="Söhne"/>
            </a:endParaRPr>
          </a:p>
          <a:p>
            <a:pPr marL="891540" lvl="1" indent="-342900" algn="l"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Söhne"/>
              </a:rPr>
              <a:t>Customized Meal Plans:</a:t>
            </a:r>
            <a:endParaRPr lang="en-US" sz="1600" dirty="0">
              <a:solidFill>
                <a:schemeClr val="tx1"/>
              </a:solidFill>
              <a:latin typeface="Söhne"/>
            </a:endParaRPr>
          </a:p>
          <a:p>
            <a:pPr marL="891540" lvl="1" indent="-342900" algn="l"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Söhne"/>
              </a:rPr>
              <a:t>Regional Cuisines</a:t>
            </a:r>
            <a:endParaRPr lang="en-US" sz="1600" dirty="0">
              <a:solidFill>
                <a:schemeClr val="tx1"/>
              </a:solidFill>
              <a:latin typeface="Söhne"/>
            </a:endParaRPr>
          </a:p>
          <a:p>
            <a:pPr marL="891540" lvl="1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Söhne"/>
              </a:rPr>
              <a:t>Daily or Weekly Options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BDD3F-F7F0-1C3F-E0C1-740C7D86FB0D}"/>
              </a:ext>
            </a:extLst>
          </p:cNvPr>
          <p:cNvSpPr txBox="1"/>
          <p:nvPr/>
        </p:nvSpPr>
        <p:spPr>
          <a:xfrm>
            <a:off x="2310454" y="6276108"/>
            <a:ext cx="23192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1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97ADA-8C94-6803-6386-6B09B340E291}"/>
              </a:ext>
            </a:extLst>
          </p:cNvPr>
          <p:cNvSpPr txBox="1"/>
          <p:nvPr/>
        </p:nvSpPr>
        <p:spPr>
          <a:xfrm>
            <a:off x="515389" y="4733557"/>
            <a:ext cx="53166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40" b="1" dirty="0">
              <a:latin typeface="Sohne"/>
            </a:endParaRPr>
          </a:p>
          <a:p>
            <a:endParaRPr lang="en-US" sz="1440" b="1" dirty="0">
              <a:latin typeface="Sohne"/>
            </a:endParaRPr>
          </a:p>
          <a:p>
            <a:endParaRPr lang="en-US" sz="1440" b="1" dirty="0">
              <a:latin typeface="Sohne"/>
            </a:endParaRPr>
          </a:p>
          <a:p>
            <a:r>
              <a:rPr lang="en-US" sz="1440" b="1" dirty="0">
                <a:latin typeface="Sohne"/>
              </a:rPr>
              <a:t>2.LAUNDRY ASSISTANCE:</a:t>
            </a:r>
          </a:p>
          <a:p>
            <a:endParaRPr lang="en-US" sz="1440" b="1" dirty="0">
              <a:latin typeface="Sohne"/>
            </a:endParaRPr>
          </a:p>
          <a:p>
            <a:r>
              <a:rPr lang="en-US" sz="1440" b="1" dirty="0">
                <a:latin typeface="Sohne"/>
              </a:rPr>
              <a:t>	1. Scheduled Laundry Pickup</a:t>
            </a:r>
          </a:p>
          <a:p>
            <a:r>
              <a:rPr lang="en-US" sz="1440" b="1" dirty="0">
                <a:latin typeface="Sohne"/>
              </a:rPr>
              <a:t> </a:t>
            </a:r>
          </a:p>
          <a:p>
            <a:r>
              <a:rPr lang="en-US" sz="1440" b="1" dirty="0">
                <a:latin typeface="Sohne"/>
              </a:rPr>
              <a:t>	2. Professional Laundry Care</a:t>
            </a:r>
          </a:p>
          <a:p>
            <a:endParaRPr lang="en-US" sz="1440" b="1" dirty="0">
              <a:latin typeface="Sohne"/>
            </a:endParaRPr>
          </a:p>
          <a:p>
            <a:r>
              <a:rPr lang="en-US" sz="1440" b="1" dirty="0">
                <a:latin typeface="Sohne"/>
              </a:rPr>
              <a:t>	3.Eco-friendly Practices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5A1E56-70F4-2F53-F190-5BD5C29CED86}"/>
              </a:ext>
            </a:extLst>
          </p:cNvPr>
          <p:cNvSpPr txBox="1"/>
          <p:nvPr/>
        </p:nvSpPr>
        <p:spPr>
          <a:xfrm>
            <a:off x="6055112" y="2164622"/>
            <a:ext cx="5929159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öhne"/>
              </a:rPr>
              <a:t>3. Subscription Plans:</a:t>
            </a:r>
          </a:p>
          <a:p>
            <a:pPr algn="l"/>
            <a:endParaRPr lang="en-US" sz="1600" dirty="0">
              <a:latin typeface="Söhne"/>
            </a:endParaRPr>
          </a:p>
          <a:p>
            <a:pPr algn="l"/>
            <a:r>
              <a:rPr lang="en-US" sz="1600" dirty="0">
                <a:latin typeface="Söhne"/>
              </a:rPr>
              <a:t>	1.Homely offers flexible 	subscription 	plans, This</a:t>
            </a:r>
          </a:p>
          <a:p>
            <a:pPr algn="l"/>
            <a:r>
              <a:rPr lang="en-US" sz="1600" dirty="0">
                <a:latin typeface="Söhne"/>
              </a:rPr>
              <a:t>	includes 	monthly, quarterly, 	and 	annual 	options.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>
              <a:latin typeface="Söhne"/>
            </a:endParaRPr>
          </a:p>
          <a:p>
            <a:pPr lvl="1"/>
            <a:r>
              <a:rPr lang="en-US" sz="1600" dirty="0">
                <a:latin typeface="Söhne"/>
              </a:rPr>
              <a:t>	2.Subscribers receive discounts 	and 	priority 	scheduling.</a:t>
            </a:r>
          </a:p>
          <a:p>
            <a:endParaRPr lang="en-IN" sz="144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F3099-EDA3-D018-1039-FC7FC0BE563F}"/>
              </a:ext>
            </a:extLst>
          </p:cNvPr>
          <p:cNvSpPr txBox="1"/>
          <p:nvPr/>
        </p:nvSpPr>
        <p:spPr>
          <a:xfrm>
            <a:off x="6605278" y="5255396"/>
            <a:ext cx="45619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öhne"/>
              </a:rPr>
              <a:t>4.Quality and Safety:</a:t>
            </a:r>
          </a:p>
          <a:p>
            <a:pPr lvl="1"/>
            <a:r>
              <a:rPr lang="en-US" sz="1600" dirty="0">
                <a:latin typeface="Söhne"/>
              </a:rPr>
              <a:t>1.The service maintains strict quality control and safety standards for food preparation and laundry processing.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>
              <a:latin typeface="Söhne"/>
            </a:endParaRPr>
          </a:p>
          <a:p>
            <a:pPr lvl="1"/>
            <a:r>
              <a:rPr lang="en-US" sz="1600" dirty="0">
                <a:latin typeface="Söhne"/>
              </a:rPr>
              <a:t>2.All staff members are trained in food safety and laundry care protocols.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D377B-2477-793B-AD7B-740218A72313}"/>
              </a:ext>
            </a:extLst>
          </p:cNvPr>
          <p:cNvSpPr txBox="1"/>
          <p:nvPr/>
        </p:nvSpPr>
        <p:spPr>
          <a:xfrm>
            <a:off x="515389" y="7331827"/>
            <a:ext cx="697437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4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Some other components includes: Community and Feedback ,Sustainability</a:t>
            </a:r>
          </a:p>
        </p:txBody>
      </p:sp>
    </p:spTree>
    <p:extLst>
      <p:ext uri="{BB962C8B-B14F-4D97-AF65-F5344CB8AC3E}">
        <p14:creationId xmlns:p14="http://schemas.microsoft.com/office/powerpoint/2010/main" val="166210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5" name="Text 1"/>
          <p:cNvSpPr/>
          <p:nvPr/>
        </p:nvSpPr>
        <p:spPr>
          <a:xfrm>
            <a:off x="4490799" y="750570"/>
            <a:ext cx="4899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Homely Service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1778198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6781" y="201418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Meal Delivery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6781" y="2583537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Our meal delivery system brings the taste of home to your doorstep. Enjoy delicious and wholesome home-cooked meals without the hassle of cooking.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4490799" y="3752493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726781" y="3988475"/>
            <a:ext cx="2377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Laundry Assistance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4726781" y="4557832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 also offer laundry assistance to take care of your laundry needs. Say goodbye to endless hours spent at the laundromat and let us handle it for you.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726787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6781" y="59627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Convenience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26781" y="6532126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Homely provides convenience by combining meal delivery and laundry assistance in one comprehensive service. Focus on what matters most while we take care of the rest.</a:t>
            </a:r>
            <a:endParaRPr lang="en-US" sz="1750" dirty="0"/>
          </a:p>
        </p:txBody>
      </p:sp>
      <p:pic>
        <p:nvPicPr>
          <p:cNvPr id="1026" name="Picture 2" descr="Premium Photo | Laundry basket on blurred background of modern washing  machine">
            <a:extLst>
              <a:ext uri="{FF2B5EF4-FFF2-40B4-BE49-F238E27FC236}">
                <a16:creationId xmlns:a16="http://schemas.microsoft.com/office/drawing/2014/main" id="{36054E3B-FCAE-F9C6-9164-C4037B721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9753"/>
            <a:ext cx="4432221" cy="344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8" descr="Delivery service: Homemade meals getting popular">
            <a:extLst>
              <a:ext uri="{FF2B5EF4-FFF2-40B4-BE49-F238E27FC236}">
                <a16:creationId xmlns:a16="http://schemas.microsoft.com/office/drawing/2014/main" id="{6320554C-BAB4-F0AA-4BD3-89EAA8CFF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308C4E3-7015-DE14-34D7-99D8F6BF2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41" y="818097"/>
            <a:ext cx="4261680" cy="35175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18706B-D43A-8077-0E3B-6810B33D9175}"/>
              </a:ext>
            </a:extLst>
          </p:cNvPr>
          <p:cNvSpPr txBox="1"/>
          <p:nvPr/>
        </p:nvSpPr>
        <p:spPr>
          <a:xfrm>
            <a:off x="1694985" y="920004"/>
            <a:ext cx="11920653" cy="76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46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74" b="0" i="0" u="none" strike="noStrike" kern="1200" cap="none" spc="0" normalizeH="0" baseline="0" noProof="0" dirty="0">
                <a:ln>
                  <a:noFill/>
                </a:ln>
                <a:solidFill>
                  <a:srgbClr val="312F2B"/>
                </a:solidFill>
                <a:effectLst/>
                <a:uLnTx/>
                <a:uFillTx/>
                <a:latin typeface="Gelasio" pitchFamily="34" charset="0"/>
                <a:ea typeface="Gelasio" pitchFamily="34" charset="-122"/>
                <a:cs typeface="Gelasio" pitchFamily="34" charset="-120"/>
              </a:rPr>
              <a:t>Technologies Used				Process Flow	</a:t>
            </a:r>
            <a:endParaRPr kumimoji="0" lang="en-US" sz="437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14D7BC-BB4A-3F6A-9803-C053AF971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0" y="2086085"/>
            <a:ext cx="6846850" cy="5507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032CC-B67B-6764-88AC-C63261439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086084"/>
            <a:ext cx="7147933" cy="55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95976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Target Audience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1609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68322" y="3202662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237309"/>
            <a:ext cx="2735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Working Professionals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80666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Homely caters to the needs of busy working professionals who crave the comfort of home-cooked meals and require laundry assistance to lighten their load.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4490799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4645462" y="495490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5212913" y="4989552"/>
            <a:ext cx="4427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Individuals Living Away from Home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5212913" y="555890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Homely is designed for individuals who are living away from home, whether it's for work, study, or other reasons. We understand the challenges you face.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00953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148245"/>
            <a:ext cx="5110520" cy="315849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584388"/>
            <a:ext cx="3451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Recap of Homely's Offerings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615374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Homely provides delicious home-cooked meals and convenient laundry assistance, bringing the comforts of home right to your doorstep.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148245"/>
            <a:ext cx="5110639" cy="315860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5584507"/>
            <a:ext cx="4480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Final Thoughts and Closing Remarks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81768" y="6153864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 strive to make your experience with Homely exceptional. Let us take care of your meals and laundry, so you can focus on what truly matters.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8" y="167268"/>
            <a:ext cx="11967939" cy="77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494</Words>
  <Application>Microsoft Office PowerPoint</Application>
  <PresentationFormat>Custom</PresentationFormat>
  <Paragraphs>66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Gelasio</vt:lpstr>
      <vt:lpstr>Lato</vt:lpstr>
      <vt:lpstr>Sohne</vt:lpstr>
      <vt:lpstr>Söhne</vt:lpstr>
      <vt:lpstr>Wingdings 3</vt:lpstr>
      <vt:lpstr>Office Theme</vt:lpstr>
      <vt:lpstr>Basic Details of the Team &amp; Problem Statement</vt:lpstr>
      <vt:lpstr>PowerPoint Presentation</vt:lpstr>
      <vt:lpstr>Idea/Approach Details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Chandni Kumari</cp:lastModifiedBy>
  <cp:revision>4</cp:revision>
  <dcterms:created xsi:type="dcterms:W3CDTF">2023-11-03T05:17:47Z</dcterms:created>
  <dcterms:modified xsi:type="dcterms:W3CDTF">2023-11-03T06:23:55Z</dcterms:modified>
</cp:coreProperties>
</file>