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2"/>
  </p:sldMasterIdLst>
  <p:notesMasterIdLst>
    <p:notesMasterId r:id="rId8"/>
  </p:notesMasterIdLst>
  <p:sldIdLst>
    <p:sldId id="256" r:id="rId3"/>
    <p:sldId id="292" r:id="rId4"/>
    <p:sldId id="296" r:id="rId5"/>
    <p:sldId id="291" r:id="rId6"/>
    <p:sldId id="29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mang Shah" initials="US" lastIdx="1" clrIdx="0">
    <p:extLst>
      <p:ext uri="{19B8F6BF-5375-455C-9EA6-DF929625EA0E}">
        <p15:presenceInfo xmlns:p15="http://schemas.microsoft.com/office/powerpoint/2012/main" userId="39d7f68057ae73ec" providerId="Windows Live"/>
      </p:ext>
    </p:extLst>
  </p:cmAuthor>
  <p:cmAuthor id="2" name="Kunal" initials="K" lastIdx="1" clrIdx="1">
    <p:extLst>
      <p:ext uri="{19B8F6BF-5375-455C-9EA6-DF929625EA0E}">
        <p15:presenceInfo xmlns:p15="http://schemas.microsoft.com/office/powerpoint/2012/main" userId="6a1323e89892f0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DEBF"/>
    <a:srgbClr val="669900"/>
    <a:srgbClr val="FF9900"/>
    <a:srgbClr val="30E845"/>
    <a:srgbClr val="0000FF"/>
    <a:srgbClr val="CFD5EA"/>
    <a:srgbClr val="94F319"/>
    <a:srgbClr val="FFC000"/>
    <a:srgbClr val="5B9BD5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6357" autoAdjust="0"/>
  </p:normalViewPr>
  <p:slideViewPr>
    <p:cSldViewPr snapToGrid="0">
      <p:cViewPr varScale="1">
        <p:scale>
          <a:sx n="112" d="100"/>
          <a:sy n="112" d="100"/>
        </p:scale>
        <p:origin x="4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D38A2C-6728-426D-AC98-8F54F5F2E22B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5DBDF97-CE2A-4C49-BC60-4DD89B04556E}">
      <dgm:prSet phldrT="[Text]"/>
      <dgm:spPr/>
      <dgm:t>
        <a:bodyPr/>
        <a:lstStyle/>
        <a:p>
          <a:pPr>
            <a:buFontTx/>
            <a:buChar char="-"/>
          </a:pPr>
          <a:r>
            <a:rPr lang="en-US" dirty="0"/>
            <a:t>Points to Pearls</a:t>
          </a:r>
        </a:p>
      </dgm:t>
    </dgm:pt>
    <dgm:pt modelId="{A1937603-AF9B-4315-B60D-365CE8C1CA91}" type="parTrans" cxnId="{BCCD0B49-B064-443F-8839-013A75D899B6}">
      <dgm:prSet/>
      <dgm:spPr/>
      <dgm:t>
        <a:bodyPr/>
        <a:lstStyle/>
        <a:p>
          <a:endParaRPr lang="en-US"/>
        </a:p>
      </dgm:t>
    </dgm:pt>
    <dgm:pt modelId="{75D4FC66-D606-406E-80F8-2106CB03F95E}" type="sibTrans" cxnId="{BCCD0B49-B064-443F-8839-013A75D899B6}">
      <dgm:prSet/>
      <dgm:spPr/>
      <dgm:t>
        <a:bodyPr/>
        <a:lstStyle/>
        <a:p>
          <a:endParaRPr lang="en-US"/>
        </a:p>
      </dgm:t>
    </dgm:pt>
    <dgm:pt modelId="{7174C152-7BA5-4F85-8073-1BCB9775526D}">
      <dgm:prSet/>
      <dgm:spPr/>
      <dgm:t>
        <a:bodyPr/>
        <a:lstStyle/>
        <a:p>
          <a:r>
            <a:rPr lang="en-US" dirty="0"/>
            <a:t>Unified Loyalty Wallet for Consumers</a:t>
          </a:r>
        </a:p>
      </dgm:t>
    </dgm:pt>
    <dgm:pt modelId="{1994CA5C-B9D2-47CE-AE99-A8FE0A7BE2C6}" type="parTrans" cxnId="{D6B796BF-C699-4A9D-90CC-4B7040FDB77C}">
      <dgm:prSet/>
      <dgm:spPr/>
      <dgm:t>
        <a:bodyPr/>
        <a:lstStyle/>
        <a:p>
          <a:endParaRPr lang="en-US"/>
        </a:p>
      </dgm:t>
    </dgm:pt>
    <dgm:pt modelId="{610BDADF-5BD1-4C71-9D7A-3C2D285C8CCE}" type="sibTrans" cxnId="{D6B796BF-C699-4A9D-90CC-4B7040FDB77C}">
      <dgm:prSet/>
      <dgm:spPr/>
      <dgm:t>
        <a:bodyPr/>
        <a:lstStyle/>
        <a:p>
          <a:endParaRPr lang="en-US"/>
        </a:p>
      </dgm:t>
    </dgm:pt>
    <dgm:pt modelId="{99D6502A-C3EE-48D6-AD6B-35A649C76F4C}">
      <dgm:prSet/>
      <dgm:spPr/>
      <dgm:t>
        <a:bodyPr/>
        <a:lstStyle/>
        <a:p>
          <a:r>
            <a:rPr lang="en-US" dirty="0"/>
            <a:t>B2B Loyalty Alliance Marketplace</a:t>
          </a:r>
        </a:p>
      </dgm:t>
    </dgm:pt>
    <dgm:pt modelId="{3DF391B3-0169-443E-ADB2-D2EE27F3C7C4}" type="parTrans" cxnId="{F0F88FAB-FF08-4700-8759-710EA341859F}">
      <dgm:prSet/>
      <dgm:spPr/>
      <dgm:t>
        <a:bodyPr/>
        <a:lstStyle/>
        <a:p>
          <a:endParaRPr lang="en-US"/>
        </a:p>
      </dgm:t>
    </dgm:pt>
    <dgm:pt modelId="{6F2DDE20-32F8-4D56-BCB8-2BC74039CA95}" type="sibTrans" cxnId="{F0F88FAB-FF08-4700-8759-710EA341859F}">
      <dgm:prSet/>
      <dgm:spPr/>
      <dgm:t>
        <a:bodyPr/>
        <a:lstStyle/>
        <a:p>
          <a:endParaRPr lang="en-US"/>
        </a:p>
      </dgm:t>
    </dgm:pt>
    <dgm:pt modelId="{92D87C16-3B37-44F5-A0AE-A31B639AA794}">
      <dgm:prSet/>
      <dgm:spPr/>
      <dgm:t>
        <a:bodyPr/>
        <a:lstStyle/>
        <a:p>
          <a:r>
            <a:rPr lang="en-US" dirty="0"/>
            <a:t>C2C Points and Rewards Exchange within a Loyalty Alliance</a:t>
          </a:r>
        </a:p>
      </dgm:t>
    </dgm:pt>
    <dgm:pt modelId="{32E84468-8027-49EC-92AE-57AAD566DFCA}" type="parTrans" cxnId="{7B144DAE-E83B-460A-B212-7F815CAB95E9}">
      <dgm:prSet/>
      <dgm:spPr/>
      <dgm:t>
        <a:bodyPr/>
        <a:lstStyle/>
        <a:p>
          <a:endParaRPr lang="en-US"/>
        </a:p>
      </dgm:t>
    </dgm:pt>
    <dgm:pt modelId="{6A78B971-CF8C-47E9-B2D6-BE6B1E5F99AC}" type="sibTrans" cxnId="{7B144DAE-E83B-460A-B212-7F815CAB95E9}">
      <dgm:prSet/>
      <dgm:spPr/>
      <dgm:t>
        <a:bodyPr/>
        <a:lstStyle/>
        <a:p>
          <a:endParaRPr lang="en-US"/>
        </a:p>
      </dgm:t>
    </dgm:pt>
    <dgm:pt modelId="{5A11472F-E6B2-413A-8F1F-755B2E4D202D}" type="pres">
      <dgm:prSet presAssocID="{4AD38A2C-6728-426D-AC98-8F54F5F2E22B}" presName="diagram" presStyleCnt="0">
        <dgm:presLayoutVars>
          <dgm:dir/>
          <dgm:resizeHandles val="exact"/>
        </dgm:presLayoutVars>
      </dgm:prSet>
      <dgm:spPr/>
    </dgm:pt>
    <dgm:pt modelId="{3E365225-BABB-41B2-BF2F-8516125F87CC}" type="pres">
      <dgm:prSet presAssocID="{25DBDF97-CE2A-4C49-BC60-4DD89B04556E}" presName="node" presStyleLbl="node1" presStyleIdx="0" presStyleCnt="4">
        <dgm:presLayoutVars>
          <dgm:bulletEnabled val="1"/>
        </dgm:presLayoutVars>
      </dgm:prSet>
      <dgm:spPr/>
    </dgm:pt>
    <dgm:pt modelId="{35C1490E-1FC6-4973-A9F0-5E68D02A88D8}" type="pres">
      <dgm:prSet presAssocID="{75D4FC66-D606-406E-80F8-2106CB03F95E}" presName="sibTrans" presStyleCnt="0"/>
      <dgm:spPr/>
    </dgm:pt>
    <dgm:pt modelId="{37C78133-22B6-449B-90B5-0C67B5BC6310}" type="pres">
      <dgm:prSet presAssocID="{92D87C16-3B37-44F5-A0AE-A31B639AA794}" presName="node" presStyleLbl="node1" presStyleIdx="1" presStyleCnt="4">
        <dgm:presLayoutVars>
          <dgm:bulletEnabled val="1"/>
        </dgm:presLayoutVars>
      </dgm:prSet>
      <dgm:spPr/>
    </dgm:pt>
    <dgm:pt modelId="{F6859199-BEF8-40AE-87F6-511C01711F53}" type="pres">
      <dgm:prSet presAssocID="{6A78B971-CF8C-47E9-B2D6-BE6B1E5F99AC}" presName="sibTrans" presStyleCnt="0"/>
      <dgm:spPr/>
    </dgm:pt>
    <dgm:pt modelId="{00E1D13A-22F4-46AD-BCCB-A43005C7FE66}" type="pres">
      <dgm:prSet presAssocID="{7174C152-7BA5-4F85-8073-1BCB9775526D}" presName="node" presStyleLbl="node1" presStyleIdx="2" presStyleCnt="4">
        <dgm:presLayoutVars>
          <dgm:bulletEnabled val="1"/>
        </dgm:presLayoutVars>
      </dgm:prSet>
      <dgm:spPr/>
    </dgm:pt>
    <dgm:pt modelId="{57D663FC-299E-41EB-84FC-E65D3DBBCD18}" type="pres">
      <dgm:prSet presAssocID="{610BDADF-5BD1-4C71-9D7A-3C2D285C8CCE}" presName="sibTrans" presStyleCnt="0"/>
      <dgm:spPr/>
    </dgm:pt>
    <dgm:pt modelId="{C4BDC4DD-A3E3-47AE-8FD9-9DC5961CD6D7}" type="pres">
      <dgm:prSet presAssocID="{99D6502A-C3EE-48D6-AD6B-35A649C76F4C}" presName="node" presStyleLbl="node1" presStyleIdx="3" presStyleCnt="4">
        <dgm:presLayoutVars>
          <dgm:bulletEnabled val="1"/>
        </dgm:presLayoutVars>
      </dgm:prSet>
      <dgm:spPr/>
    </dgm:pt>
  </dgm:ptLst>
  <dgm:cxnLst>
    <dgm:cxn modelId="{FC22DA02-6899-448F-9F04-5E170B7D7CEE}" type="presOf" srcId="{7174C152-7BA5-4F85-8073-1BCB9775526D}" destId="{00E1D13A-22F4-46AD-BCCB-A43005C7FE66}" srcOrd="0" destOrd="0" presId="urn:microsoft.com/office/officeart/2005/8/layout/default"/>
    <dgm:cxn modelId="{BCCD0B49-B064-443F-8839-013A75D899B6}" srcId="{4AD38A2C-6728-426D-AC98-8F54F5F2E22B}" destId="{25DBDF97-CE2A-4C49-BC60-4DD89B04556E}" srcOrd="0" destOrd="0" parTransId="{A1937603-AF9B-4315-B60D-365CE8C1CA91}" sibTransId="{75D4FC66-D606-406E-80F8-2106CB03F95E}"/>
    <dgm:cxn modelId="{F0F88FAB-FF08-4700-8759-710EA341859F}" srcId="{4AD38A2C-6728-426D-AC98-8F54F5F2E22B}" destId="{99D6502A-C3EE-48D6-AD6B-35A649C76F4C}" srcOrd="3" destOrd="0" parTransId="{3DF391B3-0169-443E-ADB2-D2EE27F3C7C4}" sibTransId="{6F2DDE20-32F8-4D56-BCB8-2BC74039CA95}"/>
    <dgm:cxn modelId="{7B144DAE-E83B-460A-B212-7F815CAB95E9}" srcId="{4AD38A2C-6728-426D-AC98-8F54F5F2E22B}" destId="{92D87C16-3B37-44F5-A0AE-A31B639AA794}" srcOrd="1" destOrd="0" parTransId="{32E84468-8027-49EC-92AE-57AAD566DFCA}" sibTransId="{6A78B971-CF8C-47E9-B2D6-BE6B1E5F99AC}"/>
    <dgm:cxn modelId="{4667F2BB-ADC2-40D6-9FF6-EFC7C1EF2940}" type="presOf" srcId="{4AD38A2C-6728-426D-AC98-8F54F5F2E22B}" destId="{5A11472F-E6B2-413A-8F1F-755B2E4D202D}" srcOrd="0" destOrd="0" presId="urn:microsoft.com/office/officeart/2005/8/layout/default"/>
    <dgm:cxn modelId="{D6B796BF-C699-4A9D-90CC-4B7040FDB77C}" srcId="{4AD38A2C-6728-426D-AC98-8F54F5F2E22B}" destId="{7174C152-7BA5-4F85-8073-1BCB9775526D}" srcOrd="2" destOrd="0" parTransId="{1994CA5C-B9D2-47CE-AE99-A8FE0A7BE2C6}" sibTransId="{610BDADF-5BD1-4C71-9D7A-3C2D285C8CCE}"/>
    <dgm:cxn modelId="{E0A61BD0-2E5A-4C98-8820-80FD58B3B407}" type="presOf" srcId="{92D87C16-3B37-44F5-A0AE-A31B639AA794}" destId="{37C78133-22B6-449B-90B5-0C67B5BC6310}" srcOrd="0" destOrd="0" presId="urn:microsoft.com/office/officeart/2005/8/layout/default"/>
    <dgm:cxn modelId="{950C37D2-4BEE-4C1E-8186-0FA831920D1C}" type="presOf" srcId="{25DBDF97-CE2A-4C49-BC60-4DD89B04556E}" destId="{3E365225-BABB-41B2-BF2F-8516125F87CC}" srcOrd="0" destOrd="0" presId="urn:microsoft.com/office/officeart/2005/8/layout/default"/>
    <dgm:cxn modelId="{943481E2-C9F6-48CB-BC67-62FDC31A49A3}" type="presOf" srcId="{99D6502A-C3EE-48D6-AD6B-35A649C76F4C}" destId="{C4BDC4DD-A3E3-47AE-8FD9-9DC5961CD6D7}" srcOrd="0" destOrd="0" presId="urn:microsoft.com/office/officeart/2005/8/layout/default"/>
    <dgm:cxn modelId="{EEC1463D-8DB9-49C7-ACED-944EE59B1533}" type="presParOf" srcId="{5A11472F-E6B2-413A-8F1F-755B2E4D202D}" destId="{3E365225-BABB-41B2-BF2F-8516125F87CC}" srcOrd="0" destOrd="0" presId="urn:microsoft.com/office/officeart/2005/8/layout/default"/>
    <dgm:cxn modelId="{061C3F47-7203-4B6F-A0C8-9373EC2ED0B5}" type="presParOf" srcId="{5A11472F-E6B2-413A-8F1F-755B2E4D202D}" destId="{35C1490E-1FC6-4973-A9F0-5E68D02A88D8}" srcOrd="1" destOrd="0" presId="urn:microsoft.com/office/officeart/2005/8/layout/default"/>
    <dgm:cxn modelId="{10AF8A1B-3F8C-484A-89A2-8E45B026DFA9}" type="presParOf" srcId="{5A11472F-E6B2-413A-8F1F-755B2E4D202D}" destId="{37C78133-22B6-449B-90B5-0C67B5BC6310}" srcOrd="2" destOrd="0" presId="urn:microsoft.com/office/officeart/2005/8/layout/default"/>
    <dgm:cxn modelId="{EA547E3E-2B84-4823-ACA8-59F069EC1167}" type="presParOf" srcId="{5A11472F-E6B2-413A-8F1F-755B2E4D202D}" destId="{F6859199-BEF8-40AE-87F6-511C01711F53}" srcOrd="3" destOrd="0" presId="urn:microsoft.com/office/officeart/2005/8/layout/default"/>
    <dgm:cxn modelId="{C82BD64B-00A7-4DE0-BA92-D61353AA8F20}" type="presParOf" srcId="{5A11472F-E6B2-413A-8F1F-755B2E4D202D}" destId="{00E1D13A-22F4-46AD-BCCB-A43005C7FE66}" srcOrd="4" destOrd="0" presId="urn:microsoft.com/office/officeart/2005/8/layout/default"/>
    <dgm:cxn modelId="{D532FC76-AC88-4963-A680-9F8A24E58E27}" type="presParOf" srcId="{5A11472F-E6B2-413A-8F1F-755B2E4D202D}" destId="{57D663FC-299E-41EB-84FC-E65D3DBBCD18}" srcOrd="5" destOrd="0" presId="urn:microsoft.com/office/officeart/2005/8/layout/default"/>
    <dgm:cxn modelId="{3E1C9051-F048-470C-86C7-1AE0239D80F3}" type="presParOf" srcId="{5A11472F-E6B2-413A-8F1F-755B2E4D202D}" destId="{C4BDC4DD-A3E3-47AE-8FD9-9DC5961CD6D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B3A1AF-BFCB-4150-B0F3-16F4255AB1C6}" type="doc">
      <dgm:prSet loTypeId="urn:microsoft.com/office/officeart/2005/8/layout/radial3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5F2C97F-8975-4AC3-A94C-A42BE7B5C146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dirty="0"/>
            <a:t>$300B+ Loyalty Ecosystem</a:t>
          </a:r>
        </a:p>
      </dgm:t>
    </dgm:pt>
    <dgm:pt modelId="{66EA7365-5D9C-4780-B592-5EF69BF1AAE2}" type="parTrans" cxnId="{EE2B157E-0761-4844-A0F7-C0567CD5A241}">
      <dgm:prSet/>
      <dgm:spPr/>
      <dgm:t>
        <a:bodyPr/>
        <a:lstStyle/>
        <a:p>
          <a:endParaRPr lang="en-US"/>
        </a:p>
      </dgm:t>
    </dgm:pt>
    <dgm:pt modelId="{858E1D27-E758-4987-BA61-D6AB342CAAF3}" type="sibTrans" cxnId="{EE2B157E-0761-4844-A0F7-C0567CD5A241}">
      <dgm:prSet/>
      <dgm:spPr/>
      <dgm:t>
        <a:bodyPr/>
        <a:lstStyle/>
        <a:p>
          <a:endParaRPr lang="en-US"/>
        </a:p>
      </dgm:t>
    </dgm:pt>
    <dgm:pt modelId="{334B9EAD-829C-445B-B394-90C06EA6A75E}">
      <dgm:prSet phldrT="[Text]"/>
      <dgm:spPr>
        <a:solidFill>
          <a:srgbClr val="46DEBF">
            <a:alpha val="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0003970D-06D0-4036-8279-CFE6A418826B}" type="parTrans" cxnId="{9E5DFC54-6A9F-43D5-B4F8-440F94A8BE3D}">
      <dgm:prSet/>
      <dgm:spPr/>
      <dgm:t>
        <a:bodyPr/>
        <a:lstStyle/>
        <a:p>
          <a:endParaRPr lang="en-US"/>
        </a:p>
      </dgm:t>
    </dgm:pt>
    <dgm:pt modelId="{2E81E8B7-D077-4632-9F87-7FC5A5741C72}" type="sibTrans" cxnId="{9E5DFC54-6A9F-43D5-B4F8-440F94A8BE3D}">
      <dgm:prSet/>
      <dgm:spPr/>
      <dgm:t>
        <a:bodyPr/>
        <a:lstStyle/>
        <a:p>
          <a:endParaRPr lang="en-US"/>
        </a:p>
      </dgm:t>
    </dgm:pt>
    <dgm:pt modelId="{40C74446-466D-4D19-AE6B-CC636494AB67}">
      <dgm:prSet phldrT="[Text]"/>
      <dgm:spPr/>
      <dgm:t>
        <a:bodyPr/>
        <a:lstStyle/>
        <a:p>
          <a:endParaRPr lang="en-US" dirty="0"/>
        </a:p>
      </dgm:t>
    </dgm:pt>
    <dgm:pt modelId="{14293E49-9CD3-411A-8962-AB5B153C1B4B}" type="parTrans" cxnId="{74AB37C3-12D8-4986-B233-87D7018BAA2D}">
      <dgm:prSet/>
      <dgm:spPr/>
      <dgm:t>
        <a:bodyPr/>
        <a:lstStyle/>
        <a:p>
          <a:endParaRPr lang="en-US"/>
        </a:p>
      </dgm:t>
    </dgm:pt>
    <dgm:pt modelId="{6EAA9D28-6E50-4BAE-8BC7-34B3AF367C2B}" type="sibTrans" cxnId="{74AB37C3-12D8-4986-B233-87D7018BAA2D}">
      <dgm:prSet/>
      <dgm:spPr/>
      <dgm:t>
        <a:bodyPr/>
        <a:lstStyle/>
        <a:p>
          <a:endParaRPr lang="en-US"/>
        </a:p>
      </dgm:t>
    </dgm:pt>
    <dgm:pt modelId="{941842C6-E8B4-48B9-B12F-ED81F2654114}">
      <dgm:prSet phldrT="[Text]"/>
      <dgm:spPr>
        <a:solidFill>
          <a:srgbClr val="94F319">
            <a:alpha val="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3AA7629D-7730-47AA-89EF-3F0CF637D845}" type="parTrans" cxnId="{1DC08A57-DA2B-40E7-95AB-E861173C7F4D}">
      <dgm:prSet/>
      <dgm:spPr/>
      <dgm:t>
        <a:bodyPr/>
        <a:lstStyle/>
        <a:p>
          <a:endParaRPr lang="en-US"/>
        </a:p>
      </dgm:t>
    </dgm:pt>
    <dgm:pt modelId="{90A2CF02-4F05-41F8-AA40-0294B7A641A4}" type="sibTrans" cxnId="{1DC08A57-DA2B-40E7-95AB-E861173C7F4D}">
      <dgm:prSet/>
      <dgm:spPr/>
      <dgm:t>
        <a:bodyPr/>
        <a:lstStyle/>
        <a:p>
          <a:endParaRPr lang="en-US"/>
        </a:p>
      </dgm:t>
    </dgm:pt>
    <dgm:pt modelId="{126AE388-851C-4817-921F-DA119B4C4215}">
      <dgm:prSet phldrT="[Text]"/>
      <dgm:spPr/>
      <dgm:t>
        <a:bodyPr/>
        <a:lstStyle/>
        <a:p>
          <a:r>
            <a:rPr lang="en-US" dirty="0"/>
            <a:t>Consumers</a:t>
          </a:r>
        </a:p>
      </dgm:t>
    </dgm:pt>
    <dgm:pt modelId="{4AEA327D-EE53-4312-A657-F4235F34EC20}" type="parTrans" cxnId="{64A1320A-599D-459F-9021-82DF7CA3DA29}">
      <dgm:prSet/>
      <dgm:spPr/>
      <dgm:t>
        <a:bodyPr/>
        <a:lstStyle/>
        <a:p>
          <a:endParaRPr lang="en-US"/>
        </a:p>
      </dgm:t>
    </dgm:pt>
    <dgm:pt modelId="{4C296872-4CAD-43D6-A29D-1A6644F76377}" type="sibTrans" cxnId="{64A1320A-599D-459F-9021-82DF7CA3DA29}">
      <dgm:prSet/>
      <dgm:spPr/>
      <dgm:t>
        <a:bodyPr/>
        <a:lstStyle/>
        <a:p>
          <a:endParaRPr lang="en-US"/>
        </a:p>
      </dgm:t>
    </dgm:pt>
    <dgm:pt modelId="{4B52A664-1CB9-472A-8929-5720B92A41E0}" type="pres">
      <dgm:prSet presAssocID="{F9B3A1AF-BFCB-4150-B0F3-16F4255AB1C6}" presName="composite" presStyleCnt="0">
        <dgm:presLayoutVars>
          <dgm:chMax val="1"/>
          <dgm:dir/>
          <dgm:resizeHandles val="exact"/>
        </dgm:presLayoutVars>
      </dgm:prSet>
      <dgm:spPr/>
    </dgm:pt>
    <dgm:pt modelId="{198C3DD4-59C5-4EAD-B45A-9B5EEDB5B50C}" type="pres">
      <dgm:prSet presAssocID="{F9B3A1AF-BFCB-4150-B0F3-16F4255AB1C6}" presName="radial" presStyleCnt="0">
        <dgm:presLayoutVars>
          <dgm:animLvl val="ctr"/>
        </dgm:presLayoutVars>
      </dgm:prSet>
      <dgm:spPr/>
    </dgm:pt>
    <dgm:pt modelId="{5F357432-FD52-402A-94AF-DEEE708EFB98}" type="pres">
      <dgm:prSet presAssocID="{A5F2C97F-8975-4AC3-A94C-A42BE7B5C146}" presName="centerShape" presStyleLbl="vennNode1" presStyleIdx="0" presStyleCnt="5"/>
      <dgm:spPr/>
    </dgm:pt>
    <dgm:pt modelId="{1E5AA3DF-F76A-4AA9-A75F-6689FB64F2C9}" type="pres">
      <dgm:prSet presAssocID="{941842C6-E8B4-48B9-B12F-ED81F2654114}" presName="node" presStyleLbl="vennNode1" presStyleIdx="1" presStyleCnt="5" custRadScaleRad="98348" custRadScaleInc="-763">
        <dgm:presLayoutVars>
          <dgm:bulletEnabled val="1"/>
        </dgm:presLayoutVars>
      </dgm:prSet>
      <dgm:spPr/>
    </dgm:pt>
    <dgm:pt modelId="{4FFA6838-0DCD-4100-A39D-073F65409569}" type="pres">
      <dgm:prSet presAssocID="{40C74446-466D-4D19-AE6B-CC636494AB67}" presName="node" presStyleLbl="vennNode1" presStyleIdx="2" presStyleCnt="5">
        <dgm:presLayoutVars>
          <dgm:bulletEnabled val="1"/>
        </dgm:presLayoutVars>
      </dgm:prSet>
      <dgm:spPr/>
    </dgm:pt>
    <dgm:pt modelId="{B033D63D-612F-4D9D-8F52-020CFE39B850}" type="pres">
      <dgm:prSet presAssocID="{334B9EAD-829C-445B-B394-90C06EA6A75E}" presName="node" presStyleLbl="vennNode1" presStyleIdx="3" presStyleCnt="5">
        <dgm:presLayoutVars>
          <dgm:bulletEnabled val="1"/>
        </dgm:presLayoutVars>
      </dgm:prSet>
      <dgm:spPr/>
    </dgm:pt>
    <dgm:pt modelId="{C1A5100C-C75A-4594-87AE-B642B41A96CA}" type="pres">
      <dgm:prSet presAssocID="{126AE388-851C-4817-921F-DA119B4C4215}" presName="node" presStyleLbl="vennNode1" presStyleIdx="4" presStyleCnt="5" custRadScaleRad="102388" custRadScaleInc="0">
        <dgm:presLayoutVars>
          <dgm:bulletEnabled val="1"/>
        </dgm:presLayoutVars>
      </dgm:prSet>
      <dgm:spPr/>
    </dgm:pt>
  </dgm:ptLst>
  <dgm:cxnLst>
    <dgm:cxn modelId="{107FC109-8103-4F90-A838-43F29939BD71}" type="presOf" srcId="{F9B3A1AF-BFCB-4150-B0F3-16F4255AB1C6}" destId="{4B52A664-1CB9-472A-8929-5720B92A41E0}" srcOrd="0" destOrd="0" presId="urn:microsoft.com/office/officeart/2005/8/layout/radial3"/>
    <dgm:cxn modelId="{64A1320A-599D-459F-9021-82DF7CA3DA29}" srcId="{A5F2C97F-8975-4AC3-A94C-A42BE7B5C146}" destId="{126AE388-851C-4817-921F-DA119B4C4215}" srcOrd="3" destOrd="0" parTransId="{4AEA327D-EE53-4312-A657-F4235F34EC20}" sibTransId="{4C296872-4CAD-43D6-A29D-1A6644F76377}"/>
    <dgm:cxn modelId="{79A53B2E-C2C7-413F-873D-A3C9D1AF4085}" type="presOf" srcId="{126AE388-851C-4817-921F-DA119B4C4215}" destId="{C1A5100C-C75A-4594-87AE-B642B41A96CA}" srcOrd="0" destOrd="0" presId="urn:microsoft.com/office/officeart/2005/8/layout/radial3"/>
    <dgm:cxn modelId="{9E5DFC54-6A9F-43D5-B4F8-440F94A8BE3D}" srcId="{A5F2C97F-8975-4AC3-A94C-A42BE7B5C146}" destId="{334B9EAD-829C-445B-B394-90C06EA6A75E}" srcOrd="2" destOrd="0" parTransId="{0003970D-06D0-4036-8279-CFE6A418826B}" sibTransId="{2E81E8B7-D077-4632-9F87-7FC5A5741C72}"/>
    <dgm:cxn modelId="{1DC08A57-DA2B-40E7-95AB-E861173C7F4D}" srcId="{A5F2C97F-8975-4AC3-A94C-A42BE7B5C146}" destId="{941842C6-E8B4-48B9-B12F-ED81F2654114}" srcOrd="0" destOrd="0" parTransId="{3AA7629D-7730-47AA-89EF-3F0CF637D845}" sibTransId="{90A2CF02-4F05-41F8-AA40-0294B7A641A4}"/>
    <dgm:cxn modelId="{EE2B157E-0761-4844-A0F7-C0567CD5A241}" srcId="{F9B3A1AF-BFCB-4150-B0F3-16F4255AB1C6}" destId="{A5F2C97F-8975-4AC3-A94C-A42BE7B5C146}" srcOrd="0" destOrd="0" parTransId="{66EA7365-5D9C-4780-B592-5EF69BF1AAE2}" sibTransId="{858E1D27-E758-4987-BA61-D6AB342CAAF3}"/>
    <dgm:cxn modelId="{414E4E8E-58C7-4DCE-BE22-DDDC9CF474A5}" type="presOf" srcId="{941842C6-E8B4-48B9-B12F-ED81F2654114}" destId="{1E5AA3DF-F76A-4AA9-A75F-6689FB64F2C9}" srcOrd="0" destOrd="0" presId="urn:microsoft.com/office/officeart/2005/8/layout/radial3"/>
    <dgm:cxn modelId="{B6B10290-625C-4B16-A532-98D5CA497D11}" type="presOf" srcId="{A5F2C97F-8975-4AC3-A94C-A42BE7B5C146}" destId="{5F357432-FD52-402A-94AF-DEEE708EFB98}" srcOrd="0" destOrd="0" presId="urn:microsoft.com/office/officeart/2005/8/layout/radial3"/>
    <dgm:cxn modelId="{34837B94-12C5-4E0C-8EF2-FC2A8B3A014B}" type="presOf" srcId="{334B9EAD-829C-445B-B394-90C06EA6A75E}" destId="{B033D63D-612F-4D9D-8F52-020CFE39B850}" srcOrd="0" destOrd="0" presId="urn:microsoft.com/office/officeart/2005/8/layout/radial3"/>
    <dgm:cxn modelId="{74AB37C3-12D8-4986-B233-87D7018BAA2D}" srcId="{A5F2C97F-8975-4AC3-A94C-A42BE7B5C146}" destId="{40C74446-466D-4D19-AE6B-CC636494AB67}" srcOrd="1" destOrd="0" parTransId="{14293E49-9CD3-411A-8962-AB5B153C1B4B}" sibTransId="{6EAA9D28-6E50-4BAE-8BC7-34B3AF367C2B}"/>
    <dgm:cxn modelId="{13037CF3-F4C3-4E5A-AF94-C47C019B1515}" type="presOf" srcId="{40C74446-466D-4D19-AE6B-CC636494AB67}" destId="{4FFA6838-0DCD-4100-A39D-073F65409569}" srcOrd="0" destOrd="0" presId="urn:microsoft.com/office/officeart/2005/8/layout/radial3"/>
    <dgm:cxn modelId="{5B73D2DC-D8CB-4C5E-88AB-22C57B3EB408}" type="presParOf" srcId="{4B52A664-1CB9-472A-8929-5720B92A41E0}" destId="{198C3DD4-59C5-4EAD-B45A-9B5EEDB5B50C}" srcOrd="0" destOrd="0" presId="urn:microsoft.com/office/officeart/2005/8/layout/radial3"/>
    <dgm:cxn modelId="{87970551-2D9C-4EF7-AD78-0797C5903E85}" type="presParOf" srcId="{198C3DD4-59C5-4EAD-B45A-9B5EEDB5B50C}" destId="{5F357432-FD52-402A-94AF-DEEE708EFB98}" srcOrd="0" destOrd="0" presId="urn:microsoft.com/office/officeart/2005/8/layout/radial3"/>
    <dgm:cxn modelId="{7326AB9C-1C1C-4D43-8B2D-BAFA68A46B2E}" type="presParOf" srcId="{198C3DD4-59C5-4EAD-B45A-9B5EEDB5B50C}" destId="{1E5AA3DF-F76A-4AA9-A75F-6689FB64F2C9}" srcOrd="1" destOrd="0" presId="urn:microsoft.com/office/officeart/2005/8/layout/radial3"/>
    <dgm:cxn modelId="{7A302284-FD7E-4267-A0D3-375D832B3ED7}" type="presParOf" srcId="{198C3DD4-59C5-4EAD-B45A-9B5EEDB5B50C}" destId="{4FFA6838-0DCD-4100-A39D-073F65409569}" srcOrd="2" destOrd="0" presId="urn:microsoft.com/office/officeart/2005/8/layout/radial3"/>
    <dgm:cxn modelId="{152BDD11-11A9-4D46-B9BA-35D638E2505A}" type="presParOf" srcId="{198C3DD4-59C5-4EAD-B45A-9B5EEDB5B50C}" destId="{B033D63D-612F-4D9D-8F52-020CFE39B850}" srcOrd="3" destOrd="0" presId="urn:microsoft.com/office/officeart/2005/8/layout/radial3"/>
    <dgm:cxn modelId="{F7F4F4C6-EC3A-4138-885B-C72F460F2E83}" type="presParOf" srcId="{198C3DD4-59C5-4EAD-B45A-9B5EEDB5B50C}" destId="{C1A5100C-C75A-4594-87AE-B642B41A96CA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F59C40-ECB7-4677-BBB8-DFE8E2570D37}" type="doc">
      <dgm:prSet loTypeId="urn:microsoft.com/office/officeart/2009/layout/CircleArrowProcess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FBBB4B4-D266-4C7B-AEBE-EA5036F84D0F}">
      <dgm:prSet phldrT="[Text]" custT="1"/>
      <dgm:spPr/>
      <dgm:t>
        <a:bodyPr/>
        <a:lstStyle/>
        <a:p>
          <a:r>
            <a:rPr lang="en-US" sz="1200" dirty="0"/>
            <a:t>Redemption Partners Alliance</a:t>
          </a:r>
        </a:p>
      </dgm:t>
    </dgm:pt>
    <dgm:pt modelId="{0050280E-26FF-4957-A8D4-2A2EEA8E9484}" type="parTrans" cxnId="{67283829-5AE0-4C85-8DA3-815FEC34F817}">
      <dgm:prSet/>
      <dgm:spPr/>
      <dgm:t>
        <a:bodyPr/>
        <a:lstStyle/>
        <a:p>
          <a:endParaRPr lang="en-US" sz="1200"/>
        </a:p>
      </dgm:t>
    </dgm:pt>
    <dgm:pt modelId="{B54C9841-4766-4553-B84A-770A19CF7F45}" type="sibTrans" cxnId="{67283829-5AE0-4C85-8DA3-815FEC34F817}">
      <dgm:prSet/>
      <dgm:spPr/>
      <dgm:t>
        <a:bodyPr/>
        <a:lstStyle/>
        <a:p>
          <a:endParaRPr lang="en-US" sz="1200"/>
        </a:p>
      </dgm:t>
    </dgm:pt>
    <dgm:pt modelId="{334B82C2-5D90-4E51-B9C7-5319CE69A540}">
      <dgm:prSet phldrT="[Text]" custT="1"/>
      <dgm:spPr/>
      <dgm:t>
        <a:bodyPr/>
        <a:lstStyle/>
        <a:p>
          <a:r>
            <a:rPr lang="en-US" sz="1200" dirty="0"/>
            <a:t>Loyalty Issuer Brands</a:t>
          </a:r>
        </a:p>
      </dgm:t>
    </dgm:pt>
    <dgm:pt modelId="{9D4EDF8D-A646-4A5A-BEDE-2BD56B6E19FE}" type="parTrans" cxnId="{A4E54F1C-FFC8-4A00-A2AC-0AD6C76CFD4F}">
      <dgm:prSet/>
      <dgm:spPr/>
      <dgm:t>
        <a:bodyPr/>
        <a:lstStyle/>
        <a:p>
          <a:endParaRPr lang="en-US" sz="1200"/>
        </a:p>
      </dgm:t>
    </dgm:pt>
    <dgm:pt modelId="{7581939B-6B2C-431F-B658-8E0511E0D98A}" type="sibTrans" cxnId="{A4E54F1C-FFC8-4A00-A2AC-0AD6C76CFD4F}">
      <dgm:prSet/>
      <dgm:spPr/>
      <dgm:t>
        <a:bodyPr/>
        <a:lstStyle/>
        <a:p>
          <a:endParaRPr lang="en-US" sz="1200"/>
        </a:p>
      </dgm:t>
    </dgm:pt>
    <dgm:pt modelId="{D97786E7-DF5D-45BF-9B90-82A2EE6FB982}">
      <dgm:prSet phldrT="[Text]" custT="1"/>
      <dgm:spPr/>
      <dgm:t>
        <a:bodyPr/>
        <a:lstStyle/>
        <a:p>
          <a:r>
            <a:rPr lang="en-US" sz="1200" dirty="0"/>
            <a:t>Earn Partners Alliance</a:t>
          </a:r>
        </a:p>
      </dgm:t>
    </dgm:pt>
    <dgm:pt modelId="{177CBDA5-613E-41CA-8C27-E3A86CFA0A9B}" type="parTrans" cxnId="{F58BDAD7-E66F-4992-B7A6-8DFC4FC9B7A9}">
      <dgm:prSet/>
      <dgm:spPr/>
      <dgm:t>
        <a:bodyPr/>
        <a:lstStyle/>
        <a:p>
          <a:endParaRPr lang="en-US" sz="1200"/>
        </a:p>
      </dgm:t>
    </dgm:pt>
    <dgm:pt modelId="{ADA98C60-85B7-4C47-A6DB-D898BB9DB200}" type="sibTrans" cxnId="{F58BDAD7-E66F-4992-B7A6-8DFC4FC9B7A9}">
      <dgm:prSet/>
      <dgm:spPr/>
      <dgm:t>
        <a:bodyPr/>
        <a:lstStyle/>
        <a:p>
          <a:endParaRPr lang="en-US" sz="1200"/>
        </a:p>
      </dgm:t>
    </dgm:pt>
    <dgm:pt modelId="{8BA9B8B9-7AF0-4E63-9601-6B63212C115A}" type="pres">
      <dgm:prSet presAssocID="{3CF59C40-ECB7-4677-BBB8-DFE8E2570D37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1C4BF256-7D32-4BC0-9C19-A3E1746B0C9B}" type="pres">
      <dgm:prSet presAssocID="{DFBBB4B4-D266-4C7B-AEBE-EA5036F84D0F}" presName="Accent1" presStyleCnt="0"/>
      <dgm:spPr/>
    </dgm:pt>
    <dgm:pt modelId="{406FCAC1-F4A7-4A1A-A19F-9EB2D91C0F95}" type="pres">
      <dgm:prSet presAssocID="{DFBBB4B4-D266-4C7B-AEBE-EA5036F84D0F}" presName="Accent" presStyleLbl="node1" presStyleIdx="0" presStyleCnt="3" custLinFactNeighborX="2597" custLinFactNeighborY="-1278"/>
      <dgm:spPr/>
    </dgm:pt>
    <dgm:pt modelId="{955E9494-D0FE-4C66-94E2-8F5C49E181F8}" type="pres">
      <dgm:prSet presAssocID="{DFBBB4B4-D266-4C7B-AEBE-EA5036F84D0F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140E519B-7B90-4B95-AFF2-655BD7DE8771}" type="pres">
      <dgm:prSet presAssocID="{334B82C2-5D90-4E51-B9C7-5319CE69A540}" presName="Accent2" presStyleCnt="0"/>
      <dgm:spPr/>
    </dgm:pt>
    <dgm:pt modelId="{8C64638F-ACE8-4B9B-9638-79314837E965}" type="pres">
      <dgm:prSet presAssocID="{334B82C2-5D90-4E51-B9C7-5319CE69A540}" presName="Accent" presStyleLbl="node1" presStyleIdx="1" presStyleCnt="3"/>
      <dgm:spPr/>
    </dgm:pt>
    <dgm:pt modelId="{804BCFD2-E1B9-4C01-981A-D8B90BD79257}" type="pres">
      <dgm:prSet presAssocID="{334B82C2-5D90-4E51-B9C7-5319CE69A540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7F69C913-1F69-463D-B85D-7B70A91A7EDE}" type="pres">
      <dgm:prSet presAssocID="{D97786E7-DF5D-45BF-9B90-82A2EE6FB982}" presName="Accent3" presStyleCnt="0"/>
      <dgm:spPr/>
    </dgm:pt>
    <dgm:pt modelId="{A2143E7B-2BD6-4325-88B3-C59E722E509A}" type="pres">
      <dgm:prSet presAssocID="{D97786E7-DF5D-45BF-9B90-82A2EE6FB982}" presName="Accent" presStyleLbl="node1" presStyleIdx="2" presStyleCnt="3" custLinFactNeighborX="-1344" custLinFactNeighborY="1828"/>
      <dgm:spPr/>
    </dgm:pt>
    <dgm:pt modelId="{7CA622F7-8135-45F2-AF6C-BEA008101C5B}" type="pres">
      <dgm:prSet presAssocID="{D97786E7-DF5D-45BF-9B90-82A2EE6FB982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A46C970B-B085-491C-81D5-8FE617FE3C7B}" type="presOf" srcId="{334B82C2-5D90-4E51-B9C7-5319CE69A540}" destId="{804BCFD2-E1B9-4C01-981A-D8B90BD79257}" srcOrd="0" destOrd="0" presId="urn:microsoft.com/office/officeart/2009/layout/CircleArrowProcess"/>
    <dgm:cxn modelId="{A4E54F1C-FFC8-4A00-A2AC-0AD6C76CFD4F}" srcId="{3CF59C40-ECB7-4677-BBB8-DFE8E2570D37}" destId="{334B82C2-5D90-4E51-B9C7-5319CE69A540}" srcOrd="1" destOrd="0" parTransId="{9D4EDF8D-A646-4A5A-BEDE-2BD56B6E19FE}" sibTransId="{7581939B-6B2C-431F-B658-8E0511E0D98A}"/>
    <dgm:cxn modelId="{67283829-5AE0-4C85-8DA3-815FEC34F817}" srcId="{3CF59C40-ECB7-4677-BBB8-DFE8E2570D37}" destId="{DFBBB4B4-D266-4C7B-AEBE-EA5036F84D0F}" srcOrd="0" destOrd="0" parTransId="{0050280E-26FF-4957-A8D4-2A2EEA8E9484}" sibTransId="{B54C9841-4766-4553-B84A-770A19CF7F45}"/>
    <dgm:cxn modelId="{BFD42E5F-4DF9-4FFB-80F8-5B49EACD6C7A}" type="presOf" srcId="{D97786E7-DF5D-45BF-9B90-82A2EE6FB982}" destId="{7CA622F7-8135-45F2-AF6C-BEA008101C5B}" srcOrd="0" destOrd="0" presId="urn:microsoft.com/office/officeart/2009/layout/CircleArrowProcess"/>
    <dgm:cxn modelId="{D06A48D3-8091-478A-988E-9BC3E1A0B10B}" type="presOf" srcId="{DFBBB4B4-D266-4C7B-AEBE-EA5036F84D0F}" destId="{955E9494-D0FE-4C66-94E2-8F5C49E181F8}" srcOrd="0" destOrd="0" presId="urn:microsoft.com/office/officeart/2009/layout/CircleArrowProcess"/>
    <dgm:cxn modelId="{F58BDAD7-E66F-4992-B7A6-8DFC4FC9B7A9}" srcId="{3CF59C40-ECB7-4677-BBB8-DFE8E2570D37}" destId="{D97786E7-DF5D-45BF-9B90-82A2EE6FB982}" srcOrd="2" destOrd="0" parTransId="{177CBDA5-613E-41CA-8C27-E3A86CFA0A9B}" sibTransId="{ADA98C60-85B7-4C47-A6DB-D898BB9DB200}"/>
    <dgm:cxn modelId="{070206F2-87B4-4947-B418-2BAAA599B4C7}" type="presOf" srcId="{3CF59C40-ECB7-4677-BBB8-DFE8E2570D37}" destId="{8BA9B8B9-7AF0-4E63-9601-6B63212C115A}" srcOrd="0" destOrd="0" presId="urn:microsoft.com/office/officeart/2009/layout/CircleArrowProcess"/>
    <dgm:cxn modelId="{F2DA55C0-07C3-4AD5-9358-A7C187429696}" type="presParOf" srcId="{8BA9B8B9-7AF0-4E63-9601-6B63212C115A}" destId="{1C4BF256-7D32-4BC0-9C19-A3E1746B0C9B}" srcOrd="0" destOrd="0" presId="urn:microsoft.com/office/officeart/2009/layout/CircleArrowProcess"/>
    <dgm:cxn modelId="{BC218750-61B8-4E2B-BBEA-7E31F17081AD}" type="presParOf" srcId="{1C4BF256-7D32-4BC0-9C19-A3E1746B0C9B}" destId="{406FCAC1-F4A7-4A1A-A19F-9EB2D91C0F95}" srcOrd="0" destOrd="0" presId="urn:microsoft.com/office/officeart/2009/layout/CircleArrowProcess"/>
    <dgm:cxn modelId="{681CC4AA-2408-4CE4-883F-676BF63FB9E2}" type="presParOf" srcId="{8BA9B8B9-7AF0-4E63-9601-6B63212C115A}" destId="{955E9494-D0FE-4C66-94E2-8F5C49E181F8}" srcOrd="1" destOrd="0" presId="urn:microsoft.com/office/officeart/2009/layout/CircleArrowProcess"/>
    <dgm:cxn modelId="{2B111E94-2790-402E-92E9-917A8C8C9486}" type="presParOf" srcId="{8BA9B8B9-7AF0-4E63-9601-6B63212C115A}" destId="{140E519B-7B90-4B95-AFF2-655BD7DE8771}" srcOrd="2" destOrd="0" presId="urn:microsoft.com/office/officeart/2009/layout/CircleArrowProcess"/>
    <dgm:cxn modelId="{B191632A-F74D-45A2-A59B-37795006A7C3}" type="presParOf" srcId="{140E519B-7B90-4B95-AFF2-655BD7DE8771}" destId="{8C64638F-ACE8-4B9B-9638-79314837E965}" srcOrd="0" destOrd="0" presId="urn:microsoft.com/office/officeart/2009/layout/CircleArrowProcess"/>
    <dgm:cxn modelId="{4FD044BB-E285-4DF3-B30C-C2A6C90D78BC}" type="presParOf" srcId="{8BA9B8B9-7AF0-4E63-9601-6B63212C115A}" destId="{804BCFD2-E1B9-4C01-981A-D8B90BD79257}" srcOrd="3" destOrd="0" presId="urn:microsoft.com/office/officeart/2009/layout/CircleArrowProcess"/>
    <dgm:cxn modelId="{296482AC-3EFF-4971-AB2B-54748A4CA6AB}" type="presParOf" srcId="{8BA9B8B9-7AF0-4E63-9601-6B63212C115A}" destId="{7F69C913-1F69-463D-B85D-7B70A91A7EDE}" srcOrd="4" destOrd="0" presId="urn:microsoft.com/office/officeart/2009/layout/CircleArrowProcess"/>
    <dgm:cxn modelId="{F40B6F8F-0F9B-4BC4-990A-A50EC6C146E8}" type="presParOf" srcId="{7F69C913-1F69-463D-B85D-7B70A91A7EDE}" destId="{A2143E7B-2BD6-4325-88B3-C59E722E509A}" srcOrd="0" destOrd="0" presId="urn:microsoft.com/office/officeart/2009/layout/CircleArrowProcess"/>
    <dgm:cxn modelId="{E1529886-BD19-4461-B881-A3EE5DF425B0}" type="presParOf" srcId="{8BA9B8B9-7AF0-4E63-9601-6B63212C115A}" destId="{7CA622F7-8135-45F2-AF6C-BEA008101C5B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545E19-242A-448E-A7ED-E3C283E47C96}" type="doc">
      <dgm:prSet loTypeId="urn:microsoft.com/office/officeart/2005/8/layout/venn2" loCatId="relationship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1AB40C2A-E7D6-4FEE-8DCD-928740DE6333}">
      <dgm:prSet phldrT="[Text]"/>
      <dgm:spPr/>
      <dgm:t>
        <a:bodyPr/>
        <a:lstStyle/>
        <a:p>
          <a:r>
            <a:rPr lang="en-US" dirty="0"/>
            <a:t>Country</a:t>
          </a:r>
        </a:p>
      </dgm:t>
    </dgm:pt>
    <dgm:pt modelId="{2EE8E437-DAD9-4792-BB36-18F2FEE1E4E7}" type="parTrans" cxnId="{C9E36F88-56B0-4F2A-AB7C-467D120BD37E}">
      <dgm:prSet/>
      <dgm:spPr/>
      <dgm:t>
        <a:bodyPr/>
        <a:lstStyle/>
        <a:p>
          <a:endParaRPr lang="en-US"/>
        </a:p>
      </dgm:t>
    </dgm:pt>
    <dgm:pt modelId="{2E00A13B-DD26-4D72-B07F-062600798A68}" type="sibTrans" cxnId="{C9E36F88-56B0-4F2A-AB7C-467D120BD37E}">
      <dgm:prSet/>
      <dgm:spPr/>
      <dgm:t>
        <a:bodyPr/>
        <a:lstStyle/>
        <a:p>
          <a:endParaRPr lang="en-US"/>
        </a:p>
      </dgm:t>
    </dgm:pt>
    <dgm:pt modelId="{ED528EB5-B461-414F-94F4-B2A145920E9B}">
      <dgm:prSet phldrT="[Text]"/>
      <dgm:spPr/>
      <dgm:t>
        <a:bodyPr/>
        <a:lstStyle/>
        <a:p>
          <a:r>
            <a:rPr lang="en-US" dirty="0"/>
            <a:t>State / Province</a:t>
          </a:r>
        </a:p>
      </dgm:t>
    </dgm:pt>
    <dgm:pt modelId="{5623D0A0-D507-4F08-8C16-89DDD16F302C}" type="parTrans" cxnId="{DF7F70CA-1A8E-45A7-98BF-1E4E8C4440B2}">
      <dgm:prSet/>
      <dgm:spPr/>
      <dgm:t>
        <a:bodyPr/>
        <a:lstStyle/>
        <a:p>
          <a:endParaRPr lang="en-US"/>
        </a:p>
      </dgm:t>
    </dgm:pt>
    <dgm:pt modelId="{D5EDB08D-0D26-496D-87B6-67290EE254E2}" type="sibTrans" cxnId="{DF7F70CA-1A8E-45A7-98BF-1E4E8C4440B2}">
      <dgm:prSet/>
      <dgm:spPr/>
      <dgm:t>
        <a:bodyPr/>
        <a:lstStyle/>
        <a:p>
          <a:endParaRPr lang="en-US"/>
        </a:p>
      </dgm:t>
    </dgm:pt>
    <dgm:pt modelId="{0DE8A105-C1DC-403E-BE08-E02C5C33612B}">
      <dgm:prSet phldrT="[Text]"/>
      <dgm:spPr/>
      <dgm:t>
        <a:bodyPr/>
        <a:lstStyle/>
        <a:p>
          <a:r>
            <a:rPr lang="en-US" dirty="0"/>
            <a:t>County</a:t>
          </a:r>
        </a:p>
      </dgm:t>
    </dgm:pt>
    <dgm:pt modelId="{B9DE0508-1C6A-4A76-9F11-AC70A1890069}" type="parTrans" cxnId="{78B29F30-E5AB-45E7-879D-2C61F83C1011}">
      <dgm:prSet/>
      <dgm:spPr/>
      <dgm:t>
        <a:bodyPr/>
        <a:lstStyle/>
        <a:p>
          <a:endParaRPr lang="en-US"/>
        </a:p>
      </dgm:t>
    </dgm:pt>
    <dgm:pt modelId="{86E0E632-C726-42A1-97E3-8D36B1BAAE32}" type="sibTrans" cxnId="{78B29F30-E5AB-45E7-879D-2C61F83C1011}">
      <dgm:prSet/>
      <dgm:spPr/>
      <dgm:t>
        <a:bodyPr/>
        <a:lstStyle/>
        <a:p>
          <a:endParaRPr lang="en-US"/>
        </a:p>
      </dgm:t>
    </dgm:pt>
    <dgm:pt modelId="{FF83F818-F7B2-46DB-B6D6-A0501086472D}">
      <dgm:prSet phldrT="[Text]"/>
      <dgm:spPr/>
      <dgm:t>
        <a:bodyPr/>
        <a:lstStyle/>
        <a:p>
          <a:r>
            <a:rPr lang="en-US" dirty="0"/>
            <a:t>Local Community</a:t>
          </a:r>
        </a:p>
      </dgm:t>
    </dgm:pt>
    <dgm:pt modelId="{AD4B19EA-A4A3-4EAE-BF12-5EF952FEF1DA}" type="parTrans" cxnId="{F7C97081-DAD5-409E-884C-DA9167CDC192}">
      <dgm:prSet/>
      <dgm:spPr/>
      <dgm:t>
        <a:bodyPr/>
        <a:lstStyle/>
        <a:p>
          <a:endParaRPr lang="en-US"/>
        </a:p>
      </dgm:t>
    </dgm:pt>
    <dgm:pt modelId="{E835D5B4-5849-4330-8C2A-41947A189492}" type="sibTrans" cxnId="{F7C97081-DAD5-409E-884C-DA9167CDC192}">
      <dgm:prSet/>
      <dgm:spPr/>
      <dgm:t>
        <a:bodyPr/>
        <a:lstStyle/>
        <a:p>
          <a:endParaRPr lang="en-US"/>
        </a:p>
      </dgm:t>
    </dgm:pt>
    <dgm:pt modelId="{F1DF1470-C612-439F-B2BF-804D5EA5C874}">
      <dgm:prSet phldrT="[Text]"/>
      <dgm:spPr/>
      <dgm:t>
        <a:bodyPr/>
        <a:lstStyle/>
        <a:p>
          <a:r>
            <a:rPr lang="en-US" dirty="0"/>
            <a:t>Continent</a:t>
          </a:r>
        </a:p>
      </dgm:t>
    </dgm:pt>
    <dgm:pt modelId="{CE3E635C-C931-4C96-AF84-0B67DDE893F7}" type="parTrans" cxnId="{7DF888AD-C926-47BD-B3A7-13ECE0364A87}">
      <dgm:prSet/>
      <dgm:spPr/>
      <dgm:t>
        <a:bodyPr/>
        <a:lstStyle/>
        <a:p>
          <a:endParaRPr lang="en-US"/>
        </a:p>
      </dgm:t>
    </dgm:pt>
    <dgm:pt modelId="{F59CC510-5C2C-49AA-9AB7-9A1302303366}" type="sibTrans" cxnId="{7DF888AD-C926-47BD-B3A7-13ECE0364A87}">
      <dgm:prSet/>
      <dgm:spPr/>
      <dgm:t>
        <a:bodyPr/>
        <a:lstStyle/>
        <a:p>
          <a:endParaRPr lang="en-US"/>
        </a:p>
      </dgm:t>
    </dgm:pt>
    <dgm:pt modelId="{08DFE3F7-5AED-4881-846F-7E4849EC4BE1}">
      <dgm:prSet phldrT="[Text]"/>
      <dgm:spPr/>
      <dgm:t>
        <a:bodyPr/>
        <a:lstStyle/>
        <a:p>
          <a:r>
            <a:rPr lang="en-US" dirty="0"/>
            <a:t>Town / City</a:t>
          </a:r>
        </a:p>
      </dgm:t>
    </dgm:pt>
    <dgm:pt modelId="{417DEDFE-EF09-4EA8-843B-4517BEF1A77B}" type="parTrans" cxnId="{F0B669DB-B6EF-40D7-9DEB-6170FD0B488F}">
      <dgm:prSet/>
      <dgm:spPr/>
      <dgm:t>
        <a:bodyPr/>
        <a:lstStyle/>
        <a:p>
          <a:endParaRPr lang="en-US"/>
        </a:p>
      </dgm:t>
    </dgm:pt>
    <dgm:pt modelId="{FAC9F0D0-C00F-4914-B096-0537F571CC71}" type="sibTrans" cxnId="{F0B669DB-B6EF-40D7-9DEB-6170FD0B488F}">
      <dgm:prSet/>
      <dgm:spPr/>
      <dgm:t>
        <a:bodyPr/>
        <a:lstStyle/>
        <a:p>
          <a:endParaRPr lang="en-US"/>
        </a:p>
      </dgm:t>
    </dgm:pt>
    <dgm:pt modelId="{485EE41D-E0E3-4341-B2F0-D6F44A4BAECC}" type="pres">
      <dgm:prSet presAssocID="{5B545E19-242A-448E-A7ED-E3C283E47C96}" presName="Name0" presStyleCnt="0">
        <dgm:presLayoutVars>
          <dgm:chMax val="7"/>
          <dgm:resizeHandles val="exact"/>
        </dgm:presLayoutVars>
      </dgm:prSet>
      <dgm:spPr/>
    </dgm:pt>
    <dgm:pt modelId="{B925FC02-ED33-4C1B-BAD3-53151782AE2F}" type="pres">
      <dgm:prSet presAssocID="{5B545E19-242A-448E-A7ED-E3C283E47C96}" presName="comp1" presStyleCnt="0"/>
      <dgm:spPr/>
    </dgm:pt>
    <dgm:pt modelId="{EE125370-BB40-4F68-A378-FC15A4AA5C96}" type="pres">
      <dgm:prSet presAssocID="{5B545E19-242A-448E-A7ED-E3C283E47C96}" presName="circle1" presStyleLbl="node1" presStyleIdx="0" presStyleCnt="6" custLinFactNeighborX="-136" custLinFactNeighborY="-66"/>
      <dgm:spPr/>
    </dgm:pt>
    <dgm:pt modelId="{BEE0A248-898E-4D38-9CB2-0A693F479AFC}" type="pres">
      <dgm:prSet presAssocID="{5B545E19-242A-448E-A7ED-E3C283E47C96}" presName="c1text" presStyleLbl="node1" presStyleIdx="0" presStyleCnt="6">
        <dgm:presLayoutVars>
          <dgm:bulletEnabled val="1"/>
        </dgm:presLayoutVars>
      </dgm:prSet>
      <dgm:spPr/>
    </dgm:pt>
    <dgm:pt modelId="{64D6683A-F4A6-453C-80F9-E7AD4B6C12EB}" type="pres">
      <dgm:prSet presAssocID="{5B545E19-242A-448E-A7ED-E3C283E47C96}" presName="comp2" presStyleCnt="0"/>
      <dgm:spPr/>
    </dgm:pt>
    <dgm:pt modelId="{9651BE15-1524-407F-8E95-079A8BF0837D}" type="pres">
      <dgm:prSet presAssocID="{5B545E19-242A-448E-A7ED-E3C283E47C96}" presName="circle2" presStyleLbl="node1" presStyleIdx="1" presStyleCnt="6"/>
      <dgm:spPr/>
    </dgm:pt>
    <dgm:pt modelId="{FC6D6E01-D82E-4F97-BBA8-4AD35EA7D172}" type="pres">
      <dgm:prSet presAssocID="{5B545E19-242A-448E-A7ED-E3C283E47C96}" presName="c2text" presStyleLbl="node1" presStyleIdx="1" presStyleCnt="6">
        <dgm:presLayoutVars>
          <dgm:bulletEnabled val="1"/>
        </dgm:presLayoutVars>
      </dgm:prSet>
      <dgm:spPr/>
    </dgm:pt>
    <dgm:pt modelId="{CA6344D1-884A-4F9A-B37F-C8A9FF4066C4}" type="pres">
      <dgm:prSet presAssocID="{5B545E19-242A-448E-A7ED-E3C283E47C96}" presName="comp3" presStyleCnt="0"/>
      <dgm:spPr/>
    </dgm:pt>
    <dgm:pt modelId="{EC1419C5-ABE3-4F7C-969A-41FCB17C75AC}" type="pres">
      <dgm:prSet presAssocID="{5B545E19-242A-448E-A7ED-E3C283E47C96}" presName="circle3" presStyleLbl="node1" presStyleIdx="2" presStyleCnt="6"/>
      <dgm:spPr/>
    </dgm:pt>
    <dgm:pt modelId="{AEC59A60-3EDE-4FEB-AF77-331910B45080}" type="pres">
      <dgm:prSet presAssocID="{5B545E19-242A-448E-A7ED-E3C283E47C96}" presName="c3text" presStyleLbl="node1" presStyleIdx="2" presStyleCnt="6">
        <dgm:presLayoutVars>
          <dgm:bulletEnabled val="1"/>
        </dgm:presLayoutVars>
      </dgm:prSet>
      <dgm:spPr/>
    </dgm:pt>
    <dgm:pt modelId="{FE5DEB88-6528-40D6-95A6-79FE765B68B7}" type="pres">
      <dgm:prSet presAssocID="{5B545E19-242A-448E-A7ED-E3C283E47C96}" presName="comp4" presStyleCnt="0"/>
      <dgm:spPr/>
    </dgm:pt>
    <dgm:pt modelId="{5748D5E3-6D50-4945-8258-F0CA7CFF4E06}" type="pres">
      <dgm:prSet presAssocID="{5B545E19-242A-448E-A7ED-E3C283E47C96}" presName="circle4" presStyleLbl="node1" presStyleIdx="3" presStyleCnt="6"/>
      <dgm:spPr/>
    </dgm:pt>
    <dgm:pt modelId="{64F89E52-6595-4C2D-BB61-0B508E69B544}" type="pres">
      <dgm:prSet presAssocID="{5B545E19-242A-448E-A7ED-E3C283E47C96}" presName="c4text" presStyleLbl="node1" presStyleIdx="3" presStyleCnt="6">
        <dgm:presLayoutVars>
          <dgm:bulletEnabled val="1"/>
        </dgm:presLayoutVars>
      </dgm:prSet>
      <dgm:spPr/>
    </dgm:pt>
    <dgm:pt modelId="{0A5C31D1-3ABC-4A36-AB8B-827BC41679C3}" type="pres">
      <dgm:prSet presAssocID="{5B545E19-242A-448E-A7ED-E3C283E47C96}" presName="comp5" presStyleCnt="0"/>
      <dgm:spPr/>
    </dgm:pt>
    <dgm:pt modelId="{FE1FF0DB-6D06-4EE1-BD24-E6B384C5A6D5}" type="pres">
      <dgm:prSet presAssocID="{5B545E19-242A-448E-A7ED-E3C283E47C96}" presName="circle5" presStyleLbl="node1" presStyleIdx="4" presStyleCnt="6"/>
      <dgm:spPr/>
    </dgm:pt>
    <dgm:pt modelId="{C1F22290-8DDF-4B69-B625-7C08A43433C1}" type="pres">
      <dgm:prSet presAssocID="{5B545E19-242A-448E-A7ED-E3C283E47C96}" presName="c5text" presStyleLbl="node1" presStyleIdx="4" presStyleCnt="6">
        <dgm:presLayoutVars>
          <dgm:bulletEnabled val="1"/>
        </dgm:presLayoutVars>
      </dgm:prSet>
      <dgm:spPr/>
    </dgm:pt>
    <dgm:pt modelId="{7D4D9CEA-25F6-4AE3-B008-E3FE0EEC8B99}" type="pres">
      <dgm:prSet presAssocID="{5B545E19-242A-448E-A7ED-E3C283E47C96}" presName="comp6" presStyleCnt="0"/>
      <dgm:spPr/>
    </dgm:pt>
    <dgm:pt modelId="{83493F2A-99D2-4A17-8F46-D8EFEE74DC37}" type="pres">
      <dgm:prSet presAssocID="{5B545E19-242A-448E-A7ED-E3C283E47C96}" presName="circle6" presStyleLbl="node1" presStyleIdx="5" presStyleCnt="6"/>
      <dgm:spPr/>
    </dgm:pt>
    <dgm:pt modelId="{9C1B0C13-26DD-4737-AF50-50EA7C0D9DC3}" type="pres">
      <dgm:prSet presAssocID="{5B545E19-242A-448E-A7ED-E3C283E47C96}" presName="c6text" presStyleLbl="node1" presStyleIdx="5" presStyleCnt="6">
        <dgm:presLayoutVars>
          <dgm:bulletEnabled val="1"/>
        </dgm:presLayoutVars>
      </dgm:prSet>
      <dgm:spPr/>
    </dgm:pt>
  </dgm:ptLst>
  <dgm:cxnLst>
    <dgm:cxn modelId="{8E760129-1777-4D00-982C-4DBA9BA35FCC}" type="presOf" srcId="{FF83F818-F7B2-46DB-B6D6-A0501086472D}" destId="{9C1B0C13-26DD-4737-AF50-50EA7C0D9DC3}" srcOrd="1" destOrd="0" presId="urn:microsoft.com/office/officeart/2005/8/layout/venn2"/>
    <dgm:cxn modelId="{78B29F30-E5AB-45E7-879D-2C61F83C1011}" srcId="{5B545E19-242A-448E-A7ED-E3C283E47C96}" destId="{0DE8A105-C1DC-403E-BE08-E02C5C33612B}" srcOrd="3" destOrd="0" parTransId="{B9DE0508-1C6A-4A76-9F11-AC70A1890069}" sibTransId="{86E0E632-C726-42A1-97E3-8D36B1BAAE32}"/>
    <dgm:cxn modelId="{0C496665-957D-4AFA-8201-94DE6FDC5684}" type="presOf" srcId="{F1DF1470-C612-439F-B2BF-804D5EA5C874}" destId="{BEE0A248-898E-4D38-9CB2-0A693F479AFC}" srcOrd="1" destOrd="0" presId="urn:microsoft.com/office/officeart/2005/8/layout/venn2"/>
    <dgm:cxn modelId="{8C9E3648-6A39-4530-8716-3AB4A36F0E09}" type="presOf" srcId="{F1DF1470-C612-439F-B2BF-804D5EA5C874}" destId="{EE125370-BB40-4F68-A378-FC15A4AA5C96}" srcOrd="0" destOrd="0" presId="urn:microsoft.com/office/officeart/2005/8/layout/venn2"/>
    <dgm:cxn modelId="{8C32EE68-D39E-48F2-801B-D854CF0C741F}" type="presOf" srcId="{1AB40C2A-E7D6-4FEE-8DCD-928740DE6333}" destId="{9651BE15-1524-407F-8E95-079A8BF0837D}" srcOrd="0" destOrd="0" presId="urn:microsoft.com/office/officeart/2005/8/layout/venn2"/>
    <dgm:cxn modelId="{EF5E9677-6EB2-49E3-A507-89DB2215B7CD}" type="presOf" srcId="{5B545E19-242A-448E-A7ED-E3C283E47C96}" destId="{485EE41D-E0E3-4341-B2F0-D6F44A4BAECC}" srcOrd="0" destOrd="0" presId="urn:microsoft.com/office/officeart/2005/8/layout/venn2"/>
    <dgm:cxn modelId="{F7C97081-DAD5-409E-884C-DA9167CDC192}" srcId="{5B545E19-242A-448E-A7ED-E3C283E47C96}" destId="{FF83F818-F7B2-46DB-B6D6-A0501086472D}" srcOrd="5" destOrd="0" parTransId="{AD4B19EA-A4A3-4EAE-BF12-5EF952FEF1DA}" sibTransId="{E835D5B4-5849-4330-8C2A-41947A189492}"/>
    <dgm:cxn modelId="{68BD6385-47C0-4368-8290-553C90A812CA}" type="presOf" srcId="{FF83F818-F7B2-46DB-B6D6-A0501086472D}" destId="{83493F2A-99D2-4A17-8F46-D8EFEE74DC37}" srcOrd="0" destOrd="0" presId="urn:microsoft.com/office/officeart/2005/8/layout/venn2"/>
    <dgm:cxn modelId="{C9E36F88-56B0-4F2A-AB7C-467D120BD37E}" srcId="{5B545E19-242A-448E-A7ED-E3C283E47C96}" destId="{1AB40C2A-E7D6-4FEE-8DCD-928740DE6333}" srcOrd="1" destOrd="0" parTransId="{2EE8E437-DAD9-4792-BB36-18F2FEE1E4E7}" sibTransId="{2E00A13B-DD26-4D72-B07F-062600798A68}"/>
    <dgm:cxn modelId="{CD971B95-2DAD-4621-BC93-87975D27C0FF}" type="presOf" srcId="{0DE8A105-C1DC-403E-BE08-E02C5C33612B}" destId="{64F89E52-6595-4C2D-BB61-0B508E69B544}" srcOrd="1" destOrd="0" presId="urn:microsoft.com/office/officeart/2005/8/layout/venn2"/>
    <dgm:cxn modelId="{98E2C8A2-D673-413B-9B01-73A9C927BC91}" type="presOf" srcId="{08DFE3F7-5AED-4881-846F-7E4849EC4BE1}" destId="{FE1FF0DB-6D06-4EE1-BD24-E6B384C5A6D5}" srcOrd="0" destOrd="0" presId="urn:microsoft.com/office/officeart/2005/8/layout/venn2"/>
    <dgm:cxn modelId="{E0822BAC-CD45-4287-AA53-5E3E1B2DC7E2}" type="presOf" srcId="{ED528EB5-B461-414F-94F4-B2A145920E9B}" destId="{AEC59A60-3EDE-4FEB-AF77-331910B45080}" srcOrd="1" destOrd="0" presId="urn:microsoft.com/office/officeart/2005/8/layout/venn2"/>
    <dgm:cxn modelId="{7DF888AD-C926-47BD-B3A7-13ECE0364A87}" srcId="{5B545E19-242A-448E-A7ED-E3C283E47C96}" destId="{F1DF1470-C612-439F-B2BF-804D5EA5C874}" srcOrd="0" destOrd="0" parTransId="{CE3E635C-C931-4C96-AF84-0B67DDE893F7}" sibTransId="{F59CC510-5C2C-49AA-9AB7-9A1302303366}"/>
    <dgm:cxn modelId="{5D728EB7-623A-497F-88AE-ADD92B498707}" type="presOf" srcId="{ED528EB5-B461-414F-94F4-B2A145920E9B}" destId="{EC1419C5-ABE3-4F7C-969A-41FCB17C75AC}" srcOrd="0" destOrd="0" presId="urn:microsoft.com/office/officeart/2005/8/layout/venn2"/>
    <dgm:cxn modelId="{3D11ABBC-A28F-4023-A030-A1A00FE296C1}" type="presOf" srcId="{0DE8A105-C1DC-403E-BE08-E02C5C33612B}" destId="{5748D5E3-6D50-4945-8258-F0CA7CFF4E06}" srcOrd="0" destOrd="0" presId="urn:microsoft.com/office/officeart/2005/8/layout/venn2"/>
    <dgm:cxn modelId="{3775BCC2-466E-4802-8B66-1C140ED689EB}" type="presOf" srcId="{1AB40C2A-E7D6-4FEE-8DCD-928740DE6333}" destId="{FC6D6E01-D82E-4F97-BBA8-4AD35EA7D172}" srcOrd="1" destOrd="0" presId="urn:microsoft.com/office/officeart/2005/8/layout/venn2"/>
    <dgm:cxn modelId="{DF7F70CA-1A8E-45A7-98BF-1E4E8C4440B2}" srcId="{5B545E19-242A-448E-A7ED-E3C283E47C96}" destId="{ED528EB5-B461-414F-94F4-B2A145920E9B}" srcOrd="2" destOrd="0" parTransId="{5623D0A0-D507-4F08-8C16-89DDD16F302C}" sibTransId="{D5EDB08D-0D26-496D-87B6-67290EE254E2}"/>
    <dgm:cxn modelId="{B2A885CD-DD7D-43C5-A840-253DE81E0E5A}" type="presOf" srcId="{08DFE3F7-5AED-4881-846F-7E4849EC4BE1}" destId="{C1F22290-8DDF-4B69-B625-7C08A43433C1}" srcOrd="1" destOrd="0" presId="urn:microsoft.com/office/officeart/2005/8/layout/venn2"/>
    <dgm:cxn modelId="{F0B669DB-B6EF-40D7-9DEB-6170FD0B488F}" srcId="{5B545E19-242A-448E-A7ED-E3C283E47C96}" destId="{08DFE3F7-5AED-4881-846F-7E4849EC4BE1}" srcOrd="4" destOrd="0" parTransId="{417DEDFE-EF09-4EA8-843B-4517BEF1A77B}" sibTransId="{FAC9F0D0-C00F-4914-B096-0537F571CC71}"/>
    <dgm:cxn modelId="{AA262A95-39CB-4588-8FD5-A1C780A1D508}" type="presParOf" srcId="{485EE41D-E0E3-4341-B2F0-D6F44A4BAECC}" destId="{B925FC02-ED33-4C1B-BAD3-53151782AE2F}" srcOrd="0" destOrd="0" presId="urn:microsoft.com/office/officeart/2005/8/layout/venn2"/>
    <dgm:cxn modelId="{9DC339CF-5A95-4F87-9399-5D3355A2057E}" type="presParOf" srcId="{B925FC02-ED33-4C1B-BAD3-53151782AE2F}" destId="{EE125370-BB40-4F68-A378-FC15A4AA5C96}" srcOrd="0" destOrd="0" presId="urn:microsoft.com/office/officeart/2005/8/layout/venn2"/>
    <dgm:cxn modelId="{54A80860-2529-4C0E-8DE7-144641C1143B}" type="presParOf" srcId="{B925FC02-ED33-4C1B-BAD3-53151782AE2F}" destId="{BEE0A248-898E-4D38-9CB2-0A693F479AFC}" srcOrd="1" destOrd="0" presId="urn:microsoft.com/office/officeart/2005/8/layout/venn2"/>
    <dgm:cxn modelId="{1E4E9736-BB91-4718-BAF7-84A1382407D3}" type="presParOf" srcId="{485EE41D-E0E3-4341-B2F0-D6F44A4BAECC}" destId="{64D6683A-F4A6-453C-80F9-E7AD4B6C12EB}" srcOrd="1" destOrd="0" presId="urn:microsoft.com/office/officeart/2005/8/layout/venn2"/>
    <dgm:cxn modelId="{71E3991E-C1B7-46F4-9744-38A487B47CC5}" type="presParOf" srcId="{64D6683A-F4A6-453C-80F9-E7AD4B6C12EB}" destId="{9651BE15-1524-407F-8E95-079A8BF0837D}" srcOrd="0" destOrd="0" presId="urn:microsoft.com/office/officeart/2005/8/layout/venn2"/>
    <dgm:cxn modelId="{E4CB7420-FDE0-4F35-89BB-C7A4929DE7D5}" type="presParOf" srcId="{64D6683A-F4A6-453C-80F9-E7AD4B6C12EB}" destId="{FC6D6E01-D82E-4F97-BBA8-4AD35EA7D172}" srcOrd="1" destOrd="0" presId="urn:microsoft.com/office/officeart/2005/8/layout/venn2"/>
    <dgm:cxn modelId="{EAF8490A-A537-4098-96E1-BD2E4D10810F}" type="presParOf" srcId="{485EE41D-E0E3-4341-B2F0-D6F44A4BAECC}" destId="{CA6344D1-884A-4F9A-B37F-C8A9FF4066C4}" srcOrd="2" destOrd="0" presId="urn:microsoft.com/office/officeart/2005/8/layout/venn2"/>
    <dgm:cxn modelId="{3E64E11F-B178-4054-8C80-2B9172E11A31}" type="presParOf" srcId="{CA6344D1-884A-4F9A-B37F-C8A9FF4066C4}" destId="{EC1419C5-ABE3-4F7C-969A-41FCB17C75AC}" srcOrd="0" destOrd="0" presId="urn:microsoft.com/office/officeart/2005/8/layout/venn2"/>
    <dgm:cxn modelId="{CF0A07F8-8D98-407F-9DFF-97EC4C406F6E}" type="presParOf" srcId="{CA6344D1-884A-4F9A-B37F-C8A9FF4066C4}" destId="{AEC59A60-3EDE-4FEB-AF77-331910B45080}" srcOrd="1" destOrd="0" presId="urn:microsoft.com/office/officeart/2005/8/layout/venn2"/>
    <dgm:cxn modelId="{C8871B2B-D594-460E-B4D5-35EC01939A06}" type="presParOf" srcId="{485EE41D-E0E3-4341-B2F0-D6F44A4BAECC}" destId="{FE5DEB88-6528-40D6-95A6-79FE765B68B7}" srcOrd="3" destOrd="0" presId="urn:microsoft.com/office/officeart/2005/8/layout/venn2"/>
    <dgm:cxn modelId="{28B51665-39E9-460C-8BCA-BD490CCF38B0}" type="presParOf" srcId="{FE5DEB88-6528-40D6-95A6-79FE765B68B7}" destId="{5748D5E3-6D50-4945-8258-F0CA7CFF4E06}" srcOrd="0" destOrd="0" presId="urn:microsoft.com/office/officeart/2005/8/layout/venn2"/>
    <dgm:cxn modelId="{140E2278-58E0-4020-8F82-477F1DC8B481}" type="presParOf" srcId="{FE5DEB88-6528-40D6-95A6-79FE765B68B7}" destId="{64F89E52-6595-4C2D-BB61-0B508E69B544}" srcOrd="1" destOrd="0" presId="urn:microsoft.com/office/officeart/2005/8/layout/venn2"/>
    <dgm:cxn modelId="{3140A180-7F47-45A8-87EA-0CC2C1D2359F}" type="presParOf" srcId="{485EE41D-E0E3-4341-B2F0-D6F44A4BAECC}" destId="{0A5C31D1-3ABC-4A36-AB8B-827BC41679C3}" srcOrd="4" destOrd="0" presId="urn:microsoft.com/office/officeart/2005/8/layout/venn2"/>
    <dgm:cxn modelId="{C213E006-A189-463A-8171-EB88FBC8BF95}" type="presParOf" srcId="{0A5C31D1-3ABC-4A36-AB8B-827BC41679C3}" destId="{FE1FF0DB-6D06-4EE1-BD24-E6B384C5A6D5}" srcOrd="0" destOrd="0" presId="urn:microsoft.com/office/officeart/2005/8/layout/venn2"/>
    <dgm:cxn modelId="{C2C21AB2-8039-4D57-8BB3-6B8D8442EBF3}" type="presParOf" srcId="{0A5C31D1-3ABC-4A36-AB8B-827BC41679C3}" destId="{C1F22290-8DDF-4B69-B625-7C08A43433C1}" srcOrd="1" destOrd="0" presId="urn:microsoft.com/office/officeart/2005/8/layout/venn2"/>
    <dgm:cxn modelId="{254C6ED0-CB7C-4C3F-8BF0-B40D564E1DEA}" type="presParOf" srcId="{485EE41D-E0E3-4341-B2F0-D6F44A4BAECC}" destId="{7D4D9CEA-25F6-4AE3-B008-E3FE0EEC8B99}" srcOrd="5" destOrd="0" presId="urn:microsoft.com/office/officeart/2005/8/layout/venn2"/>
    <dgm:cxn modelId="{DB0BC7E0-9E95-4CDC-AE6F-2D9449B373A6}" type="presParOf" srcId="{7D4D9CEA-25F6-4AE3-B008-E3FE0EEC8B99}" destId="{83493F2A-99D2-4A17-8F46-D8EFEE74DC37}" srcOrd="0" destOrd="0" presId="urn:microsoft.com/office/officeart/2005/8/layout/venn2"/>
    <dgm:cxn modelId="{5BA83608-B3A0-4AF9-89DF-3F54915EBD48}" type="presParOf" srcId="{7D4D9CEA-25F6-4AE3-B008-E3FE0EEC8B99}" destId="{9C1B0C13-26DD-4737-AF50-50EA7C0D9DC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9B3A1AF-BFCB-4150-B0F3-16F4255AB1C6}" type="doc">
      <dgm:prSet loTypeId="urn:microsoft.com/office/officeart/2005/8/layout/radial3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5F2C97F-8975-4AC3-A94C-A42BE7B5C146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dirty="0"/>
            <a:t>Loyalty Marketplace &amp; PearlZZ Token</a:t>
          </a:r>
        </a:p>
      </dgm:t>
    </dgm:pt>
    <dgm:pt modelId="{66EA7365-5D9C-4780-B592-5EF69BF1AAE2}" type="parTrans" cxnId="{EE2B157E-0761-4844-A0F7-C0567CD5A241}">
      <dgm:prSet/>
      <dgm:spPr/>
      <dgm:t>
        <a:bodyPr/>
        <a:lstStyle/>
        <a:p>
          <a:endParaRPr lang="en-US"/>
        </a:p>
      </dgm:t>
    </dgm:pt>
    <dgm:pt modelId="{858E1D27-E758-4987-BA61-D6AB342CAAF3}" type="sibTrans" cxnId="{EE2B157E-0761-4844-A0F7-C0567CD5A241}">
      <dgm:prSet/>
      <dgm:spPr/>
      <dgm:t>
        <a:bodyPr/>
        <a:lstStyle/>
        <a:p>
          <a:endParaRPr lang="en-US"/>
        </a:p>
      </dgm:t>
    </dgm:pt>
    <dgm:pt modelId="{334B9EAD-829C-445B-B394-90C06EA6A75E}">
      <dgm:prSet phldrT="[Text]"/>
      <dgm:spPr>
        <a:solidFill>
          <a:srgbClr val="46DEBF">
            <a:alpha val="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0003970D-06D0-4036-8279-CFE6A418826B}" type="parTrans" cxnId="{9E5DFC54-6A9F-43D5-B4F8-440F94A8BE3D}">
      <dgm:prSet/>
      <dgm:spPr/>
      <dgm:t>
        <a:bodyPr/>
        <a:lstStyle/>
        <a:p>
          <a:endParaRPr lang="en-US"/>
        </a:p>
      </dgm:t>
    </dgm:pt>
    <dgm:pt modelId="{2E81E8B7-D077-4632-9F87-7FC5A5741C72}" type="sibTrans" cxnId="{9E5DFC54-6A9F-43D5-B4F8-440F94A8BE3D}">
      <dgm:prSet/>
      <dgm:spPr/>
      <dgm:t>
        <a:bodyPr/>
        <a:lstStyle/>
        <a:p>
          <a:endParaRPr lang="en-US"/>
        </a:p>
      </dgm:t>
    </dgm:pt>
    <dgm:pt modelId="{40C74446-466D-4D19-AE6B-CC636494AB67}">
      <dgm:prSet phldrT="[Text]"/>
      <dgm:spPr>
        <a:solidFill>
          <a:srgbClr val="30E845">
            <a:alpha val="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14293E49-9CD3-411A-8962-AB5B153C1B4B}" type="parTrans" cxnId="{74AB37C3-12D8-4986-B233-87D7018BAA2D}">
      <dgm:prSet/>
      <dgm:spPr/>
      <dgm:t>
        <a:bodyPr/>
        <a:lstStyle/>
        <a:p>
          <a:endParaRPr lang="en-US"/>
        </a:p>
      </dgm:t>
    </dgm:pt>
    <dgm:pt modelId="{6EAA9D28-6E50-4BAE-8BC7-34B3AF367C2B}" type="sibTrans" cxnId="{74AB37C3-12D8-4986-B233-87D7018BAA2D}">
      <dgm:prSet/>
      <dgm:spPr/>
      <dgm:t>
        <a:bodyPr/>
        <a:lstStyle/>
        <a:p>
          <a:endParaRPr lang="en-US"/>
        </a:p>
      </dgm:t>
    </dgm:pt>
    <dgm:pt modelId="{941842C6-E8B4-48B9-B12F-ED81F2654114}">
      <dgm:prSet phldrT="[Text]"/>
      <dgm:spPr>
        <a:solidFill>
          <a:srgbClr val="94F319">
            <a:alpha val="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3AA7629D-7730-47AA-89EF-3F0CF637D845}" type="parTrans" cxnId="{1DC08A57-DA2B-40E7-95AB-E861173C7F4D}">
      <dgm:prSet/>
      <dgm:spPr/>
      <dgm:t>
        <a:bodyPr/>
        <a:lstStyle/>
        <a:p>
          <a:endParaRPr lang="en-US"/>
        </a:p>
      </dgm:t>
    </dgm:pt>
    <dgm:pt modelId="{90A2CF02-4F05-41F8-AA40-0294B7A641A4}" type="sibTrans" cxnId="{1DC08A57-DA2B-40E7-95AB-E861173C7F4D}">
      <dgm:prSet/>
      <dgm:spPr/>
      <dgm:t>
        <a:bodyPr/>
        <a:lstStyle/>
        <a:p>
          <a:endParaRPr lang="en-US"/>
        </a:p>
      </dgm:t>
    </dgm:pt>
    <dgm:pt modelId="{126AE388-851C-4817-921F-DA119B4C4215}">
      <dgm:prSet phldrT="[Text]"/>
      <dgm:spPr/>
      <dgm:t>
        <a:bodyPr/>
        <a:lstStyle/>
        <a:p>
          <a:r>
            <a:rPr lang="en-US" dirty="0"/>
            <a:t>Consumers</a:t>
          </a:r>
        </a:p>
      </dgm:t>
    </dgm:pt>
    <dgm:pt modelId="{4AEA327D-EE53-4312-A657-F4235F34EC20}" type="parTrans" cxnId="{64A1320A-599D-459F-9021-82DF7CA3DA29}">
      <dgm:prSet/>
      <dgm:spPr/>
      <dgm:t>
        <a:bodyPr/>
        <a:lstStyle/>
        <a:p>
          <a:endParaRPr lang="en-US"/>
        </a:p>
      </dgm:t>
    </dgm:pt>
    <dgm:pt modelId="{4C296872-4CAD-43D6-A29D-1A6644F76377}" type="sibTrans" cxnId="{64A1320A-599D-459F-9021-82DF7CA3DA29}">
      <dgm:prSet/>
      <dgm:spPr/>
      <dgm:t>
        <a:bodyPr/>
        <a:lstStyle/>
        <a:p>
          <a:endParaRPr lang="en-US"/>
        </a:p>
      </dgm:t>
    </dgm:pt>
    <dgm:pt modelId="{4B52A664-1CB9-472A-8929-5720B92A41E0}" type="pres">
      <dgm:prSet presAssocID="{F9B3A1AF-BFCB-4150-B0F3-16F4255AB1C6}" presName="composite" presStyleCnt="0">
        <dgm:presLayoutVars>
          <dgm:chMax val="1"/>
          <dgm:dir/>
          <dgm:resizeHandles val="exact"/>
        </dgm:presLayoutVars>
      </dgm:prSet>
      <dgm:spPr/>
    </dgm:pt>
    <dgm:pt modelId="{198C3DD4-59C5-4EAD-B45A-9B5EEDB5B50C}" type="pres">
      <dgm:prSet presAssocID="{F9B3A1AF-BFCB-4150-B0F3-16F4255AB1C6}" presName="radial" presStyleCnt="0">
        <dgm:presLayoutVars>
          <dgm:animLvl val="ctr"/>
        </dgm:presLayoutVars>
      </dgm:prSet>
      <dgm:spPr/>
    </dgm:pt>
    <dgm:pt modelId="{5F357432-FD52-402A-94AF-DEEE708EFB98}" type="pres">
      <dgm:prSet presAssocID="{A5F2C97F-8975-4AC3-A94C-A42BE7B5C146}" presName="centerShape" presStyleLbl="vennNode1" presStyleIdx="0" presStyleCnt="5"/>
      <dgm:spPr/>
    </dgm:pt>
    <dgm:pt modelId="{1E5AA3DF-F76A-4AA9-A75F-6689FB64F2C9}" type="pres">
      <dgm:prSet presAssocID="{941842C6-E8B4-48B9-B12F-ED81F2654114}" presName="node" presStyleLbl="vennNode1" presStyleIdx="1" presStyleCnt="5" custRadScaleRad="98348" custRadScaleInc="-763">
        <dgm:presLayoutVars>
          <dgm:bulletEnabled val="1"/>
        </dgm:presLayoutVars>
      </dgm:prSet>
      <dgm:spPr/>
    </dgm:pt>
    <dgm:pt modelId="{4FFA6838-0DCD-4100-A39D-073F65409569}" type="pres">
      <dgm:prSet presAssocID="{40C74446-466D-4D19-AE6B-CC636494AB67}" presName="node" presStyleLbl="vennNode1" presStyleIdx="2" presStyleCnt="5">
        <dgm:presLayoutVars>
          <dgm:bulletEnabled val="1"/>
        </dgm:presLayoutVars>
      </dgm:prSet>
      <dgm:spPr/>
    </dgm:pt>
    <dgm:pt modelId="{B033D63D-612F-4D9D-8F52-020CFE39B850}" type="pres">
      <dgm:prSet presAssocID="{334B9EAD-829C-445B-B394-90C06EA6A75E}" presName="node" presStyleLbl="vennNode1" presStyleIdx="3" presStyleCnt="5">
        <dgm:presLayoutVars>
          <dgm:bulletEnabled val="1"/>
        </dgm:presLayoutVars>
      </dgm:prSet>
      <dgm:spPr/>
    </dgm:pt>
    <dgm:pt modelId="{C1A5100C-C75A-4594-87AE-B642B41A96CA}" type="pres">
      <dgm:prSet presAssocID="{126AE388-851C-4817-921F-DA119B4C4215}" presName="node" presStyleLbl="vennNode1" presStyleIdx="4" presStyleCnt="5" custRadScaleRad="102388" custRadScaleInc="0">
        <dgm:presLayoutVars>
          <dgm:bulletEnabled val="1"/>
        </dgm:presLayoutVars>
      </dgm:prSet>
      <dgm:spPr/>
    </dgm:pt>
  </dgm:ptLst>
  <dgm:cxnLst>
    <dgm:cxn modelId="{107FC109-8103-4F90-A838-43F29939BD71}" type="presOf" srcId="{F9B3A1AF-BFCB-4150-B0F3-16F4255AB1C6}" destId="{4B52A664-1CB9-472A-8929-5720B92A41E0}" srcOrd="0" destOrd="0" presId="urn:microsoft.com/office/officeart/2005/8/layout/radial3"/>
    <dgm:cxn modelId="{64A1320A-599D-459F-9021-82DF7CA3DA29}" srcId="{A5F2C97F-8975-4AC3-A94C-A42BE7B5C146}" destId="{126AE388-851C-4817-921F-DA119B4C4215}" srcOrd="3" destOrd="0" parTransId="{4AEA327D-EE53-4312-A657-F4235F34EC20}" sibTransId="{4C296872-4CAD-43D6-A29D-1A6644F76377}"/>
    <dgm:cxn modelId="{79A53B2E-C2C7-413F-873D-A3C9D1AF4085}" type="presOf" srcId="{126AE388-851C-4817-921F-DA119B4C4215}" destId="{C1A5100C-C75A-4594-87AE-B642B41A96CA}" srcOrd="0" destOrd="0" presId="urn:microsoft.com/office/officeart/2005/8/layout/radial3"/>
    <dgm:cxn modelId="{9E5DFC54-6A9F-43D5-B4F8-440F94A8BE3D}" srcId="{A5F2C97F-8975-4AC3-A94C-A42BE7B5C146}" destId="{334B9EAD-829C-445B-B394-90C06EA6A75E}" srcOrd="2" destOrd="0" parTransId="{0003970D-06D0-4036-8279-CFE6A418826B}" sibTransId="{2E81E8B7-D077-4632-9F87-7FC5A5741C72}"/>
    <dgm:cxn modelId="{1DC08A57-DA2B-40E7-95AB-E861173C7F4D}" srcId="{A5F2C97F-8975-4AC3-A94C-A42BE7B5C146}" destId="{941842C6-E8B4-48B9-B12F-ED81F2654114}" srcOrd="0" destOrd="0" parTransId="{3AA7629D-7730-47AA-89EF-3F0CF637D845}" sibTransId="{90A2CF02-4F05-41F8-AA40-0294B7A641A4}"/>
    <dgm:cxn modelId="{EE2B157E-0761-4844-A0F7-C0567CD5A241}" srcId="{F9B3A1AF-BFCB-4150-B0F3-16F4255AB1C6}" destId="{A5F2C97F-8975-4AC3-A94C-A42BE7B5C146}" srcOrd="0" destOrd="0" parTransId="{66EA7365-5D9C-4780-B592-5EF69BF1AAE2}" sibTransId="{858E1D27-E758-4987-BA61-D6AB342CAAF3}"/>
    <dgm:cxn modelId="{414E4E8E-58C7-4DCE-BE22-DDDC9CF474A5}" type="presOf" srcId="{941842C6-E8B4-48B9-B12F-ED81F2654114}" destId="{1E5AA3DF-F76A-4AA9-A75F-6689FB64F2C9}" srcOrd="0" destOrd="0" presId="urn:microsoft.com/office/officeart/2005/8/layout/radial3"/>
    <dgm:cxn modelId="{B6B10290-625C-4B16-A532-98D5CA497D11}" type="presOf" srcId="{A5F2C97F-8975-4AC3-A94C-A42BE7B5C146}" destId="{5F357432-FD52-402A-94AF-DEEE708EFB98}" srcOrd="0" destOrd="0" presId="urn:microsoft.com/office/officeart/2005/8/layout/radial3"/>
    <dgm:cxn modelId="{34837B94-12C5-4E0C-8EF2-FC2A8B3A014B}" type="presOf" srcId="{334B9EAD-829C-445B-B394-90C06EA6A75E}" destId="{B033D63D-612F-4D9D-8F52-020CFE39B850}" srcOrd="0" destOrd="0" presId="urn:microsoft.com/office/officeart/2005/8/layout/radial3"/>
    <dgm:cxn modelId="{74AB37C3-12D8-4986-B233-87D7018BAA2D}" srcId="{A5F2C97F-8975-4AC3-A94C-A42BE7B5C146}" destId="{40C74446-466D-4D19-AE6B-CC636494AB67}" srcOrd="1" destOrd="0" parTransId="{14293E49-9CD3-411A-8962-AB5B153C1B4B}" sibTransId="{6EAA9D28-6E50-4BAE-8BC7-34B3AF367C2B}"/>
    <dgm:cxn modelId="{13037CF3-F4C3-4E5A-AF94-C47C019B1515}" type="presOf" srcId="{40C74446-466D-4D19-AE6B-CC636494AB67}" destId="{4FFA6838-0DCD-4100-A39D-073F65409569}" srcOrd="0" destOrd="0" presId="urn:microsoft.com/office/officeart/2005/8/layout/radial3"/>
    <dgm:cxn modelId="{5B73D2DC-D8CB-4C5E-88AB-22C57B3EB408}" type="presParOf" srcId="{4B52A664-1CB9-472A-8929-5720B92A41E0}" destId="{198C3DD4-59C5-4EAD-B45A-9B5EEDB5B50C}" srcOrd="0" destOrd="0" presId="urn:microsoft.com/office/officeart/2005/8/layout/radial3"/>
    <dgm:cxn modelId="{87970551-2D9C-4EF7-AD78-0797C5903E85}" type="presParOf" srcId="{198C3DD4-59C5-4EAD-B45A-9B5EEDB5B50C}" destId="{5F357432-FD52-402A-94AF-DEEE708EFB98}" srcOrd="0" destOrd="0" presId="urn:microsoft.com/office/officeart/2005/8/layout/radial3"/>
    <dgm:cxn modelId="{7326AB9C-1C1C-4D43-8B2D-BAFA68A46B2E}" type="presParOf" srcId="{198C3DD4-59C5-4EAD-B45A-9B5EEDB5B50C}" destId="{1E5AA3DF-F76A-4AA9-A75F-6689FB64F2C9}" srcOrd="1" destOrd="0" presId="urn:microsoft.com/office/officeart/2005/8/layout/radial3"/>
    <dgm:cxn modelId="{7A302284-FD7E-4267-A0D3-375D832B3ED7}" type="presParOf" srcId="{198C3DD4-59C5-4EAD-B45A-9B5EEDB5B50C}" destId="{4FFA6838-0DCD-4100-A39D-073F65409569}" srcOrd="2" destOrd="0" presId="urn:microsoft.com/office/officeart/2005/8/layout/radial3"/>
    <dgm:cxn modelId="{152BDD11-11A9-4D46-B9BA-35D638E2505A}" type="presParOf" srcId="{198C3DD4-59C5-4EAD-B45A-9B5EEDB5B50C}" destId="{B033D63D-612F-4D9D-8F52-020CFE39B850}" srcOrd="3" destOrd="0" presId="urn:microsoft.com/office/officeart/2005/8/layout/radial3"/>
    <dgm:cxn modelId="{F7F4F4C6-EC3A-4138-885B-C72F460F2E83}" type="presParOf" srcId="{198C3DD4-59C5-4EAD-B45A-9B5EEDB5B50C}" destId="{C1A5100C-C75A-4594-87AE-B642B41A96CA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05F4529-D127-4E6E-9D0D-0BF93A3A8AB0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9A58BE-8C0A-4308-B8C8-B1C2B3A5155D}">
      <dgm:prSet phldrT="[Text]" custT="1"/>
      <dgm:spPr/>
      <dgm:t>
        <a:bodyPr/>
        <a:lstStyle/>
        <a:p>
          <a:r>
            <a:rPr lang="en-US" sz="700" dirty="0"/>
            <a:t>Travel + Entertainment Alliance</a:t>
          </a:r>
        </a:p>
      </dgm:t>
    </dgm:pt>
    <dgm:pt modelId="{F32A26EE-B794-425B-8372-1C8CE1D0756E}" type="parTrans" cxnId="{7F63DA88-9C87-46BA-9D30-E74D2277B11D}">
      <dgm:prSet/>
      <dgm:spPr/>
      <dgm:t>
        <a:bodyPr/>
        <a:lstStyle/>
        <a:p>
          <a:endParaRPr lang="en-US" sz="2000"/>
        </a:p>
      </dgm:t>
    </dgm:pt>
    <dgm:pt modelId="{5F108B4F-4B4B-42A3-8F65-CD92CA5014EB}" type="sibTrans" cxnId="{7F63DA88-9C87-46BA-9D30-E74D2277B11D}">
      <dgm:prSet/>
      <dgm:spPr/>
      <dgm:t>
        <a:bodyPr/>
        <a:lstStyle/>
        <a:p>
          <a:endParaRPr lang="en-US" sz="2000"/>
        </a:p>
      </dgm:t>
    </dgm:pt>
    <dgm:pt modelId="{8C0CFC8C-1B12-400A-92B1-CE6F31919862}">
      <dgm:prSet phldrT="[Text]" custT="1"/>
      <dgm:spPr/>
      <dgm:t>
        <a:bodyPr/>
        <a:lstStyle/>
        <a:p>
          <a:r>
            <a:rPr lang="en-US" sz="700" dirty="0"/>
            <a:t>Air Travel + Hotel + Car Rental</a:t>
          </a:r>
        </a:p>
      </dgm:t>
    </dgm:pt>
    <dgm:pt modelId="{4C6F635A-D505-4591-9696-3A70CC7DBF23}" type="parTrans" cxnId="{976346EF-CCB7-4121-83E2-FEBB7768FFC0}">
      <dgm:prSet/>
      <dgm:spPr/>
      <dgm:t>
        <a:bodyPr/>
        <a:lstStyle/>
        <a:p>
          <a:endParaRPr lang="en-US" sz="2000"/>
        </a:p>
      </dgm:t>
    </dgm:pt>
    <dgm:pt modelId="{617387A1-5D9D-4FAF-AE30-755446F06AC1}" type="sibTrans" cxnId="{976346EF-CCB7-4121-83E2-FEBB7768FFC0}">
      <dgm:prSet/>
      <dgm:spPr/>
      <dgm:t>
        <a:bodyPr/>
        <a:lstStyle/>
        <a:p>
          <a:endParaRPr lang="en-US" sz="2000"/>
        </a:p>
      </dgm:t>
    </dgm:pt>
    <dgm:pt modelId="{E252595D-D1A6-462F-97AC-6372282D195A}">
      <dgm:prSet phldrT="[Text]" custT="1"/>
      <dgm:spPr/>
      <dgm:t>
        <a:bodyPr/>
        <a:lstStyle/>
        <a:p>
          <a:r>
            <a:rPr lang="en-US" sz="700" dirty="0"/>
            <a:t>Sports + Restaurants + Bars</a:t>
          </a:r>
        </a:p>
      </dgm:t>
    </dgm:pt>
    <dgm:pt modelId="{60A00C57-7983-430D-BDD6-1951CC4D14E0}" type="parTrans" cxnId="{BD93ABA2-754F-49E6-8FE4-1005818C4663}">
      <dgm:prSet/>
      <dgm:spPr/>
      <dgm:t>
        <a:bodyPr/>
        <a:lstStyle/>
        <a:p>
          <a:endParaRPr lang="en-US" sz="2000"/>
        </a:p>
      </dgm:t>
    </dgm:pt>
    <dgm:pt modelId="{CC0E39CA-A2FB-403E-9CAB-4B2766359581}" type="sibTrans" cxnId="{BD93ABA2-754F-49E6-8FE4-1005818C4663}">
      <dgm:prSet/>
      <dgm:spPr/>
      <dgm:t>
        <a:bodyPr/>
        <a:lstStyle/>
        <a:p>
          <a:endParaRPr lang="en-US" sz="2000"/>
        </a:p>
      </dgm:t>
    </dgm:pt>
    <dgm:pt modelId="{BDC21163-7832-4C8B-8D42-1124171A0ABB}">
      <dgm:prSet phldrT="[Text]" custT="1"/>
      <dgm:spPr/>
      <dgm:t>
        <a:bodyPr/>
        <a:lstStyle/>
        <a:p>
          <a:r>
            <a:rPr lang="en-US" sz="700" dirty="0"/>
            <a:t>Business Travel Alliance</a:t>
          </a:r>
        </a:p>
      </dgm:t>
    </dgm:pt>
    <dgm:pt modelId="{F1BC1107-084B-4C63-A02A-735939C52B9A}" type="parTrans" cxnId="{38122CA8-0028-4AAF-A1EF-34C001B36A3C}">
      <dgm:prSet/>
      <dgm:spPr/>
      <dgm:t>
        <a:bodyPr/>
        <a:lstStyle/>
        <a:p>
          <a:endParaRPr lang="en-US" sz="2000"/>
        </a:p>
      </dgm:t>
    </dgm:pt>
    <dgm:pt modelId="{8505FA9E-8ED5-4DE7-B94B-50364D47B098}" type="sibTrans" cxnId="{38122CA8-0028-4AAF-A1EF-34C001B36A3C}">
      <dgm:prSet/>
      <dgm:spPr/>
      <dgm:t>
        <a:bodyPr/>
        <a:lstStyle/>
        <a:p>
          <a:endParaRPr lang="en-US" sz="2000"/>
        </a:p>
      </dgm:t>
    </dgm:pt>
    <dgm:pt modelId="{3D2013EA-5E7A-42CA-9DDD-92C67A2F8FFB}">
      <dgm:prSet phldrT="[Text]" custT="1"/>
      <dgm:spPr/>
      <dgm:t>
        <a:bodyPr/>
        <a:lstStyle/>
        <a:p>
          <a:r>
            <a:rPr lang="en-US" sz="700" dirty="0"/>
            <a:t>Travel + Vacation Rental Alliance</a:t>
          </a:r>
        </a:p>
      </dgm:t>
    </dgm:pt>
    <dgm:pt modelId="{63F1C7FA-CB82-4691-BE32-B34D343A587C}" type="parTrans" cxnId="{929618C3-F6B9-4DCB-BE9A-EAE0F3B1D9B0}">
      <dgm:prSet/>
      <dgm:spPr/>
      <dgm:t>
        <a:bodyPr/>
        <a:lstStyle/>
        <a:p>
          <a:endParaRPr lang="en-US" sz="2000"/>
        </a:p>
      </dgm:t>
    </dgm:pt>
    <dgm:pt modelId="{DB0ED1C2-CA0C-427D-8355-CA292DBF0820}" type="sibTrans" cxnId="{929618C3-F6B9-4DCB-BE9A-EAE0F3B1D9B0}">
      <dgm:prSet/>
      <dgm:spPr/>
      <dgm:t>
        <a:bodyPr/>
        <a:lstStyle/>
        <a:p>
          <a:endParaRPr lang="en-US" sz="2000"/>
        </a:p>
      </dgm:t>
    </dgm:pt>
    <dgm:pt modelId="{3E03FE8A-0B8F-4772-B16C-4DA71DAC3B31}">
      <dgm:prSet phldrT="[Text]" custT="1"/>
      <dgm:spPr/>
      <dgm:t>
        <a:bodyPr/>
        <a:lstStyle/>
        <a:p>
          <a:r>
            <a:rPr lang="en-US" sz="700" dirty="0"/>
            <a:t>Community shopping Alliance</a:t>
          </a:r>
        </a:p>
      </dgm:t>
    </dgm:pt>
    <dgm:pt modelId="{F494E07C-ECB4-4D30-A9E6-C15DADB2A113}" type="parTrans" cxnId="{29CD1B03-0701-475B-A40B-B5AB4029095E}">
      <dgm:prSet/>
      <dgm:spPr/>
      <dgm:t>
        <a:bodyPr/>
        <a:lstStyle/>
        <a:p>
          <a:endParaRPr lang="en-US" sz="2000"/>
        </a:p>
      </dgm:t>
    </dgm:pt>
    <dgm:pt modelId="{30E591DF-75C4-4D80-9C2F-56E9D1EE5455}" type="sibTrans" cxnId="{29CD1B03-0701-475B-A40B-B5AB4029095E}">
      <dgm:prSet/>
      <dgm:spPr/>
      <dgm:t>
        <a:bodyPr/>
        <a:lstStyle/>
        <a:p>
          <a:endParaRPr lang="en-US" sz="2000"/>
        </a:p>
      </dgm:t>
    </dgm:pt>
    <dgm:pt modelId="{F6D25E6E-5E03-4893-A372-4B66ED0C2E86}">
      <dgm:prSet phldrT="[Text]" custT="1"/>
      <dgm:spPr/>
      <dgm:t>
        <a:bodyPr/>
        <a:lstStyle/>
        <a:p>
          <a:r>
            <a:rPr lang="en-US" sz="700" dirty="0"/>
            <a:t>Form your own Alliance</a:t>
          </a:r>
        </a:p>
      </dgm:t>
    </dgm:pt>
    <dgm:pt modelId="{F9F90B5C-B325-4EA6-BACB-96E91D6F0F73}" type="parTrans" cxnId="{77930ACC-B0A0-4466-843A-F92CE386E484}">
      <dgm:prSet/>
      <dgm:spPr/>
      <dgm:t>
        <a:bodyPr/>
        <a:lstStyle/>
        <a:p>
          <a:endParaRPr lang="en-US" sz="2000"/>
        </a:p>
      </dgm:t>
    </dgm:pt>
    <dgm:pt modelId="{257155F7-E4CF-4EDD-A5C7-D939D05B61A8}" type="sibTrans" cxnId="{77930ACC-B0A0-4466-843A-F92CE386E484}">
      <dgm:prSet/>
      <dgm:spPr/>
      <dgm:t>
        <a:bodyPr/>
        <a:lstStyle/>
        <a:p>
          <a:endParaRPr lang="en-US" sz="2000"/>
        </a:p>
      </dgm:t>
    </dgm:pt>
    <dgm:pt modelId="{D1993968-D050-4FFD-A9E5-6F32E603475E}">
      <dgm:prSet phldrT="[Text]" custT="1"/>
      <dgm:spPr/>
      <dgm:t>
        <a:bodyPr/>
        <a:lstStyle/>
        <a:p>
          <a:r>
            <a:rPr lang="en-US" sz="700" dirty="0"/>
            <a:t>Metropolitan city Alliance</a:t>
          </a:r>
        </a:p>
      </dgm:t>
    </dgm:pt>
    <dgm:pt modelId="{2FB9158B-6DDD-450A-8B7F-D165971902A7}" type="parTrans" cxnId="{217F008E-DB1D-4CE1-BA17-F34AB2673854}">
      <dgm:prSet/>
      <dgm:spPr/>
      <dgm:t>
        <a:bodyPr/>
        <a:lstStyle/>
        <a:p>
          <a:endParaRPr lang="en-US" sz="2000"/>
        </a:p>
      </dgm:t>
    </dgm:pt>
    <dgm:pt modelId="{9E84A742-E7D6-4ACE-84D1-AE66FAA7BDE4}" type="sibTrans" cxnId="{217F008E-DB1D-4CE1-BA17-F34AB2673854}">
      <dgm:prSet/>
      <dgm:spPr/>
      <dgm:t>
        <a:bodyPr/>
        <a:lstStyle/>
        <a:p>
          <a:endParaRPr lang="en-US" sz="2000"/>
        </a:p>
      </dgm:t>
    </dgm:pt>
    <dgm:pt modelId="{85B52656-A7E0-4427-A735-A5B311B0309F}" type="pres">
      <dgm:prSet presAssocID="{205F4529-D127-4E6E-9D0D-0BF93A3A8AB0}" presName="cycle" presStyleCnt="0">
        <dgm:presLayoutVars>
          <dgm:dir/>
          <dgm:resizeHandles val="exact"/>
        </dgm:presLayoutVars>
      </dgm:prSet>
      <dgm:spPr/>
    </dgm:pt>
    <dgm:pt modelId="{188C02CC-FABB-4DD3-91D6-CE59CF8968CC}" type="pres">
      <dgm:prSet presAssocID="{989A58BE-8C0A-4308-B8C8-B1C2B3A5155D}" presName="node" presStyleLbl="node1" presStyleIdx="0" presStyleCnt="8" custRadScaleRad="99933" custRadScaleInc="0">
        <dgm:presLayoutVars>
          <dgm:bulletEnabled val="1"/>
        </dgm:presLayoutVars>
      </dgm:prSet>
      <dgm:spPr/>
    </dgm:pt>
    <dgm:pt modelId="{D65918B4-160D-497D-A1FB-D8B3241AFC9B}" type="pres">
      <dgm:prSet presAssocID="{989A58BE-8C0A-4308-B8C8-B1C2B3A5155D}" presName="spNode" presStyleCnt="0"/>
      <dgm:spPr/>
    </dgm:pt>
    <dgm:pt modelId="{DA1B216F-21DF-48B2-B482-527E9CCFDF5A}" type="pres">
      <dgm:prSet presAssocID="{5F108B4F-4B4B-42A3-8F65-CD92CA5014EB}" presName="sibTrans" presStyleLbl="sibTrans1D1" presStyleIdx="0" presStyleCnt="8"/>
      <dgm:spPr/>
    </dgm:pt>
    <dgm:pt modelId="{9576EC78-CBDF-453B-A140-DB10329894A3}" type="pres">
      <dgm:prSet presAssocID="{8C0CFC8C-1B12-400A-92B1-CE6F31919862}" presName="node" presStyleLbl="node1" presStyleIdx="1" presStyleCnt="8">
        <dgm:presLayoutVars>
          <dgm:bulletEnabled val="1"/>
        </dgm:presLayoutVars>
      </dgm:prSet>
      <dgm:spPr/>
    </dgm:pt>
    <dgm:pt modelId="{7B5C934E-CE93-40B6-810A-841CD4E11DAA}" type="pres">
      <dgm:prSet presAssocID="{8C0CFC8C-1B12-400A-92B1-CE6F31919862}" presName="spNode" presStyleCnt="0"/>
      <dgm:spPr/>
    </dgm:pt>
    <dgm:pt modelId="{A802B70B-7C89-4FD7-B9FF-E81CA45C6948}" type="pres">
      <dgm:prSet presAssocID="{617387A1-5D9D-4FAF-AE30-755446F06AC1}" presName="sibTrans" presStyleLbl="sibTrans1D1" presStyleIdx="1" presStyleCnt="8"/>
      <dgm:spPr/>
    </dgm:pt>
    <dgm:pt modelId="{FC266753-42BE-4AAE-9554-847E19AD49D3}" type="pres">
      <dgm:prSet presAssocID="{3D2013EA-5E7A-42CA-9DDD-92C67A2F8FFB}" presName="node" presStyleLbl="node1" presStyleIdx="2" presStyleCnt="8">
        <dgm:presLayoutVars>
          <dgm:bulletEnabled val="1"/>
        </dgm:presLayoutVars>
      </dgm:prSet>
      <dgm:spPr/>
    </dgm:pt>
    <dgm:pt modelId="{973164A6-4147-4C15-B53A-A675D194BA25}" type="pres">
      <dgm:prSet presAssocID="{3D2013EA-5E7A-42CA-9DDD-92C67A2F8FFB}" presName="spNode" presStyleCnt="0"/>
      <dgm:spPr/>
    </dgm:pt>
    <dgm:pt modelId="{553B4516-6C82-48EB-8BF0-F57E4E9490AF}" type="pres">
      <dgm:prSet presAssocID="{DB0ED1C2-CA0C-427D-8355-CA292DBF0820}" presName="sibTrans" presStyleLbl="sibTrans1D1" presStyleIdx="2" presStyleCnt="8"/>
      <dgm:spPr/>
    </dgm:pt>
    <dgm:pt modelId="{444D0E0A-DC94-44EA-9763-30EACB2B448C}" type="pres">
      <dgm:prSet presAssocID="{D1993968-D050-4FFD-A9E5-6F32E603475E}" presName="node" presStyleLbl="node1" presStyleIdx="3" presStyleCnt="8">
        <dgm:presLayoutVars>
          <dgm:bulletEnabled val="1"/>
        </dgm:presLayoutVars>
      </dgm:prSet>
      <dgm:spPr/>
    </dgm:pt>
    <dgm:pt modelId="{E268FB08-1C50-4535-A1AA-970CC60A289A}" type="pres">
      <dgm:prSet presAssocID="{D1993968-D050-4FFD-A9E5-6F32E603475E}" presName="spNode" presStyleCnt="0"/>
      <dgm:spPr/>
    </dgm:pt>
    <dgm:pt modelId="{3C7DCE29-BC66-443C-8EAD-E3709C315FD4}" type="pres">
      <dgm:prSet presAssocID="{9E84A742-E7D6-4ACE-84D1-AE66FAA7BDE4}" presName="sibTrans" presStyleLbl="sibTrans1D1" presStyleIdx="3" presStyleCnt="8"/>
      <dgm:spPr/>
    </dgm:pt>
    <dgm:pt modelId="{8B310F4D-EE3F-4049-832E-08BB992902E8}" type="pres">
      <dgm:prSet presAssocID="{3E03FE8A-0B8F-4772-B16C-4DA71DAC3B31}" presName="node" presStyleLbl="node1" presStyleIdx="4" presStyleCnt="8">
        <dgm:presLayoutVars>
          <dgm:bulletEnabled val="1"/>
        </dgm:presLayoutVars>
      </dgm:prSet>
      <dgm:spPr/>
    </dgm:pt>
    <dgm:pt modelId="{305BEBAE-3A8F-4B44-B31E-D3FA889AB056}" type="pres">
      <dgm:prSet presAssocID="{3E03FE8A-0B8F-4772-B16C-4DA71DAC3B31}" presName="spNode" presStyleCnt="0"/>
      <dgm:spPr/>
    </dgm:pt>
    <dgm:pt modelId="{CE93F265-ECF4-449A-B105-57E22B794E94}" type="pres">
      <dgm:prSet presAssocID="{30E591DF-75C4-4D80-9C2F-56E9D1EE5455}" presName="sibTrans" presStyleLbl="sibTrans1D1" presStyleIdx="4" presStyleCnt="8"/>
      <dgm:spPr/>
    </dgm:pt>
    <dgm:pt modelId="{6070745A-5B29-4455-84D9-C5CF07430B21}" type="pres">
      <dgm:prSet presAssocID="{E252595D-D1A6-462F-97AC-6372282D195A}" presName="node" presStyleLbl="node1" presStyleIdx="5" presStyleCnt="8">
        <dgm:presLayoutVars>
          <dgm:bulletEnabled val="1"/>
        </dgm:presLayoutVars>
      </dgm:prSet>
      <dgm:spPr/>
    </dgm:pt>
    <dgm:pt modelId="{EA91D086-BDFE-4D10-9B79-2C623BF1B7AE}" type="pres">
      <dgm:prSet presAssocID="{E252595D-D1A6-462F-97AC-6372282D195A}" presName="spNode" presStyleCnt="0"/>
      <dgm:spPr/>
    </dgm:pt>
    <dgm:pt modelId="{5422AA11-6F10-444E-932C-DA6FA3AA773D}" type="pres">
      <dgm:prSet presAssocID="{CC0E39CA-A2FB-403E-9CAB-4B2766359581}" presName="sibTrans" presStyleLbl="sibTrans1D1" presStyleIdx="5" presStyleCnt="8"/>
      <dgm:spPr/>
    </dgm:pt>
    <dgm:pt modelId="{09E2AE32-ACC3-4DDA-80A1-9859073A2C56}" type="pres">
      <dgm:prSet presAssocID="{BDC21163-7832-4C8B-8D42-1124171A0ABB}" presName="node" presStyleLbl="node1" presStyleIdx="6" presStyleCnt="8">
        <dgm:presLayoutVars>
          <dgm:bulletEnabled val="1"/>
        </dgm:presLayoutVars>
      </dgm:prSet>
      <dgm:spPr/>
    </dgm:pt>
    <dgm:pt modelId="{E94CA7F7-4B20-4EEB-AD9A-7F8BDA43D9BA}" type="pres">
      <dgm:prSet presAssocID="{BDC21163-7832-4C8B-8D42-1124171A0ABB}" presName="spNode" presStyleCnt="0"/>
      <dgm:spPr/>
    </dgm:pt>
    <dgm:pt modelId="{CC9BFFF3-9D2F-44BE-A600-D90541998741}" type="pres">
      <dgm:prSet presAssocID="{8505FA9E-8ED5-4DE7-B94B-50364D47B098}" presName="sibTrans" presStyleLbl="sibTrans1D1" presStyleIdx="6" presStyleCnt="8"/>
      <dgm:spPr/>
    </dgm:pt>
    <dgm:pt modelId="{CD2F8B2F-287A-42C1-AF44-2BBD5E1498CA}" type="pres">
      <dgm:prSet presAssocID="{F6D25E6E-5E03-4893-A372-4B66ED0C2E86}" presName="node" presStyleLbl="node1" presStyleIdx="7" presStyleCnt="8">
        <dgm:presLayoutVars>
          <dgm:bulletEnabled val="1"/>
        </dgm:presLayoutVars>
      </dgm:prSet>
      <dgm:spPr/>
    </dgm:pt>
    <dgm:pt modelId="{D47BBE30-73FD-440A-B565-93D7150635A1}" type="pres">
      <dgm:prSet presAssocID="{F6D25E6E-5E03-4893-A372-4B66ED0C2E86}" presName="spNode" presStyleCnt="0"/>
      <dgm:spPr/>
    </dgm:pt>
    <dgm:pt modelId="{73A6CF19-092A-42DA-80A2-8380C882D0C7}" type="pres">
      <dgm:prSet presAssocID="{257155F7-E4CF-4EDD-A5C7-D939D05B61A8}" presName="sibTrans" presStyleLbl="sibTrans1D1" presStyleIdx="7" presStyleCnt="8"/>
      <dgm:spPr/>
    </dgm:pt>
  </dgm:ptLst>
  <dgm:cxnLst>
    <dgm:cxn modelId="{29CD1B03-0701-475B-A40B-B5AB4029095E}" srcId="{205F4529-D127-4E6E-9D0D-0BF93A3A8AB0}" destId="{3E03FE8A-0B8F-4772-B16C-4DA71DAC3B31}" srcOrd="4" destOrd="0" parTransId="{F494E07C-ECB4-4D30-A9E6-C15DADB2A113}" sibTransId="{30E591DF-75C4-4D80-9C2F-56E9D1EE5455}"/>
    <dgm:cxn modelId="{EE541E1D-F7C5-4761-A3FF-B98176E102F3}" type="presOf" srcId="{8505FA9E-8ED5-4DE7-B94B-50364D47B098}" destId="{CC9BFFF3-9D2F-44BE-A600-D90541998741}" srcOrd="0" destOrd="0" presId="urn:microsoft.com/office/officeart/2005/8/layout/cycle6"/>
    <dgm:cxn modelId="{54F41A61-A294-4EB9-94AA-BD020BCB79FE}" type="presOf" srcId="{8C0CFC8C-1B12-400A-92B1-CE6F31919862}" destId="{9576EC78-CBDF-453B-A140-DB10329894A3}" srcOrd="0" destOrd="0" presId="urn:microsoft.com/office/officeart/2005/8/layout/cycle6"/>
    <dgm:cxn modelId="{E080E566-1F91-4E8C-84FE-9F14C327D9F2}" type="presOf" srcId="{30E591DF-75C4-4D80-9C2F-56E9D1EE5455}" destId="{CE93F265-ECF4-449A-B105-57E22B794E94}" srcOrd="0" destOrd="0" presId="urn:microsoft.com/office/officeart/2005/8/layout/cycle6"/>
    <dgm:cxn modelId="{040A9A67-21CE-4FA9-9602-3E4DA6BF4A7E}" type="presOf" srcId="{E252595D-D1A6-462F-97AC-6372282D195A}" destId="{6070745A-5B29-4455-84D9-C5CF07430B21}" srcOrd="0" destOrd="0" presId="urn:microsoft.com/office/officeart/2005/8/layout/cycle6"/>
    <dgm:cxn modelId="{0F69936B-B616-4D46-9283-2BBF6A3A98F6}" type="presOf" srcId="{3D2013EA-5E7A-42CA-9DDD-92C67A2F8FFB}" destId="{FC266753-42BE-4AAE-9554-847E19AD49D3}" srcOrd="0" destOrd="0" presId="urn:microsoft.com/office/officeart/2005/8/layout/cycle6"/>
    <dgm:cxn modelId="{C234984C-E9CB-4427-B216-AE07D9EE0C1F}" type="presOf" srcId="{257155F7-E4CF-4EDD-A5C7-D939D05B61A8}" destId="{73A6CF19-092A-42DA-80A2-8380C882D0C7}" srcOrd="0" destOrd="0" presId="urn:microsoft.com/office/officeart/2005/8/layout/cycle6"/>
    <dgm:cxn modelId="{E2934B55-F512-48FC-8D2E-28F95644970E}" type="presOf" srcId="{CC0E39CA-A2FB-403E-9CAB-4B2766359581}" destId="{5422AA11-6F10-444E-932C-DA6FA3AA773D}" srcOrd="0" destOrd="0" presId="urn:microsoft.com/office/officeart/2005/8/layout/cycle6"/>
    <dgm:cxn modelId="{E7723F7A-96C2-4CAE-9484-77AD842A3CEE}" type="presOf" srcId="{205F4529-D127-4E6E-9D0D-0BF93A3A8AB0}" destId="{85B52656-A7E0-4427-A735-A5B311B0309F}" srcOrd="0" destOrd="0" presId="urn:microsoft.com/office/officeart/2005/8/layout/cycle6"/>
    <dgm:cxn modelId="{D0793A7E-E76F-42EC-A7DC-19CF861A9868}" type="presOf" srcId="{BDC21163-7832-4C8B-8D42-1124171A0ABB}" destId="{09E2AE32-ACC3-4DDA-80A1-9859073A2C56}" srcOrd="0" destOrd="0" presId="urn:microsoft.com/office/officeart/2005/8/layout/cycle6"/>
    <dgm:cxn modelId="{7F63DA88-9C87-46BA-9D30-E74D2277B11D}" srcId="{205F4529-D127-4E6E-9D0D-0BF93A3A8AB0}" destId="{989A58BE-8C0A-4308-B8C8-B1C2B3A5155D}" srcOrd="0" destOrd="0" parTransId="{F32A26EE-B794-425B-8372-1C8CE1D0756E}" sibTransId="{5F108B4F-4B4B-42A3-8F65-CD92CA5014EB}"/>
    <dgm:cxn modelId="{217F008E-DB1D-4CE1-BA17-F34AB2673854}" srcId="{205F4529-D127-4E6E-9D0D-0BF93A3A8AB0}" destId="{D1993968-D050-4FFD-A9E5-6F32E603475E}" srcOrd="3" destOrd="0" parTransId="{2FB9158B-6DDD-450A-8B7F-D165971902A7}" sibTransId="{9E84A742-E7D6-4ACE-84D1-AE66FAA7BDE4}"/>
    <dgm:cxn modelId="{C97F4790-6F24-4D3C-9985-9C01FF281EDD}" type="presOf" srcId="{5F108B4F-4B4B-42A3-8F65-CD92CA5014EB}" destId="{DA1B216F-21DF-48B2-B482-527E9CCFDF5A}" srcOrd="0" destOrd="0" presId="urn:microsoft.com/office/officeart/2005/8/layout/cycle6"/>
    <dgm:cxn modelId="{E06D9997-950C-40B0-9808-C63D230E7FDF}" type="presOf" srcId="{F6D25E6E-5E03-4893-A372-4B66ED0C2E86}" destId="{CD2F8B2F-287A-42C1-AF44-2BBD5E1498CA}" srcOrd="0" destOrd="0" presId="urn:microsoft.com/office/officeart/2005/8/layout/cycle6"/>
    <dgm:cxn modelId="{BD93ABA2-754F-49E6-8FE4-1005818C4663}" srcId="{205F4529-D127-4E6E-9D0D-0BF93A3A8AB0}" destId="{E252595D-D1A6-462F-97AC-6372282D195A}" srcOrd="5" destOrd="0" parTransId="{60A00C57-7983-430D-BDD6-1951CC4D14E0}" sibTransId="{CC0E39CA-A2FB-403E-9CAB-4B2766359581}"/>
    <dgm:cxn modelId="{38122CA8-0028-4AAF-A1EF-34C001B36A3C}" srcId="{205F4529-D127-4E6E-9D0D-0BF93A3A8AB0}" destId="{BDC21163-7832-4C8B-8D42-1124171A0ABB}" srcOrd="6" destOrd="0" parTransId="{F1BC1107-084B-4C63-A02A-735939C52B9A}" sibTransId="{8505FA9E-8ED5-4DE7-B94B-50364D47B098}"/>
    <dgm:cxn modelId="{E4A2BBB7-8377-4856-BA9E-749989D84CE7}" type="presOf" srcId="{3E03FE8A-0B8F-4772-B16C-4DA71DAC3B31}" destId="{8B310F4D-EE3F-4049-832E-08BB992902E8}" srcOrd="0" destOrd="0" presId="urn:microsoft.com/office/officeart/2005/8/layout/cycle6"/>
    <dgm:cxn modelId="{929618C3-F6B9-4DCB-BE9A-EAE0F3B1D9B0}" srcId="{205F4529-D127-4E6E-9D0D-0BF93A3A8AB0}" destId="{3D2013EA-5E7A-42CA-9DDD-92C67A2F8FFB}" srcOrd="2" destOrd="0" parTransId="{63F1C7FA-CB82-4691-BE32-B34D343A587C}" sibTransId="{DB0ED1C2-CA0C-427D-8355-CA292DBF0820}"/>
    <dgm:cxn modelId="{D3A16FCA-6EE5-4556-9884-7CC3F925DBD2}" type="presOf" srcId="{989A58BE-8C0A-4308-B8C8-B1C2B3A5155D}" destId="{188C02CC-FABB-4DD3-91D6-CE59CF8968CC}" srcOrd="0" destOrd="0" presId="urn:microsoft.com/office/officeart/2005/8/layout/cycle6"/>
    <dgm:cxn modelId="{77930ACC-B0A0-4466-843A-F92CE386E484}" srcId="{205F4529-D127-4E6E-9D0D-0BF93A3A8AB0}" destId="{F6D25E6E-5E03-4893-A372-4B66ED0C2E86}" srcOrd="7" destOrd="0" parTransId="{F9F90B5C-B325-4EA6-BACB-96E91D6F0F73}" sibTransId="{257155F7-E4CF-4EDD-A5C7-D939D05B61A8}"/>
    <dgm:cxn modelId="{DCE4F7D1-B4B8-4403-9D23-6CC93847B28C}" type="presOf" srcId="{617387A1-5D9D-4FAF-AE30-755446F06AC1}" destId="{A802B70B-7C89-4FD7-B9FF-E81CA45C6948}" srcOrd="0" destOrd="0" presId="urn:microsoft.com/office/officeart/2005/8/layout/cycle6"/>
    <dgm:cxn modelId="{CFF29AD9-D71C-49F6-ABE5-84BBF77D9D30}" type="presOf" srcId="{DB0ED1C2-CA0C-427D-8355-CA292DBF0820}" destId="{553B4516-6C82-48EB-8BF0-F57E4E9490AF}" srcOrd="0" destOrd="0" presId="urn:microsoft.com/office/officeart/2005/8/layout/cycle6"/>
    <dgm:cxn modelId="{CD3D81EC-37A7-4BC2-AB2C-FFC45778F615}" type="presOf" srcId="{9E84A742-E7D6-4ACE-84D1-AE66FAA7BDE4}" destId="{3C7DCE29-BC66-443C-8EAD-E3709C315FD4}" srcOrd="0" destOrd="0" presId="urn:microsoft.com/office/officeart/2005/8/layout/cycle6"/>
    <dgm:cxn modelId="{976346EF-CCB7-4121-83E2-FEBB7768FFC0}" srcId="{205F4529-D127-4E6E-9D0D-0BF93A3A8AB0}" destId="{8C0CFC8C-1B12-400A-92B1-CE6F31919862}" srcOrd="1" destOrd="0" parTransId="{4C6F635A-D505-4591-9696-3A70CC7DBF23}" sibTransId="{617387A1-5D9D-4FAF-AE30-755446F06AC1}"/>
    <dgm:cxn modelId="{0997AAF0-89D2-4578-A501-D55E5B6050A5}" type="presOf" srcId="{D1993968-D050-4FFD-A9E5-6F32E603475E}" destId="{444D0E0A-DC94-44EA-9763-30EACB2B448C}" srcOrd="0" destOrd="0" presId="urn:microsoft.com/office/officeart/2005/8/layout/cycle6"/>
    <dgm:cxn modelId="{0C88BBE2-AED2-4E78-8D25-75022D9B2648}" type="presParOf" srcId="{85B52656-A7E0-4427-A735-A5B311B0309F}" destId="{188C02CC-FABB-4DD3-91D6-CE59CF8968CC}" srcOrd="0" destOrd="0" presId="urn:microsoft.com/office/officeart/2005/8/layout/cycle6"/>
    <dgm:cxn modelId="{E500D2FE-4AC8-4EC3-B76B-CE213C7D398A}" type="presParOf" srcId="{85B52656-A7E0-4427-A735-A5B311B0309F}" destId="{D65918B4-160D-497D-A1FB-D8B3241AFC9B}" srcOrd="1" destOrd="0" presId="urn:microsoft.com/office/officeart/2005/8/layout/cycle6"/>
    <dgm:cxn modelId="{6B4F1A02-07CB-4D8A-AA19-415951011FF2}" type="presParOf" srcId="{85B52656-A7E0-4427-A735-A5B311B0309F}" destId="{DA1B216F-21DF-48B2-B482-527E9CCFDF5A}" srcOrd="2" destOrd="0" presId="urn:microsoft.com/office/officeart/2005/8/layout/cycle6"/>
    <dgm:cxn modelId="{D6E89B4E-FB3B-491A-A818-DBA971C144ED}" type="presParOf" srcId="{85B52656-A7E0-4427-A735-A5B311B0309F}" destId="{9576EC78-CBDF-453B-A140-DB10329894A3}" srcOrd="3" destOrd="0" presId="urn:microsoft.com/office/officeart/2005/8/layout/cycle6"/>
    <dgm:cxn modelId="{1FCAAA58-1339-49F9-BDF3-68919F661F8C}" type="presParOf" srcId="{85B52656-A7E0-4427-A735-A5B311B0309F}" destId="{7B5C934E-CE93-40B6-810A-841CD4E11DAA}" srcOrd="4" destOrd="0" presId="urn:microsoft.com/office/officeart/2005/8/layout/cycle6"/>
    <dgm:cxn modelId="{AD4731BD-9B19-42E9-8392-5252614DFAA7}" type="presParOf" srcId="{85B52656-A7E0-4427-A735-A5B311B0309F}" destId="{A802B70B-7C89-4FD7-B9FF-E81CA45C6948}" srcOrd="5" destOrd="0" presId="urn:microsoft.com/office/officeart/2005/8/layout/cycle6"/>
    <dgm:cxn modelId="{2CA00E6F-0E4F-4C00-87F5-6C54BB7A6D8A}" type="presParOf" srcId="{85B52656-A7E0-4427-A735-A5B311B0309F}" destId="{FC266753-42BE-4AAE-9554-847E19AD49D3}" srcOrd="6" destOrd="0" presId="urn:microsoft.com/office/officeart/2005/8/layout/cycle6"/>
    <dgm:cxn modelId="{5E833267-392B-4F05-BDD2-1BE3CFB41214}" type="presParOf" srcId="{85B52656-A7E0-4427-A735-A5B311B0309F}" destId="{973164A6-4147-4C15-B53A-A675D194BA25}" srcOrd="7" destOrd="0" presId="urn:microsoft.com/office/officeart/2005/8/layout/cycle6"/>
    <dgm:cxn modelId="{3929BA85-6600-4C0C-8528-811F4F56596D}" type="presParOf" srcId="{85B52656-A7E0-4427-A735-A5B311B0309F}" destId="{553B4516-6C82-48EB-8BF0-F57E4E9490AF}" srcOrd="8" destOrd="0" presId="urn:microsoft.com/office/officeart/2005/8/layout/cycle6"/>
    <dgm:cxn modelId="{95ED9648-56A1-4B2C-B8B4-37FE08BCCCAE}" type="presParOf" srcId="{85B52656-A7E0-4427-A735-A5B311B0309F}" destId="{444D0E0A-DC94-44EA-9763-30EACB2B448C}" srcOrd="9" destOrd="0" presId="urn:microsoft.com/office/officeart/2005/8/layout/cycle6"/>
    <dgm:cxn modelId="{61A536C5-534F-431F-BE17-6E51A516718E}" type="presParOf" srcId="{85B52656-A7E0-4427-A735-A5B311B0309F}" destId="{E268FB08-1C50-4535-A1AA-970CC60A289A}" srcOrd="10" destOrd="0" presId="urn:microsoft.com/office/officeart/2005/8/layout/cycle6"/>
    <dgm:cxn modelId="{BB3162A8-6DA2-447F-9094-1B8ED1525304}" type="presParOf" srcId="{85B52656-A7E0-4427-A735-A5B311B0309F}" destId="{3C7DCE29-BC66-443C-8EAD-E3709C315FD4}" srcOrd="11" destOrd="0" presId="urn:microsoft.com/office/officeart/2005/8/layout/cycle6"/>
    <dgm:cxn modelId="{B2655534-FF21-4FCB-8AEB-B45AF3433539}" type="presParOf" srcId="{85B52656-A7E0-4427-A735-A5B311B0309F}" destId="{8B310F4D-EE3F-4049-832E-08BB992902E8}" srcOrd="12" destOrd="0" presId="urn:microsoft.com/office/officeart/2005/8/layout/cycle6"/>
    <dgm:cxn modelId="{07351ED4-9201-4133-AAED-6B45A51A8068}" type="presParOf" srcId="{85B52656-A7E0-4427-A735-A5B311B0309F}" destId="{305BEBAE-3A8F-4B44-B31E-D3FA889AB056}" srcOrd="13" destOrd="0" presId="urn:microsoft.com/office/officeart/2005/8/layout/cycle6"/>
    <dgm:cxn modelId="{514F31B3-0455-4EED-976B-0AABEEF480D1}" type="presParOf" srcId="{85B52656-A7E0-4427-A735-A5B311B0309F}" destId="{CE93F265-ECF4-449A-B105-57E22B794E94}" srcOrd="14" destOrd="0" presId="urn:microsoft.com/office/officeart/2005/8/layout/cycle6"/>
    <dgm:cxn modelId="{20389A88-6262-4477-B2FE-7A555E3E86D0}" type="presParOf" srcId="{85B52656-A7E0-4427-A735-A5B311B0309F}" destId="{6070745A-5B29-4455-84D9-C5CF07430B21}" srcOrd="15" destOrd="0" presId="urn:microsoft.com/office/officeart/2005/8/layout/cycle6"/>
    <dgm:cxn modelId="{E0DFD44B-1AEB-47B0-BAAA-D1186B182252}" type="presParOf" srcId="{85B52656-A7E0-4427-A735-A5B311B0309F}" destId="{EA91D086-BDFE-4D10-9B79-2C623BF1B7AE}" srcOrd="16" destOrd="0" presId="urn:microsoft.com/office/officeart/2005/8/layout/cycle6"/>
    <dgm:cxn modelId="{010999BD-C4A8-47D6-B2A2-6E50FA237DB1}" type="presParOf" srcId="{85B52656-A7E0-4427-A735-A5B311B0309F}" destId="{5422AA11-6F10-444E-932C-DA6FA3AA773D}" srcOrd="17" destOrd="0" presId="urn:microsoft.com/office/officeart/2005/8/layout/cycle6"/>
    <dgm:cxn modelId="{C8672058-0BE0-44AA-923F-1C8208FD10A3}" type="presParOf" srcId="{85B52656-A7E0-4427-A735-A5B311B0309F}" destId="{09E2AE32-ACC3-4DDA-80A1-9859073A2C56}" srcOrd="18" destOrd="0" presId="urn:microsoft.com/office/officeart/2005/8/layout/cycle6"/>
    <dgm:cxn modelId="{603B54BA-EFE2-4842-B51F-C487AB14184C}" type="presParOf" srcId="{85B52656-A7E0-4427-A735-A5B311B0309F}" destId="{E94CA7F7-4B20-4EEB-AD9A-7F8BDA43D9BA}" srcOrd="19" destOrd="0" presId="urn:microsoft.com/office/officeart/2005/8/layout/cycle6"/>
    <dgm:cxn modelId="{20EBE0DF-0501-462C-ABB9-3FE800471E01}" type="presParOf" srcId="{85B52656-A7E0-4427-A735-A5B311B0309F}" destId="{CC9BFFF3-9D2F-44BE-A600-D90541998741}" srcOrd="20" destOrd="0" presId="urn:microsoft.com/office/officeart/2005/8/layout/cycle6"/>
    <dgm:cxn modelId="{7693DA5C-6BE4-457C-9E3E-4F5F127B441F}" type="presParOf" srcId="{85B52656-A7E0-4427-A735-A5B311B0309F}" destId="{CD2F8B2F-287A-42C1-AF44-2BBD5E1498CA}" srcOrd="21" destOrd="0" presId="urn:microsoft.com/office/officeart/2005/8/layout/cycle6"/>
    <dgm:cxn modelId="{BE722737-4411-479B-9CA7-B66B726CA855}" type="presParOf" srcId="{85B52656-A7E0-4427-A735-A5B311B0309F}" destId="{D47BBE30-73FD-440A-B565-93D7150635A1}" srcOrd="22" destOrd="0" presId="urn:microsoft.com/office/officeart/2005/8/layout/cycle6"/>
    <dgm:cxn modelId="{BDA94F92-6356-4D93-9E53-6023FB6C191C}" type="presParOf" srcId="{85B52656-A7E0-4427-A735-A5B311B0309F}" destId="{73A6CF19-092A-42DA-80A2-8380C882D0C7}" srcOrd="23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365225-BABB-41B2-BF2F-8516125F87CC}">
      <dsp:nvSpPr>
        <dsp:cNvPr id="0" name=""/>
        <dsp:cNvSpPr/>
      </dsp:nvSpPr>
      <dsp:spPr>
        <a:xfrm>
          <a:off x="496" y="546791"/>
          <a:ext cx="1934765" cy="11608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800" kern="1200" dirty="0"/>
            <a:t>Points to Pearls</a:t>
          </a:r>
        </a:p>
      </dsp:txBody>
      <dsp:txXfrm>
        <a:off x="496" y="546791"/>
        <a:ext cx="1934765" cy="1160859"/>
      </dsp:txXfrm>
    </dsp:sp>
    <dsp:sp modelId="{37C78133-22B6-449B-90B5-0C67B5BC6310}">
      <dsp:nvSpPr>
        <dsp:cNvPr id="0" name=""/>
        <dsp:cNvSpPr/>
      </dsp:nvSpPr>
      <dsp:spPr>
        <a:xfrm>
          <a:off x="2128738" y="546791"/>
          <a:ext cx="1934765" cy="1160859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C2C Points and Rewards Exchange within a Loyalty Alliance</a:t>
          </a:r>
        </a:p>
      </dsp:txBody>
      <dsp:txXfrm>
        <a:off x="2128738" y="546791"/>
        <a:ext cx="1934765" cy="1160859"/>
      </dsp:txXfrm>
    </dsp:sp>
    <dsp:sp modelId="{00E1D13A-22F4-46AD-BCCB-A43005C7FE66}">
      <dsp:nvSpPr>
        <dsp:cNvPr id="0" name=""/>
        <dsp:cNvSpPr/>
      </dsp:nvSpPr>
      <dsp:spPr>
        <a:xfrm>
          <a:off x="496" y="1901127"/>
          <a:ext cx="1934765" cy="1160859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Unified Loyalty Wallet for Consumers</a:t>
          </a:r>
        </a:p>
      </dsp:txBody>
      <dsp:txXfrm>
        <a:off x="496" y="1901127"/>
        <a:ext cx="1934765" cy="1160859"/>
      </dsp:txXfrm>
    </dsp:sp>
    <dsp:sp modelId="{C4BDC4DD-A3E3-47AE-8FD9-9DC5961CD6D7}">
      <dsp:nvSpPr>
        <dsp:cNvPr id="0" name=""/>
        <dsp:cNvSpPr/>
      </dsp:nvSpPr>
      <dsp:spPr>
        <a:xfrm>
          <a:off x="2128738" y="1901127"/>
          <a:ext cx="1934765" cy="1160859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B2B Loyalty Alliance Marketplace</a:t>
          </a:r>
        </a:p>
      </dsp:txBody>
      <dsp:txXfrm>
        <a:off x="2128738" y="1901127"/>
        <a:ext cx="1934765" cy="11608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357432-FD52-402A-94AF-DEEE708EFB98}">
      <dsp:nvSpPr>
        <dsp:cNvPr id="0" name=""/>
        <dsp:cNvSpPr/>
      </dsp:nvSpPr>
      <dsp:spPr>
        <a:xfrm>
          <a:off x="1494223" y="913162"/>
          <a:ext cx="2274896" cy="2274896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$300B+ Loyalty Ecosystem</a:t>
          </a:r>
        </a:p>
      </dsp:txBody>
      <dsp:txXfrm>
        <a:off x="1827374" y="1246313"/>
        <a:ext cx="1608594" cy="1608594"/>
      </dsp:txXfrm>
    </dsp:sp>
    <dsp:sp modelId="{1E5AA3DF-F76A-4AA9-A75F-6689FB64F2C9}">
      <dsp:nvSpPr>
        <dsp:cNvPr id="0" name=""/>
        <dsp:cNvSpPr/>
      </dsp:nvSpPr>
      <dsp:spPr>
        <a:xfrm>
          <a:off x="2045485" y="24984"/>
          <a:ext cx="1137448" cy="1137448"/>
        </a:xfrm>
        <a:prstGeom prst="ellipse">
          <a:avLst/>
        </a:prstGeom>
        <a:solidFill>
          <a:srgbClr val="94F319">
            <a:alpha val="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2212060" y="191559"/>
        <a:ext cx="804298" cy="804298"/>
      </dsp:txXfrm>
    </dsp:sp>
    <dsp:sp modelId="{4FFA6838-0DCD-4100-A39D-073F65409569}">
      <dsp:nvSpPr>
        <dsp:cNvPr id="0" name=""/>
        <dsp:cNvSpPr/>
      </dsp:nvSpPr>
      <dsp:spPr>
        <a:xfrm>
          <a:off x="3544428" y="1481886"/>
          <a:ext cx="1137448" cy="1137448"/>
        </a:xfrm>
        <a:prstGeom prst="ellipse">
          <a:avLst/>
        </a:prstGeom>
        <a:solidFill>
          <a:schemeClr val="accent4">
            <a:alpha val="50000"/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3711003" y="1648461"/>
        <a:ext cx="804298" cy="804298"/>
      </dsp:txXfrm>
    </dsp:sp>
    <dsp:sp modelId="{B033D63D-612F-4D9D-8F52-020CFE39B850}">
      <dsp:nvSpPr>
        <dsp:cNvPr id="0" name=""/>
        <dsp:cNvSpPr/>
      </dsp:nvSpPr>
      <dsp:spPr>
        <a:xfrm>
          <a:off x="2062947" y="2963367"/>
          <a:ext cx="1137448" cy="1137448"/>
        </a:xfrm>
        <a:prstGeom prst="ellipse">
          <a:avLst/>
        </a:prstGeom>
        <a:solidFill>
          <a:srgbClr val="46DEBF">
            <a:alpha val="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2229522" y="3129942"/>
        <a:ext cx="804298" cy="804298"/>
      </dsp:txXfrm>
    </dsp:sp>
    <dsp:sp modelId="{C1A5100C-C75A-4594-87AE-B642B41A96CA}">
      <dsp:nvSpPr>
        <dsp:cNvPr id="0" name=""/>
        <dsp:cNvSpPr/>
      </dsp:nvSpPr>
      <dsp:spPr>
        <a:xfrm>
          <a:off x="546088" y="1481886"/>
          <a:ext cx="1137448" cy="1137448"/>
        </a:xfrm>
        <a:prstGeom prst="ellipse">
          <a:avLst/>
        </a:prstGeom>
        <a:solidFill>
          <a:schemeClr val="accent4">
            <a:alpha val="50000"/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Consumers</a:t>
          </a:r>
        </a:p>
      </dsp:txBody>
      <dsp:txXfrm>
        <a:off x="712663" y="1648461"/>
        <a:ext cx="804298" cy="8042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6FCAC1-F4A7-4A1A-A19F-9EB2D91C0F95}">
      <dsp:nvSpPr>
        <dsp:cNvPr id="0" name=""/>
        <dsp:cNvSpPr/>
      </dsp:nvSpPr>
      <dsp:spPr>
        <a:xfrm>
          <a:off x="999111" y="1380905"/>
          <a:ext cx="1654678" cy="165493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E9494-D0FE-4C66-94E2-8F5C49E181F8}">
      <dsp:nvSpPr>
        <dsp:cNvPr id="0" name=""/>
        <dsp:cNvSpPr/>
      </dsp:nvSpPr>
      <dsp:spPr>
        <a:xfrm>
          <a:off x="1321878" y="1999535"/>
          <a:ext cx="919472" cy="459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Redemption Partners Alliance</a:t>
          </a:r>
        </a:p>
      </dsp:txBody>
      <dsp:txXfrm>
        <a:off x="1321878" y="1999535"/>
        <a:ext cx="919472" cy="459626"/>
      </dsp:txXfrm>
    </dsp:sp>
    <dsp:sp modelId="{8C64638F-ACE8-4B9B-9638-79314837E965}">
      <dsp:nvSpPr>
        <dsp:cNvPr id="0" name=""/>
        <dsp:cNvSpPr/>
      </dsp:nvSpPr>
      <dsp:spPr>
        <a:xfrm>
          <a:off x="496558" y="2352935"/>
          <a:ext cx="1654678" cy="165493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BCFD2-E1B9-4C01-981A-D8B90BD79257}">
      <dsp:nvSpPr>
        <dsp:cNvPr id="0" name=""/>
        <dsp:cNvSpPr/>
      </dsp:nvSpPr>
      <dsp:spPr>
        <a:xfrm>
          <a:off x="864161" y="2955915"/>
          <a:ext cx="919472" cy="459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Loyalty Issuer Brands</a:t>
          </a:r>
        </a:p>
      </dsp:txBody>
      <dsp:txXfrm>
        <a:off x="864161" y="2955915"/>
        <a:ext cx="919472" cy="459626"/>
      </dsp:txXfrm>
    </dsp:sp>
    <dsp:sp modelId="{A2143E7B-2BD6-4325-88B3-C59E722E509A}">
      <dsp:nvSpPr>
        <dsp:cNvPr id="0" name=""/>
        <dsp:cNvSpPr/>
      </dsp:nvSpPr>
      <dsp:spPr>
        <a:xfrm>
          <a:off x="1054802" y="3443602"/>
          <a:ext cx="1421624" cy="1422194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622F7-8135-45F2-AF6C-BEA008101C5B}">
      <dsp:nvSpPr>
        <dsp:cNvPr id="0" name=""/>
        <dsp:cNvSpPr/>
      </dsp:nvSpPr>
      <dsp:spPr>
        <a:xfrm>
          <a:off x="1324053" y="3913671"/>
          <a:ext cx="919472" cy="459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Earn Partners Alliance</a:t>
          </a:r>
        </a:p>
      </dsp:txBody>
      <dsp:txXfrm>
        <a:off x="1324053" y="3913671"/>
        <a:ext cx="919472" cy="4596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25370-BB40-4F68-A378-FC15A4AA5C96}">
      <dsp:nvSpPr>
        <dsp:cNvPr id="0" name=""/>
        <dsp:cNvSpPr/>
      </dsp:nvSpPr>
      <dsp:spPr>
        <a:xfrm>
          <a:off x="302340" y="0"/>
          <a:ext cx="3594918" cy="359491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Continent</a:t>
          </a:r>
        </a:p>
      </dsp:txBody>
      <dsp:txXfrm>
        <a:off x="1425752" y="179745"/>
        <a:ext cx="1348094" cy="359491"/>
      </dsp:txXfrm>
    </dsp:sp>
    <dsp:sp modelId="{9651BE15-1524-407F-8E95-079A8BF0837D}">
      <dsp:nvSpPr>
        <dsp:cNvPr id="0" name=""/>
        <dsp:cNvSpPr/>
      </dsp:nvSpPr>
      <dsp:spPr>
        <a:xfrm>
          <a:off x="576848" y="539237"/>
          <a:ext cx="3055680" cy="305568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Country</a:t>
          </a:r>
        </a:p>
      </dsp:txBody>
      <dsp:txXfrm>
        <a:off x="1445807" y="714939"/>
        <a:ext cx="1317762" cy="351403"/>
      </dsp:txXfrm>
    </dsp:sp>
    <dsp:sp modelId="{EC1419C5-ABE3-4F7C-969A-41FCB17C75AC}">
      <dsp:nvSpPr>
        <dsp:cNvPr id="0" name=""/>
        <dsp:cNvSpPr/>
      </dsp:nvSpPr>
      <dsp:spPr>
        <a:xfrm>
          <a:off x="846467" y="1078475"/>
          <a:ext cx="2516442" cy="251644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State / Province</a:t>
          </a:r>
        </a:p>
      </dsp:txBody>
      <dsp:txXfrm>
        <a:off x="1453559" y="1252109"/>
        <a:ext cx="1302259" cy="347269"/>
      </dsp:txXfrm>
    </dsp:sp>
    <dsp:sp modelId="{5748D5E3-6D50-4945-8258-F0CA7CFF4E06}">
      <dsp:nvSpPr>
        <dsp:cNvPr id="0" name=""/>
        <dsp:cNvSpPr/>
      </dsp:nvSpPr>
      <dsp:spPr>
        <a:xfrm>
          <a:off x="1116086" y="1617713"/>
          <a:ext cx="1977204" cy="197720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County</a:t>
          </a:r>
        </a:p>
      </dsp:txBody>
      <dsp:txXfrm>
        <a:off x="1570843" y="1795661"/>
        <a:ext cx="1067690" cy="355896"/>
      </dsp:txXfrm>
    </dsp:sp>
    <dsp:sp modelId="{FE1FF0DB-6D06-4EE1-BD24-E6B384C5A6D5}">
      <dsp:nvSpPr>
        <dsp:cNvPr id="0" name=""/>
        <dsp:cNvSpPr/>
      </dsp:nvSpPr>
      <dsp:spPr>
        <a:xfrm>
          <a:off x="1385705" y="2156950"/>
          <a:ext cx="1437967" cy="143796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Town / City</a:t>
          </a:r>
        </a:p>
      </dsp:txBody>
      <dsp:txXfrm>
        <a:off x="1637349" y="2336696"/>
        <a:ext cx="934678" cy="359491"/>
      </dsp:txXfrm>
    </dsp:sp>
    <dsp:sp modelId="{83493F2A-99D2-4A17-8F46-D8EFEE74DC37}">
      <dsp:nvSpPr>
        <dsp:cNvPr id="0" name=""/>
        <dsp:cNvSpPr/>
      </dsp:nvSpPr>
      <dsp:spPr>
        <a:xfrm>
          <a:off x="1655324" y="2696188"/>
          <a:ext cx="898729" cy="89872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Local Community</a:t>
          </a:r>
        </a:p>
      </dsp:txBody>
      <dsp:txXfrm>
        <a:off x="1786940" y="2920870"/>
        <a:ext cx="635497" cy="4493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357432-FD52-402A-94AF-DEEE708EFB98}">
      <dsp:nvSpPr>
        <dsp:cNvPr id="0" name=""/>
        <dsp:cNvSpPr/>
      </dsp:nvSpPr>
      <dsp:spPr>
        <a:xfrm>
          <a:off x="1391710" y="836473"/>
          <a:ext cx="2083846" cy="2083846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Loyalty Marketplace &amp; PearlZZ Token</a:t>
          </a:r>
        </a:p>
      </dsp:txBody>
      <dsp:txXfrm>
        <a:off x="1696882" y="1141645"/>
        <a:ext cx="1473502" cy="1473502"/>
      </dsp:txXfrm>
    </dsp:sp>
    <dsp:sp modelId="{1E5AA3DF-F76A-4AA9-A75F-6689FB64F2C9}">
      <dsp:nvSpPr>
        <dsp:cNvPr id="0" name=""/>
        <dsp:cNvSpPr/>
      </dsp:nvSpPr>
      <dsp:spPr>
        <a:xfrm>
          <a:off x="1896676" y="22886"/>
          <a:ext cx="1041923" cy="1041923"/>
        </a:xfrm>
        <a:prstGeom prst="ellipse">
          <a:avLst/>
        </a:prstGeom>
        <a:solidFill>
          <a:srgbClr val="94F319">
            <a:alpha val="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049262" y="175472"/>
        <a:ext cx="736751" cy="736751"/>
      </dsp:txXfrm>
    </dsp:sp>
    <dsp:sp modelId="{4FFA6838-0DCD-4100-A39D-073F65409569}">
      <dsp:nvSpPr>
        <dsp:cNvPr id="0" name=""/>
        <dsp:cNvSpPr/>
      </dsp:nvSpPr>
      <dsp:spPr>
        <a:xfrm>
          <a:off x="3269735" y="1357435"/>
          <a:ext cx="1041923" cy="1041923"/>
        </a:xfrm>
        <a:prstGeom prst="ellipse">
          <a:avLst/>
        </a:prstGeom>
        <a:solidFill>
          <a:srgbClr val="30E845">
            <a:alpha val="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3422321" y="1510021"/>
        <a:ext cx="736751" cy="736751"/>
      </dsp:txXfrm>
    </dsp:sp>
    <dsp:sp modelId="{B033D63D-612F-4D9D-8F52-020CFE39B850}">
      <dsp:nvSpPr>
        <dsp:cNvPr id="0" name=""/>
        <dsp:cNvSpPr/>
      </dsp:nvSpPr>
      <dsp:spPr>
        <a:xfrm>
          <a:off x="1912671" y="2714498"/>
          <a:ext cx="1041923" cy="1041923"/>
        </a:xfrm>
        <a:prstGeom prst="ellipse">
          <a:avLst/>
        </a:prstGeom>
        <a:solidFill>
          <a:srgbClr val="46DEBF">
            <a:alpha val="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065257" y="2867084"/>
        <a:ext cx="736751" cy="736751"/>
      </dsp:txXfrm>
    </dsp:sp>
    <dsp:sp modelId="{C1A5100C-C75A-4594-87AE-B642B41A96CA}">
      <dsp:nvSpPr>
        <dsp:cNvPr id="0" name=""/>
        <dsp:cNvSpPr/>
      </dsp:nvSpPr>
      <dsp:spPr>
        <a:xfrm>
          <a:off x="523201" y="1357435"/>
          <a:ext cx="1041923" cy="1041923"/>
        </a:xfrm>
        <a:prstGeom prst="ellipse">
          <a:avLst/>
        </a:prstGeom>
        <a:solidFill>
          <a:schemeClr val="accent4">
            <a:alpha val="50000"/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Consumers</a:t>
          </a:r>
        </a:p>
      </dsp:txBody>
      <dsp:txXfrm>
        <a:off x="675787" y="1510021"/>
        <a:ext cx="736751" cy="7367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8C02CC-FABB-4DD3-91D6-CE59CF8968CC}">
      <dsp:nvSpPr>
        <dsp:cNvPr id="0" name=""/>
        <dsp:cNvSpPr/>
      </dsp:nvSpPr>
      <dsp:spPr>
        <a:xfrm>
          <a:off x="1291429" y="340446"/>
          <a:ext cx="571401" cy="3714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Travel + Entertainment Alliance</a:t>
          </a:r>
        </a:p>
      </dsp:txBody>
      <dsp:txXfrm>
        <a:off x="1309560" y="358577"/>
        <a:ext cx="535139" cy="335149"/>
      </dsp:txXfrm>
    </dsp:sp>
    <dsp:sp modelId="{DA1B216F-21DF-48B2-B482-527E9CCFDF5A}">
      <dsp:nvSpPr>
        <dsp:cNvPr id="0" name=""/>
        <dsp:cNvSpPr/>
      </dsp:nvSpPr>
      <dsp:spPr>
        <a:xfrm>
          <a:off x="289232" y="526688"/>
          <a:ext cx="2580347" cy="2580347"/>
        </a:xfrm>
        <a:custGeom>
          <a:avLst/>
          <a:gdLst/>
          <a:ahLst/>
          <a:cxnLst/>
          <a:rect l="0" t="0" r="0" b="0"/>
          <a:pathLst>
            <a:path>
              <a:moveTo>
                <a:pt x="1577722" y="32451"/>
              </a:moveTo>
              <a:arcTo wR="1290173" hR="1290173" stAng="16972680" swAng="110939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6EC78-CBDF-453B-A140-DB10329894A3}">
      <dsp:nvSpPr>
        <dsp:cNvPr id="0" name=""/>
        <dsp:cNvSpPr/>
      </dsp:nvSpPr>
      <dsp:spPr>
        <a:xfrm>
          <a:off x="2203719" y="717465"/>
          <a:ext cx="571401" cy="3714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Air Travel + Hotel + Car Rental</a:t>
          </a:r>
        </a:p>
      </dsp:txBody>
      <dsp:txXfrm>
        <a:off x="2221850" y="735596"/>
        <a:ext cx="535139" cy="335149"/>
      </dsp:txXfrm>
    </dsp:sp>
    <dsp:sp modelId="{A802B70B-7C89-4FD7-B9FF-E81CA45C6948}">
      <dsp:nvSpPr>
        <dsp:cNvPr id="0" name=""/>
        <dsp:cNvSpPr/>
      </dsp:nvSpPr>
      <dsp:spPr>
        <a:xfrm>
          <a:off x="286956" y="525287"/>
          <a:ext cx="2580347" cy="2580347"/>
        </a:xfrm>
        <a:custGeom>
          <a:avLst/>
          <a:gdLst/>
          <a:ahLst/>
          <a:cxnLst/>
          <a:rect l="0" t="0" r="0" b="0"/>
          <a:pathLst>
            <a:path>
              <a:moveTo>
                <a:pt x="2359556" y="568392"/>
              </a:moveTo>
              <a:arcTo wR="1290173" hR="1290173" stAng="19558954" swAng="152903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266753-42BE-4AAE-9554-847E19AD49D3}">
      <dsp:nvSpPr>
        <dsp:cNvPr id="0" name=""/>
        <dsp:cNvSpPr/>
      </dsp:nvSpPr>
      <dsp:spPr>
        <a:xfrm>
          <a:off x="2581602" y="1629755"/>
          <a:ext cx="571401" cy="3714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Travel + Vacation Rental Alliance</a:t>
          </a:r>
        </a:p>
      </dsp:txBody>
      <dsp:txXfrm>
        <a:off x="2599733" y="1647886"/>
        <a:ext cx="535139" cy="335149"/>
      </dsp:txXfrm>
    </dsp:sp>
    <dsp:sp modelId="{553B4516-6C82-48EB-8BF0-F57E4E9490AF}">
      <dsp:nvSpPr>
        <dsp:cNvPr id="0" name=""/>
        <dsp:cNvSpPr/>
      </dsp:nvSpPr>
      <dsp:spPr>
        <a:xfrm>
          <a:off x="286956" y="525287"/>
          <a:ext cx="2580347" cy="2580347"/>
        </a:xfrm>
        <a:custGeom>
          <a:avLst/>
          <a:gdLst/>
          <a:ahLst/>
          <a:cxnLst/>
          <a:rect l="0" t="0" r="0" b="0"/>
          <a:pathLst>
            <a:path>
              <a:moveTo>
                <a:pt x="2566064" y="1481621"/>
              </a:moveTo>
              <a:arcTo wR="1290173" hR="1290173" stAng="512015" swAng="152903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4D0E0A-DC94-44EA-9763-30EACB2B448C}">
      <dsp:nvSpPr>
        <dsp:cNvPr id="0" name=""/>
        <dsp:cNvSpPr/>
      </dsp:nvSpPr>
      <dsp:spPr>
        <a:xfrm>
          <a:off x="2203719" y="2542046"/>
          <a:ext cx="571401" cy="3714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Metropolitan city Alliance</a:t>
          </a:r>
        </a:p>
      </dsp:txBody>
      <dsp:txXfrm>
        <a:off x="2221850" y="2560177"/>
        <a:ext cx="535139" cy="335149"/>
      </dsp:txXfrm>
    </dsp:sp>
    <dsp:sp modelId="{3C7DCE29-BC66-443C-8EAD-E3709C315FD4}">
      <dsp:nvSpPr>
        <dsp:cNvPr id="0" name=""/>
        <dsp:cNvSpPr/>
      </dsp:nvSpPr>
      <dsp:spPr>
        <a:xfrm>
          <a:off x="286956" y="525287"/>
          <a:ext cx="2580347" cy="2580347"/>
        </a:xfrm>
        <a:custGeom>
          <a:avLst/>
          <a:gdLst/>
          <a:ahLst/>
          <a:cxnLst/>
          <a:rect l="0" t="0" r="0" b="0"/>
          <a:pathLst>
            <a:path>
              <a:moveTo>
                <a:pt x="1964028" y="2390386"/>
              </a:moveTo>
              <a:arcTo wR="1290173" hR="1290173" stAng="3510809" swAng="111028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310F4D-EE3F-4049-832E-08BB992902E8}">
      <dsp:nvSpPr>
        <dsp:cNvPr id="0" name=""/>
        <dsp:cNvSpPr/>
      </dsp:nvSpPr>
      <dsp:spPr>
        <a:xfrm>
          <a:off x="1291429" y="2919929"/>
          <a:ext cx="571401" cy="3714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Community shopping Alliance</a:t>
          </a:r>
        </a:p>
      </dsp:txBody>
      <dsp:txXfrm>
        <a:off x="1309560" y="2938060"/>
        <a:ext cx="535139" cy="335149"/>
      </dsp:txXfrm>
    </dsp:sp>
    <dsp:sp modelId="{CE93F265-ECF4-449A-B105-57E22B794E94}">
      <dsp:nvSpPr>
        <dsp:cNvPr id="0" name=""/>
        <dsp:cNvSpPr/>
      </dsp:nvSpPr>
      <dsp:spPr>
        <a:xfrm>
          <a:off x="286956" y="525287"/>
          <a:ext cx="2580347" cy="2580347"/>
        </a:xfrm>
        <a:custGeom>
          <a:avLst/>
          <a:gdLst/>
          <a:ahLst/>
          <a:cxnLst/>
          <a:rect l="0" t="0" r="0" b="0"/>
          <a:pathLst>
            <a:path>
              <a:moveTo>
                <a:pt x="1000347" y="2547372"/>
              </a:moveTo>
              <a:arcTo wR="1290173" hR="1290173" stAng="6178908" swAng="111028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70745A-5B29-4455-84D9-C5CF07430B21}">
      <dsp:nvSpPr>
        <dsp:cNvPr id="0" name=""/>
        <dsp:cNvSpPr/>
      </dsp:nvSpPr>
      <dsp:spPr>
        <a:xfrm>
          <a:off x="379138" y="2542046"/>
          <a:ext cx="571401" cy="3714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Sports + Restaurants + Bars</a:t>
          </a:r>
        </a:p>
      </dsp:txBody>
      <dsp:txXfrm>
        <a:off x="397269" y="2560177"/>
        <a:ext cx="535139" cy="335149"/>
      </dsp:txXfrm>
    </dsp:sp>
    <dsp:sp modelId="{5422AA11-6F10-444E-932C-DA6FA3AA773D}">
      <dsp:nvSpPr>
        <dsp:cNvPr id="0" name=""/>
        <dsp:cNvSpPr/>
      </dsp:nvSpPr>
      <dsp:spPr>
        <a:xfrm>
          <a:off x="286956" y="525287"/>
          <a:ext cx="2580347" cy="2580347"/>
        </a:xfrm>
        <a:custGeom>
          <a:avLst/>
          <a:gdLst/>
          <a:ahLst/>
          <a:cxnLst/>
          <a:rect l="0" t="0" r="0" b="0"/>
          <a:pathLst>
            <a:path>
              <a:moveTo>
                <a:pt x="220790" y="2011955"/>
              </a:moveTo>
              <a:arcTo wR="1290173" hR="1290173" stAng="8758954" swAng="152903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E2AE32-ACC3-4DDA-80A1-9859073A2C56}">
      <dsp:nvSpPr>
        <dsp:cNvPr id="0" name=""/>
        <dsp:cNvSpPr/>
      </dsp:nvSpPr>
      <dsp:spPr>
        <a:xfrm>
          <a:off x="1255" y="1629755"/>
          <a:ext cx="571401" cy="3714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Business Travel Alliance</a:t>
          </a:r>
        </a:p>
      </dsp:txBody>
      <dsp:txXfrm>
        <a:off x="19386" y="1647886"/>
        <a:ext cx="535139" cy="335149"/>
      </dsp:txXfrm>
    </dsp:sp>
    <dsp:sp modelId="{CC9BFFF3-9D2F-44BE-A600-D90541998741}">
      <dsp:nvSpPr>
        <dsp:cNvPr id="0" name=""/>
        <dsp:cNvSpPr/>
      </dsp:nvSpPr>
      <dsp:spPr>
        <a:xfrm>
          <a:off x="286956" y="525287"/>
          <a:ext cx="2580347" cy="2580347"/>
        </a:xfrm>
        <a:custGeom>
          <a:avLst/>
          <a:gdLst/>
          <a:ahLst/>
          <a:cxnLst/>
          <a:rect l="0" t="0" r="0" b="0"/>
          <a:pathLst>
            <a:path>
              <a:moveTo>
                <a:pt x="14283" y="1098726"/>
              </a:moveTo>
              <a:arcTo wR="1290173" hR="1290173" stAng="11312015" swAng="152903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2F8B2F-287A-42C1-AF44-2BBD5E1498CA}">
      <dsp:nvSpPr>
        <dsp:cNvPr id="0" name=""/>
        <dsp:cNvSpPr/>
      </dsp:nvSpPr>
      <dsp:spPr>
        <a:xfrm>
          <a:off x="379138" y="717465"/>
          <a:ext cx="571401" cy="3714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Form your own Alliance</a:t>
          </a:r>
        </a:p>
      </dsp:txBody>
      <dsp:txXfrm>
        <a:off x="397269" y="735596"/>
        <a:ext cx="535139" cy="335149"/>
      </dsp:txXfrm>
    </dsp:sp>
    <dsp:sp modelId="{73A6CF19-092A-42DA-80A2-8380C882D0C7}">
      <dsp:nvSpPr>
        <dsp:cNvPr id="0" name=""/>
        <dsp:cNvSpPr/>
      </dsp:nvSpPr>
      <dsp:spPr>
        <a:xfrm>
          <a:off x="284680" y="526688"/>
          <a:ext cx="2580347" cy="2580347"/>
        </a:xfrm>
        <a:custGeom>
          <a:avLst/>
          <a:gdLst/>
          <a:ahLst/>
          <a:cxnLst/>
          <a:rect l="0" t="0" r="0" b="0"/>
          <a:pathLst>
            <a:path>
              <a:moveTo>
                <a:pt x="618596" y="188569"/>
              </a:moveTo>
              <a:arcTo wR="1290173" hR="1290173" stAng="14317922" swAng="110939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CBBF-4BDF-4DB4-8DC1-C6F73AF7C6FF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A9E61-86C9-4C36-8B95-6B7FB5E98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56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5A9E61-86C9-4C36-8B95-6B7FB5E98F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394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A9E61-86C9-4C36-8B95-6B7FB5E98FB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487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A9E61-86C9-4C36-8B95-6B7FB5E98FB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296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A9E61-86C9-4C36-8B95-6B7FB5E98FB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26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A9E61-86C9-4C36-8B95-6B7FB5E98FB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971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E0F1-F2E6-4C16-A43E-23BC85591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FA453-00E3-41EF-B557-714BD2EEA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D174-C014-4A84-A4A6-8A05E774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FFCE-2593-4A80-AC16-4A5E20AF3803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676E4-132E-45B8-B602-DB815399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FC5E5-8BCD-4DAC-96E9-3876A719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59BC-175B-4303-A777-A2FC9F66ECA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picture containing mollusk&#10;&#10;Description automatically generated">
            <a:extLst>
              <a:ext uri="{FF2B5EF4-FFF2-40B4-BE49-F238E27FC236}">
                <a16:creationId xmlns:a16="http://schemas.microsoft.com/office/drawing/2014/main" id="{328FFF2B-25D1-41FB-97AE-FA62FB8F24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4566" y="40372"/>
            <a:ext cx="964277" cy="87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7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2D3D6-8CEE-42DE-887C-6164D6A8A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3C1BA-F043-47C1-887A-CAF1BA70A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957CF-B345-4212-82A0-37C0598E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FFCE-2593-4A80-AC16-4A5E20AF3803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F465F-EE69-4024-BD61-2FCAA1D1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4CC49-C58A-4C38-A388-A1244D58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59BC-175B-4303-A777-A2FC9F66ECA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picture containing mollusk&#10;&#10;Description automatically generated">
            <a:extLst>
              <a:ext uri="{FF2B5EF4-FFF2-40B4-BE49-F238E27FC236}">
                <a16:creationId xmlns:a16="http://schemas.microsoft.com/office/drawing/2014/main" id="{8AAA69F8-EEAE-4365-891B-49FC34AA4D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4566" y="40372"/>
            <a:ext cx="964277" cy="87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2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8CA20B-B813-425A-862F-63C638C7B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288BA-C3EC-46A0-B257-9C62C69B7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A46C5-4352-400A-98F4-C0889D655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FFCE-2593-4A80-AC16-4A5E20AF3803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00654-0FC6-4A85-BF51-239379E1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6E5FF-203F-43D1-9C1C-6954373A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59BC-175B-4303-A777-A2FC9F66ECA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picture containing mollusk&#10;&#10;Description automatically generated">
            <a:extLst>
              <a:ext uri="{FF2B5EF4-FFF2-40B4-BE49-F238E27FC236}">
                <a16:creationId xmlns:a16="http://schemas.microsoft.com/office/drawing/2014/main" id="{B0AFF0E6-4763-4EA8-BF47-12FE50293C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4566" y="40372"/>
            <a:ext cx="964277" cy="87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6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5601-90D0-4E49-9070-6ADD0C096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95310-52CB-47B6-BD66-85A89DCE3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0D62C-F9CF-4820-AC06-D189E87EF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FFCE-2593-4A80-AC16-4A5E20AF3803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715DC-5C0A-4EDE-8F25-3C759092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50128-A264-43D7-A0D7-CC321981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59BC-175B-4303-A777-A2FC9F66ECA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picture containing mollusk&#10;&#10;Description automatically generated">
            <a:extLst>
              <a:ext uri="{FF2B5EF4-FFF2-40B4-BE49-F238E27FC236}">
                <a16:creationId xmlns:a16="http://schemas.microsoft.com/office/drawing/2014/main" id="{AB0F7B57-7C69-4916-8A56-A5E255DEA1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4566" y="40372"/>
            <a:ext cx="964277" cy="87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1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77B27-021C-4342-833D-5BEB9380A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80A1B-179B-4DD4-A860-B2710DBFC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056B9-8356-4C06-BEBA-1F931A44C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FFCE-2593-4A80-AC16-4A5E20AF3803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73502-D6E3-4C8D-A9ED-D5D48317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2E6A1-197A-492A-9155-24F609D9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59BC-175B-4303-A777-A2FC9F66ECA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picture containing mollusk&#10;&#10;Description automatically generated">
            <a:extLst>
              <a:ext uri="{FF2B5EF4-FFF2-40B4-BE49-F238E27FC236}">
                <a16:creationId xmlns:a16="http://schemas.microsoft.com/office/drawing/2014/main" id="{1D660A1B-F0ED-40AC-BD59-8D6A14CDA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4566" y="40372"/>
            <a:ext cx="964277" cy="87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8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781C-1A21-4B48-AA23-301174D79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B0F1E-048D-489E-8C94-E35970FFD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D788B-37C1-4E37-A8E7-1AEABC715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821F4-3DC0-4E20-A658-C80E85A8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FFCE-2593-4A80-AC16-4A5E20AF3803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B5AFE-A0E8-4C49-992D-28FA1D80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BC419-84D7-4493-8906-F524F0741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59BC-175B-4303-A777-A2FC9F66ECA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picture containing mollusk&#10;&#10;Description automatically generated">
            <a:extLst>
              <a:ext uri="{FF2B5EF4-FFF2-40B4-BE49-F238E27FC236}">
                <a16:creationId xmlns:a16="http://schemas.microsoft.com/office/drawing/2014/main" id="{B8BD4389-92BB-4E53-81E8-888EE31C67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4566" y="40372"/>
            <a:ext cx="964277" cy="87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6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CD73F-9DEB-4A13-8F21-68709F00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610DA-D19A-4F85-8609-7031FA1E0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B67B7-19CB-4385-B0BF-E193F09E9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3B526-0AA5-442D-8047-E0182726E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F0460B-B006-4CBA-B2C5-8110A8921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842ED4-880D-4052-9C86-6F29D17AE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FFCE-2593-4A80-AC16-4A5E20AF3803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BDD209-3997-4418-A628-7E2B5CC6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91EBC-6576-4251-8EE0-78434F88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59BC-175B-4303-A777-A2FC9F66ECA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A picture containing mollusk&#10;&#10;Description automatically generated">
            <a:extLst>
              <a:ext uri="{FF2B5EF4-FFF2-40B4-BE49-F238E27FC236}">
                <a16:creationId xmlns:a16="http://schemas.microsoft.com/office/drawing/2014/main" id="{5E9374B8-6CA6-43EA-B4E0-FAD07B0B5F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4566" y="40372"/>
            <a:ext cx="964277" cy="87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2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EF1A-370E-4E5C-9230-D3FC75B6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E02E4F-89D3-4CB9-A1AF-0C4C0ADE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FFCE-2593-4A80-AC16-4A5E20AF3803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E1B19-0FA8-4345-933A-ABB2F2BD3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F7B92-9E80-4095-81D6-FF80BEE33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59BC-175B-4303-A777-A2FC9F66ECA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picture containing mollusk&#10;&#10;Description automatically generated">
            <a:extLst>
              <a:ext uri="{FF2B5EF4-FFF2-40B4-BE49-F238E27FC236}">
                <a16:creationId xmlns:a16="http://schemas.microsoft.com/office/drawing/2014/main" id="{5BD58328-6EB6-4408-8AE7-325149111E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4566" y="40372"/>
            <a:ext cx="964277" cy="87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1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A02BE-9A51-4273-9F6B-05452FCF0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FFCE-2593-4A80-AC16-4A5E20AF3803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EF04FA-1185-41A4-818B-70338FE9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38D39-E298-420C-A7F8-7C6DD254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59BC-175B-4303-A777-A2FC9F66ECA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picture containing mollusk&#10;&#10;Description automatically generated">
            <a:extLst>
              <a:ext uri="{FF2B5EF4-FFF2-40B4-BE49-F238E27FC236}">
                <a16:creationId xmlns:a16="http://schemas.microsoft.com/office/drawing/2014/main" id="{3D382B4F-5073-49E3-AEBF-FAA6F0CCE1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4566" y="40372"/>
            <a:ext cx="964277" cy="87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8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127AE-C5BA-4EB7-8441-806380DF1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9237F-96FB-46E7-BED4-643710533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C4B86-F47A-4216-9949-15C64BE2C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5D27A-34B3-4CA5-86CE-8F6216ED6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FFCE-2593-4A80-AC16-4A5E20AF3803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FF3F0-9D04-4AE9-AB23-F913B7F5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E310C-8116-43C7-BB93-B8C94FBF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59BC-175B-4303-A777-A2FC9F66ECA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picture containing mollusk&#10;&#10;Description automatically generated">
            <a:extLst>
              <a:ext uri="{FF2B5EF4-FFF2-40B4-BE49-F238E27FC236}">
                <a16:creationId xmlns:a16="http://schemas.microsoft.com/office/drawing/2014/main" id="{251D2788-A882-4EAB-85EB-6730FEC137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4566" y="40372"/>
            <a:ext cx="964277" cy="87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0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786C-3800-41F4-AA1B-48F018B6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A0759C-55CC-4629-896A-C2FE4E775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62356-A9AD-45F2-88BA-016A29FB1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4B2A3-98F6-48B5-88A3-94B1CDDBC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FFCE-2593-4A80-AC16-4A5E20AF3803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C2A8F-F637-4BF5-967E-77C67AB8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A23A9-A346-4B4D-8441-109E11CA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59BC-175B-4303-A777-A2FC9F66ECA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picture containing mollusk&#10;&#10;Description automatically generated">
            <a:extLst>
              <a:ext uri="{FF2B5EF4-FFF2-40B4-BE49-F238E27FC236}">
                <a16:creationId xmlns:a16="http://schemas.microsoft.com/office/drawing/2014/main" id="{C03AFED9-F25F-43B6-BC48-7F99EA7140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4566" y="40372"/>
            <a:ext cx="964277" cy="87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6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8A1AAD-58DC-4975-8788-9B2E1E3EA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79863-2F69-4166-8696-19F3A85F4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CD226-4400-4322-96FF-6C7A66EA0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6FFCE-2593-4A80-AC16-4A5E20AF3803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B99B-C5E2-4556-9D5C-887F739E3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33EC8-71C6-4325-8026-A8D8BC8FD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A59BC-175B-4303-A777-A2FC9F66ECA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picture containing mollusk&#10;&#10;Description automatically generated">
            <a:extLst>
              <a:ext uri="{FF2B5EF4-FFF2-40B4-BE49-F238E27FC236}">
                <a16:creationId xmlns:a16="http://schemas.microsoft.com/office/drawing/2014/main" id="{9A0BBD2F-2BE1-41E0-AEA0-DB98B137EEF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74566" y="40372"/>
            <a:ext cx="964277" cy="87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1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diagramData" Target="../diagrams/data6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microsoft.com/office/2007/relationships/diagramDrawing" Target="../diagrams/drawing6.xml"/><Relationship Id="rId2" Type="http://schemas.openxmlformats.org/officeDocument/2006/relationships/notesSlide" Target="../notesSlides/notesSlide3.xml"/><Relationship Id="rId16" Type="http://schemas.openxmlformats.org/officeDocument/2006/relationships/diagramColors" Target="../diagrams/colors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diagramLayout" Target="../diagrams/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hyperlink" Target="https://github.com/kunalrshah/blockchain-developer-bootcamp-final-projec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C6E55FF9-846F-4794-9116-55C99ABFA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367" y="1659998"/>
            <a:ext cx="3700021" cy="3700021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5C420C7-A34A-46AD-AAF7-7F40850949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7325824"/>
              </p:ext>
            </p:extLst>
          </p:nvPr>
        </p:nvGraphicFramePr>
        <p:xfrm>
          <a:off x="6780614" y="1705619"/>
          <a:ext cx="4064000" cy="3608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9867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F64168D-F189-4593-9F51-BA63F67060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506245"/>
              </p:ext>
            </p:extLst>
          </p:nvPr>
        </p:nvGraphicFramePr>
        <p:xfrm>
          <a:off x="2644580" y="1566287"/>
          <a:ext cx="5263343" cy="4101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014BE47-86C9-4C63-9A07-AAF4E08E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346" y="148279"/>
            <a:ext cx="10136187" cy="602587"/>
          </a:xfrm>
        </p:spPr>
        <p:txBody>
          <a:bodyPr>
            <a:normAutofit fontScale="90000"/>
          </a:bodyPr>
          <a:lstStyle/>
          <a:p>
            <a:r>
              <a:rPr lang="en-US" dirty="0"/>
              <a:t>Loyalty Rewards Ecosystem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FB475C-4C02-45DD-94CB-E87E9C79E730}"/>
              </a:ext>
            </a:extLst>
          </p:cNvPr>
          <p:cNvSpPr txBox="1"/>
          <p:nvPr/>
        </p:nvSpPr>
        <p:spPr>
          <a:xfrm>
            <a:off x="54327" y="2892533"/>
            <a:ext cx="3107377" cy="1448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 algn="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/>
              <a:t>Typically, 15-25+ Loyalty Memberships</a:t>
            </a:r>
          </a:p>
          <a:p>
            <a:pPr marL="171450" indent="-171450" algn="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/>
              <a:t>Active only in a handful</a:t>
            </a:r>
          </a:p>
          <a:p>
            <a:pPr marL="171450" indent="-171450" algn="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/>
              <a:t>Earns small amounts of retroactive rewards</a:t>
            </a:r>
          </a:p>
          <a:p>
            <a:pPr marL="171450" indent="-171450" algn="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/>
              <a:t>Generic, non-personalized rewards</a:t>
            </a:r>
          </a:p>
          <a:p>
            <a:pPr marL="171450" indent="-171450" algn="r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AA0308-FCD8-4735-9DF7-7ED33ED7DE3F}"/>
              </a:ext>
            </a:extLst>
          </p:cNvPr>
          <p:cNvSpPr txBox="1"/>
          <p:nvPr/>
        </p:nvSpPr>
        <p:spPr>
          <a:xfrm>
            <a:off x="7907923" y="2646257"/>
            <a:ext cx="3769552" cy="17257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/>
              <a:t>Centered around a central issuer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/>
              <a:t>Lop-sided value creation for one central brand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/>
              <a:t>Larger wallet share to the Alliance leader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/>
              <a:t>Limited customer data access for secondary issuers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/>
              <a:t>Limited 1:1 personalization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/>
              <a:t>Loyalty liability reserve capital requirements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D0BAD62-2C12-4F5E-A50E-C967F79D0E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494212"/>
              </p:ext>
            </p:extLst>
          </p:nvPr>
        </p:nvGraphicFramePr>
        <p:xfrm>
          <a:off x="5431494" y="467866"/>
          <a:ext cx="3107377" cy="6241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7B442EB6-88C4-41E6-A8BB-773E67966DE4}"/>
              </a:ext>
            </a:extLst>
          </p:cNvPr>
          <p:cNvGrpSpPr/>
          <p:nvPr/>
        </p:nvGrpSpPr>
        <p:grpSpPr>
          <a:xfrm>
            <a:off x="5833436" y="5667509"/>
            <a:ext cx="2855254" cy="948555"/>
            <a:chOff x="4048884" y="5468701"/>
            <a:chExt cx="2855254" cy="948555"/>
          </a:xfrm>
        </p:grpSpPr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C2478AF1-40AD-4A7E-92B1-8F7519B189ED}"/>
                </a:ext>
              </a:extLst>
            </p:cNvPr>
            <p:cNvSpPr/>
            <p:nvPr/>
          </p:nvSpPr>
          <p:spPr>
            <a:xfrm rot="5400000">
              <a:off x="4056352" y="5461233"/>
              <a:ext cx="948553" cy="963489"/>
            </a:xfrm>
            <a:prstGeom prst="hexagon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/>
                <a:t>Margin on points</a:t>
              </a:r>
              <a:endParaRPr lang="en-US" sz="1400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8A3D93C0-3D70-45BF-904B-7427852574B2}"/>
                </a:ext>
              </a:extLst>
            </p:cNvPr>
            <p:cNvSpPr/>
            <p:nvPr/>
          </p:nvSpPr>
          <p:spPr>
            <a:xfrm rot="5400000">
              <a:off x="5002235" y="5461235"/>
              <a:ext cx="948553" cy="963489"/>
            </a:xfrm>
            <a:prstGeom prst="hexagon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/>
                <a:t>Positive working capital</a:t>
              </a:r>
              <a:endParaRPr lang="en-US" sz="1400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CEC29B98-81FB-4E61-8D50-715997D5D1E2}"/>
                </a:ext>
              </a:extLst>
            </p:cNvPr>
            <p:cNvSpPr/>
            <p:nvPr/>
          </p:nvSpPr>
          <p:spPr>
            <a:xfrm rot="5400000">
              <a:off x="5948117" y="5461233"/>
              <a:ext cx="948553" cy="963489"/>
            </a:xfrm>
            <a:prstGeom prst="hexagon">
              <a:avLst/>
            </a:prstGeom>
            <a:solidFill>
              <a:srgbClr val="00B0F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/>
                <a:t>Breakage</a:t>
              </a:r>
              <a:endParaRPr lang="en-US" sz="1400" dirty="0"/>
            </a:p>
          </p:txBody>
        </p:sp>
      </p:grp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076BED3-8C3A-4F8E-AF07-16698D853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118970"/>
              </p:ext>
            </p:extLst>
          </p:nvPr>
        </p:nvGraphicFramePr>
        <p:xfrm>
          <a:off x="454518" y="5815595"/>
          <a:ext cx="2508976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4488">
                  <a:extLst>
                    <a:ext uri="{9D8B030D-6E8A-4147-A177-3AD203B41FA5}">
                      <a16:colId xmlns:a16="http://schemas.microsoft.com/office/drawing/2014/main" val="1372059401"/>
                    </a:ext>
                  </a:extLst>
                </a:gridCol>
                <a:gridCol w="1254488">
                  <a:extLst>
                    <a:ext uri="{9D8B030D-6E8A-4147-A177-3AD203B41FA5}">
                      <a16:colId xmlns:a16="http://schemas.microsoft.com/office/drawing/2014/main" val="1817884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spc="3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CVS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Lucida Handwriting" panose="03010101010101010101" pitchFamily="66" charset="0"/>
                        </a:rPr>
                        <a:t>walgreens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591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Children’s Place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Panera</a:t>
                      </a:r>
                    </a:p>
                  </a:txBody>
                  <a:tcPr anchor="ctr">
                    <a:solidFill>
                      <a:srgbClr val="66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097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73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AA0308-FCD8-4735-9DF7-7ED33ED7DE3F}"/>
              </a:ext>
            </a:extLst>
          </p:cNvPr>
          <p:cNvSpPr txBox="1"/>
          <p:nvPr/>
        </p:nvSpPr>
        <p:spPr>
          <a:xfrm>
            <a:off x="9402162" y="2707814"/>
            <a:ext cx="2760678" cy="20027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/>
              <a:t>Disintermediate the loyalty Alliance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/>
              <a:t>Go-Digital, No paper, No cards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/>
              <a:t>Elevate customer engagement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/>
              <a:t>Broader consumer behavior analytics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/>
              <a:t>Precise micro-personalization (AI/ML)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/>
              <a:t>Take liability off balance sheet faster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/>
              <a:t>B2B Loyalty Alliances Marketplace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2B44422-4222-4B74-8EE8-7B50689D48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1411154"/>
              </p:ext>
            </p:extLst>
          </p:nvPr>
        </p:nvGraphicFramePr>
        <p:xfrm>
          <a:off x="5571729" y="1910715"/>
          <a:ext cx="4209378" cy="3594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F64168D-F189-4593-9F51-BA63F67060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3308922"/>
              </p:ext>
            </p:extLst>
          </p:nvPr>
        </p:nvGraphicFramePr>
        <p:xfrm>
          <a:off x="2706448" y="1827393"/>
          <a:ext cx="4867267" cy="3756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4A18A9C-F9CB-4413-9A39-74D6C3961B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8326997"/>
              </p:ext>
            </p:extLst>
          </p:nvPr>
        </p:nvGraphicFramePr>
        <p:xfrm>
          <a:off x="6056851" y="1528305"/>
          <a:ext cx="3154260" cy="3630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A0385907-6F72-4BF4-A461-FF9F519901A3}"/>
              </a:ext>
            </a:extLst>
          </p:cNvPr>
          <p:cNvGrpSpPr/>
          <p:nvPr/>
        </p:nvGrpSpPr>
        <p:grpSpPr>
          <a:xfrm>
            <a:off x="6248791" y="5712159"/>
            <a:ext cx="2855254" cy="948555"/>
            <a:chOff x="4048884" y="5468701"/>
            <a:chExt cx="2855254" cy="948555"/>
          </a:xfrm>
        </p:grpSpPr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C567589E-3D74-46CB-B157-47BD8C697DAF}"/>
                </a:ext>
              </a:extLst>
            </p:cNvPr>
            <p:cNvSpPr/>
            <p:nvPr/>
          </p:nvSpPr>
          <p:spPr>
            <a:xfrm rot="5400000">
              <a:off x="4056352" y="5461233"/>
              <a:ext cx="948553" cy="963489"/>
            </a:xfrm>
            <a:prstGeom prst="hexagon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/>
                <a:t>B2B Alliance Markets</a:t>
              </a:r>
              <a:endParaRPr lang="en-US" sz="1400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55D00C5C-E4C9-469A-AC60-D6FE87C0CD17}"/>
                </a:ext>
              </a:extLst>
            </p:cNvPr>
            <p:cNvSpPr/>
            <p:nvPr/>
          </p:nvSpPr>
          <p:spPr>
            <a:xfrm rot="5400000">
              <a:off x="5002235" y="5461235"/>
              <a:ext cx="948553" cy="963489"/>
            </a:xfrm>
            <a:prstGeom prst="hexagon">
              <a:avLst/>
            </a:prstGeom>
            <a:solidFill>
              <a:srgbClr val="669900"/>
            </a:solidFill>
            <a:ln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/>
                <a:t>PearlZZ AI/ML</a:t>
              </a:r>
              <a:endParaRPr lang="en-US" sz="1400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EBF4FCFC-7030-44D0-B19D-EACF20554D48}"/>
                </a:ext>
              </a:extLst>
            </p:cNvPr>
            <p:cNvSpPr/>
            <p:nvPr/>
          </p:nvSpPr>
          <p:spPr>
            <a:xfrm rot="5400000">
              <a:off x="5948117" y="5461233"/>
              <a:ext cx="948553" cy="963489"/>
            </a:xfrm>
            <a:prstGeom prst="hexagon">
              <a:avLst/>
            </a:prstGeom>
            <a:solidFill>
              <a:srgbClr val="46DEBF"/>
            </a:solidFill>
            <a:ln>
              <a:solidFill>
                <a:srgbClr val="46DE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/>
                <a:t>Direct to Wallet Marketing</a:t>
              </a:r>
              <a:endParaRPr lang="en-US" sz="14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14BE47-86C9-4C63-9A07-AAF4E08E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513" y="148279"/>
            <a:ext cx="10136187" cy="602587"/>
          </a:xfrm>
        </p:spPr>
        <p:txBody>
          <a:bodyPr>
            <a:normAutofit fontScale="90000"/>
          </a:bodyPr>
          <a:lstStyle/>
          <a:p>
            <a:r>
              <a:rPr lang="en-US" dirty="0"/>
              <a:t>Disintermediation of Loyalty Market - C2C, B2B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FB475C-4C02-45DD-94CB-E87E9C79E730}"/>
              </a:ext>
            </a:extLst>
          </p:cNvPr>
          <p:cNvSpPr txBox="1"/>
          <p:nvPr/>
        </p:nvSpPr>
        <p:spPr>
          <a:xfrm>
            <a:off x="54327" y="2635086"/>
            <a:ext cx="3107377" cy="20027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 algn="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/>
              <a:t>Unified Digital Loyalty Wallet </a:t>
            </a:r>
          </a:p>
          <a:p>
            <a:pPr marL="171450" indent="-171450" algn="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/>
              <a:t>Transferability across brands</a:t>
            </a:r>
          </a:p>
          <a:p>
            <a:pPr marL="171450" indent="-171450" algn="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/>
              <a:t>Trade loyalty currency with other consumers</a:t>
            </a:r>
          </a:p>
          <a:p>
            <a:pPr marL="171450" indent="-171450" algn="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/>
              <a:t>Achieve higher realizable retroactive value</a:t>
            </a:r>
          </a:p>
          <a:p>
            <a:pPr marL="171450" indent="-171450" algn="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/>
              <a:t>Mint earned rewards as NFTs</a:t>
            </a:r>
          </a:p>
          <a:p>
            <a:pPr marL="171450" indent="-171450" algn="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/>
              <a:t>Publish, Discover, Trade Rewards NFTs </a:t>
            </a:r>
          </a:p>
          <a:p>
            <a:pPr marL="171450" indent="-171450" algn="r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200" dirty="0"/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F8B31662-571F-44B4-9217-24885B616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322344"/>
              </p:ext>
            </p:extLst>
          </p:nvPr>
        </p:nvGraphicFramePr>
        <p:xfrm>
          <a:off x="454518" y="5815595"/>
          <a:ext cx="2508976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4488">
                  <a:extLst>
                    <a:ext uri="{9D8B030D-6E8A-4147-A177-3AD203B41FA5}">
                      <a16:colId xmlns:a16="http://schemas.microsoft.com/office/drawing/2014/main" val="1372059401"/>
                    </a:ext>
                  </a:extLst>
                </a:gridCol>
                <a:gridCol w="1254488">
                  <a:extLst>
                    <a:ext uri="{9D8B030D-6E8A-4147-A177-3AD203B41FA5}">
                      <a16:colId xmlns:a16="http://schemas.microsoft.com/office/drawing/2014/main" val="1817884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spc="3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CVS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Lucida Handwriting" panose="03010101010101010101" pitchFamily="66" charset="0"/>
                        </a:rPr>
                        <a:t>walgreens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591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Children’s Place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Panera</a:t>
                      </a:r>
                    </a:p>
                  </a:txBody>
                  <a:tcPr anchor="ctr">
                    <a:solidFill>
                      <a:srgbClr val="66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097830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C01291FD-E672-4962-A312-0C2A2C0B2776}"/>
              </a:ext>
            </a:extLst>
          </p:cNvPr>
          <p:cNvGrpSpPr/>
          <p:nvPr/>
        </p:nvGrpSpPr>
        <p:grpSpPr>
          <a:xfrm>
            <a:off x="6250189" y="764047"/>
            <a:ext cx="2855254" cy="948555"/>
            <a:chOff x="4048884" y="5468701"/>
            <a:chExt cx="2855254" cy="948555"/>
          </a:xfrm>
        </p:grpSpPr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0BB3E358-2C9C-4344-B975-B2A1462C6DA2}"/>
                </a:ext>
              </a:extLst>
            </p:cNvPr>
            <p:cNvSpPr/>
            <p:nvPr/>
          </p:nvSpPr>
          <p:spPr>
            <a:xfrm rot="5400000">
              <a:off x="4056352" y="5461233"/>
              <a:ext cx="948553" cy="963489"/>
            </a:xfrm>
            <a:prstGeom prst="hexagon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/>
                <a:t>Margin on points</a:t>
              </a:r>
              <a:endParaRPr lang="en-US" sz="1400" dirty="0"/>
            </a:p>
          </p:txBody>
        </p:sp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CD8A011D-EBCB-4C59-9D41-177654021A99}"/>
                </a:ext>
              </a:extLst>
            </p:cNvPr>
            <p:cNvSpPr/>
            <p:nvPr/>
          </p:nvSpPr>
          <p:spPr>
            <a:xfrm rot="5400000">
              <a:off x="5002235" y="5461235"/>
              <a:ext cx="948553" cy="963489"/>
            </a:xfrm>
            <a:prstGeom prst="hexagon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/>
                <a:t>Positive working capital</a:t>
              </a:r>
              <a:endParaRPr lang="en-US" sz="1400" dirty="0"/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44768D98-AA65-47F3-9774-4881C10E0ABC}"/>
                </a:ext>
              </a:extLst>
            </p:cNvPr>
            <p:cNvSpPr/>
            <p:nvPr/>
          </p:nvSpPr>
          <p:spPr>
            <a:xfrm rot="5400000">
              <a:off x="5948117" y="5461233"/>
              <a:ext cx="948553" cy="963489"/>
            </a:xfrm>
            <a:prstGeom prst="hexagon">
              <a:avLst/>
            </a:prstGeom>
            <a:solidFill>
              <a:srgbClr val="00B0F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/>
                <a:t>Breakage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7839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9ED69BE-6B10-4BB6-B414-CAF4F5DBE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725806"/>
              </p:ext>
            </p:extLst>
          </p:nvPr>
        </p:nvGraphicFramePr>
        <p:xfrm>
          <a:off x="195745" y="2008762"/>
          <a:ext cx="3251390" cy="2714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390">
                  <a:extLst>
                    <a:ext uri="{9D8B030D-6E8A-4147-A177-3AD203B41FA5}">
                      <a16:colId xmlns:a16="http://schemas.microsoft.com/office/drawing/2014/main" val="1684765927"/>
                    </a:ext>
                  </a:extLst>
                </a:gridCol>
              </a:tblGrid>
              <a:tr h="7308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PearlZZ Front-End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7780314"/>
                  </a:ext>
                </a:extLst>
              </a:tr>
              <a:tr h="198339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CFD5EA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5643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014BE47-86C9-4C63-9A07-AAF4E08E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499" y="52733"/>
            <a:ext cx="10909223" cy="60258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PearlZZ</a:t>
            </a:r>
            <a:r>
              <a:rPr lang="en-US" dirty="0"/>
              <a:t> – </a:t>
            </a:r>
            <a:r>
              <a:rPr lang="en-US" sz="4000" dirty="0"/>
              <a:t>Blockchain Developer Bootcamp Final Project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2E9C1B-5C52-4A2F-A9B8-AA86897AD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78" y="2897567"/>
            <a:ext cx="2733042" cy="1700560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36DE16C-CCC9-4741-9467-CCE1E317E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016573"/>
              </p:ext>
            </p:extLst>
          </p:nvPr>
        </p:nvGraphicFramePr>
        <p:xfrm>
          <a:off x="1225822" y="4849239"/>
          <a:ext cx="1191237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237">
                  <a:extLst>
                    <a:ext uri="{9D8B030D-6E8A-4147-A177-3AD203B41FA5}">
                      <a16:colId xmlns:a16="http://schemas.microsoft.com/office/drawing/2014/main" val="1678712723"/>
                    </a:ext>
                  </a:extLst>
                </a:gridCol>
              </a:tblGrid>
              <a:tr h="265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Tech used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027442"/>
                  </a:ext>
                </a:extLst>
              </a:tr>
              <a:tr h="265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Metamask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546663"/>
                  </a:ext>
                </a:extLst>
              </a:tr>
              <a:tr h="265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889432"/>
                  </a:ext>
                </a:extLst>
              </a:tr>
              <a:tr h="265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Redux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744012"/>
                  </a:ext>
                </a:extLst>
              </a:tr>
              <a:tr h="265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web3.js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460078"/>
                  </a:ext>
                </a:extLst>
              </a:tr>
              <a:tr h="265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Node.js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7718912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716BB40F-D816-4B70-A71C-392102350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72316"/>
              </p:ext>
            </p:extLst>
          </p:nvPr>
        </p:nvGraphicFramePr>
        <p:xfrm>
          <a:off x="195744" y="1361245"/>
          <a:ext cx="11903977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03977">
                  <a:extLst>
                    <a:ext uri="{9D8B030D-6E8A-4147-A177-3AD203B41FA5}">
                      <a16:colId xmlns:a16="http://schemas.microsoft.com/office/drawing/2014/main" val="16787127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hlinkClick r:id="rId4"/>
                        </a:rPr>
                        <a:t>Blockchain Developer Bootcamp Final Project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889432"/>
                  </a:ext>
                </a:extLst>
              </a:tr>
            </a:tbl>
          </a:graphicData>
        </a:graphic>
      </p:graphicFrame>
      <p:pic>
        <p:nvPicPr>
          <p:cNvPr id="1026" name="Picture 2" descr="Ganache | Truffle Suite">
            <a:extLst>
              <a:ext uri="{FF2B5EF4-FFF2-40B4-BE49-F238E27FC236}">
                <a16:creationId xmlns:a16="http://schemas.microsoft.com/office/drawing/2014/main" id="{AD534EB0-BCB6-4BF0-9FAB-039ED26B0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105" y="2897566"/>
            <a:ext cx="27432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A86F0936-26E7-458A-B087-F538B60E9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463888"/>
              </p:ext>
            </p:extLst>
          </p:nvPr>
        </p:nvGraphicFramePr>
        <p:xfrm>
          <a:off x="4385479" y="4849239"/>
          <a:ext cx="208047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470">
                  <a:extLst>
                    <a:ext uri="{9D8B030D-6E8A-4147-A177-3AD203B41FA5}">
                      <a16:colId xmlns:a16="http://schemas.microsoft.com/office/drawing/2014/main" val="1678712723"/>
                    </a:ext>
                  </a:extLst>
                </a:gridCol>
              </a:tblGrid>
              <a:tr h="265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Tech used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027442"/>
                  </a:ext>
                </a:extLst>
              </a:tr>
              <a:tr h="265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Truffle Suite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546663"/>
                  </a:ext>
                </a:extLst>
              </a:tr>
              <a:tr h="265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Ganache, </a:t>
                      </a:r>
                      <a:r>
                        <a:rPr lang="en-US" sz="1200" dirty="0" err="1"/>
                        <a:t>Kovan</a:t>
                      </a:r>
                      <a:r>
                        <a:rPr lang="en-US" sz="1200" dirty="0"/>
                        <a:t> Test Network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889432"/>
                  </a:ext>
                </a:extLst>
              </a:tr>
              <a:tr h="265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Debug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744012"/>
                  </a:ext>
                </a:extLst>
              </a:tr>
              <a:tr h="265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Remix / Web3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460078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4E0177BB-E417-476E-9107-9C3A673C4C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2512" y="2792524"/>
            <a:ext cx="3385062" cy="1805602"/>
          </a:xfrm>
          <a:prstGeom prst="rect">
            <a:avLst/>
          </a:prstGeom>
        </p:spPr>
      </p:pic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6EC87CE0-7903-4178-A9EF-B3E089DF8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451804"/>
              </p:ext>
            </p:extLst>
          </p:nvPr>
        </p:nvGraphicFramePr>
        <p:xfrm>
          <a:off x="8336507" y="4849239"/>
          <a:ext cx="2768367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367">
                  <a:extLst>
                    <a:ext uri="{9D8B030D-6E8A-4147-A177-3AD203B41FA5}">
                      <a16:colId xmlns:a16="http://schemas.microsoft.com/office/drawing/2014/main" val="1678712723"/>
                    </a:ext>
                  </a:extLst>
                </a:gridCol>
              </a:tblGrid>
              <a:tr h="265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Tech used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027442"/>
                  </a:ext>
                </a:extLst>
              </a:tr>
              <a:tr h="265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Truffle Suite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546663"/>
                  </a:ext>
                </a:extLst>
              </a:tr>
              <a:tr h="265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Solidity, Mocha, Chai,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889432"/>
                  </a:ext>
                </a:extLst>
              </a:tr>
              <a:tr h="265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Open Zeppelin – SafeMath, Ownable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4453781"/>
                  </a:ext>
                </a:extLst>
              </a:tr>
              <a:tr h="265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Truffle-Assertions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744012"/>
                  </a:ext>
                </a:extLst>
              </a:tr>
              <a:tr h="265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Remix / JavaScript VM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460078"/>
                  </a:ext>
                </a:extLst>
              </a:tr>
            </a:tbl>
          </a:graphicData>
        </a:graphic>
      </p:graphicFrame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85E0DEF9-4E9E-4898-9476-6885387B4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691081"/>
              </p:ext>
            </p:extLst>
          </p:nvPr>
        </p:nvGraphicFramePr>
        <p:xfrm>
          <a:off x="10740706" y="3025912"/>
          <a:ext cx="1322664" cy="1062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664">
                  <a:extLst>
                    <a:ext uri="{9D8B030D-6E8A-4147-A177-3AD203B41FA5}">
                      <a16:colId xmlns:a16="http://schemas.microsoft.com/office/drawing/2014/main" val="1678712723"/>
                    </a:ext>
                  </a:extLst>
                </a:gridCol>
              </a:tblGrid>
              <a:tr h="2655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Smart Contracts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027442"/>
                  </a:ext>
                </a:extLst>
              </a:tr>
              <a:tr h="2655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PearlZZExchange.sol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546663"/>
                  </a:ext>
                </a:extLst>
              </a:tr>
              <a:tr h="2655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PearlZZToken.sol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889432"/>
                  </a:ext>
                </a:extLst>
              </a:tr>
              <a:tr h="2655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GenericContract.sol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4453781"/>
                  </a:ext>
                </a:extLst>
              </a:tr>
            </a:tbl>
          </a:graphicData>
        </a:graphic>
      </p:graphicFrame>
      <p:graphicFrame>
        <p:nvGraphicFramePr>
          <p:cNvPr id="17" name="Table 10">
            <a:extLst>
              <a:ext uri="{FF2B5EF4-FFF2-40B4-BE49-F238E27FC236}">
                <a16:creationId xmlns:a16="http://schemas.microsoft.com/office/drawing/2014/main" id="{D9122960-5748-4D8F-A938-D1BE6F32E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586329"/>
              </p:ext>
            </p:extLst>
          </p:nvPr>
        </p:nvGraphicFramePr>
        <p:xfrm>
          <a:off x="3800019" y="2008761"/>
          <a:ext cx="3251390" cy="2714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390">
                  <a:extLst>
                    <a:ext uri="{9D8B030D-6E8A-4147-A177-3AD203B41FA5}">
                      <a16:colId xmlns:a16="http://schemas.microsoft.com/office/drawing/2014/main" val="1684765927"/>
                    </a:ext>
                  </a:extLst>
                </a:gridCol>
              </a:tblGrid>
              <a:tr h="7308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Ganache-CLI Blockchain + </a:t>
                      </a:r>
                    </a:p>
                    <a:p>
                      <a:pPr algn="ctr"/>
                      <a:r>
                        <a:rPr lang="en-US" dirty="0" err="1"/>
                        <a:t>Kovan</a:t>
                      </a:r>
                      <a:r>
                        <a:rPr lang="en-US" dirty="0"/>
                        <a:t> Test Network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7780314"/>
                  </a:ext>
                </a:extLst>
              </a:tr>
              <a:tr h="198339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CFD5EA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564328"/>
                  </a:ext>
                </a:extLst>
              </a:tr>
            </a:tbl>
          </a:graphicData>
        </a:graphic>
      </p:graphicFrame>
      <p:graphicFrame>
        <p:nvGraphicFramePr>
          <p:cNvPr id="18" name="Table 10">
            <a:extLst>
              <a:ext uri="{FF2B5EF4-FFF2-40B4-BE49-F238E27FC236}">
                <a16:creationId xmlns:a16="http://schemas.microsoft.com/office/drawing/2014/main" id="{A02F43F1-90A9-402D-AEF4-0D8E7CF5F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081063"/>
              </p:ext>
            </p:extLst>
          </p:nvPr>
        </p:nvGraphicFramePr>
        <p:xfrm>
          <a:off x="7249380" y="2008761"/>
          <a:ext cx="4942620" cy="2714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2620">
                  <a:extLst>
                    <a:ext uri="{9D8B030D-6E8A-4147-A177-3AD203B41FA5}">
                      <a16:colId xmlns:a16="http://schemas.microsoft.com/office/drawing/2014/main" val="1684765927"/>
                    </a:ext>
                  </a:extLst>
                </a:gridCol>
              </a:tblGrid>
              <a:tr h="7308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Smart Contracts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7780314"/>
                  </a:ext>
                </a:extLst>
              </a:tr>
              <a:tr h="198339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CFD5EA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564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104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4BE47-86C9-4C63-9A07-AAF4E08E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78" y="52733"/>
            <a:ext cx="10909223" cy="602587"/>
          </a:xfrm>
        </p:spPr>
        <p:txBody>
          <a:bodyPr>
            <a:normAutofit fontScale="90000"/>
          </a:bodyPr>
          <a:lstStyle/>
          <a:p>
            <a:r>
              <a:rPr lang="en-US" dirty="0"/>
              <a:t>PearlZZ Exchange &amp; Wallet / Video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F7A5EF-1626-4366-917A-4209219E5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80" y="2007909"/>
            <a:ext cx="4673191" cy="3085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F39FB8-B065-4329-9321-3F9B28365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353" y="2007909"/>
            <a:ext cx="7039667" cy="308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547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Props1.xml><?xml version="1.0" encoding="utf-8"?>
<ds:datastoreItem xmlns:ds="http://schemas.openxmlformats.org/officeDocument/2006/customXml" ds:itemID="{40674781-EFF6-4F61-9FAD-8824AE0F132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7826</TotalTime>
  <Words>343</Words>
  <Application>Microsoft Office PowerPoint</Application>
  <PresentationFormat>Widescreen</PresentationFormat>
  <Paragraphs>100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Lucida Handwriting</vt:lpstr>
      <vt:lpstr>Wingdings</vt:lpstr>
      <vt:lpstr>Custom Design</vt:lpstr>
      <vt:lpstr>PowerPoint Presentation</vt:lpstr>
      <vt:lpstr>Loyalty Rewards Ecosystem</vt:lpstr>
      <vt:lpstr>Disintermediation of Loyalty Market - C2C, B2B</vt:lpstr>
      <vt:lpstr>PearlZZ – Blockchain Developer Bootcamp Final Project</vt:lpstr>
      <vt:lpstr>PearlZZ Exchange &amp; Wallet / Video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loyalty rewards wallet</dc:title>
  <dc:creator>Umang Shah</dc:creator>
  <cp:lastModifiedBy>Shah, Kunal</cp:lastModifiedBy>
  <cp:revision>373</cp:revision>
  <dcterms:created xsi:type="dcterms:W3CDTF">2019-05-29T16:21:44Z</dcterms:created>
  <dcterms:modified xsi:type="dcterms:W3CDTF">2021-11-25T04:49:02Z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