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7" r:id="rId2"/>
    <p:sldId id="263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31"/>
  </p:normalViewPr>
  <p:slideViewPr>
    <p:cSldViewPr snapToGrid="0" snapToObjects="1">
      <p:cViewPr>
        <p:scale>
          <a:sx n="109" d="100"/>
          <a:sy n="109" d="100"/>
        </p:scale>
        <p:origin x="-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1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7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48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9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1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8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6/5/18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9A16665-E857-BB48-9706-90B8653C9DB5}"/>
              </a:ext>
            </a:extLst>
          </p:cNvPr>
          <p:cNvSpPr txBox="1">
            <a:spLocks/>
          </p:cNvSpPr>
          <p:nvPr/>
        </p:nvSpPr>
        <p:spPr>
          <a:xfrm>
            <a:off x="8285860" y="4402022"/>
            <a:ext cx="3451592" cy="49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>
                <a:solidFill>
                  <a:srgbClr val="FF9300"/>
                </a:solidFill>
              </a:rPr>
              <a:t>An Analysis by Kunal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79B44-E4B3-AB45-A0E1-EC8472A3957A}"/>
              </a:ext>
            </a:extLst>
          </p:cNvPr>
          <p:cNvSpPr txBox="1"/>
          <p:nvPr/>
        </p:nvSpPr>
        <p:spPr>
          <a:xfrm>
            <a:off x="5753220" y="3454400"/>
            <a:ext cx="5984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DRUG MONEY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BBBE7-EE76-7541-B4B9-01A5070B36A7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trbimg.com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/img-58c1ff36/turbine/sd-me-military-drugs-20170309</a:t>
            </a:r>
          </a:p>
        </p:txBody>
      </p:sp>
    </p:spTree>
    <p:extLst>
      <p:ext uri="{BB962C8B-B14F-4D97-AF65-F5344CB8AC3E}">
        <p14:creationId xmlns:p14="http://schemas.microsoft.com/office/powerpoint/2010/main" val="329591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1" y="730701"/>
            <a:ext cx="10709949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4AB-BCE0-E841-ABA6-DD9C406C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74" y="2044924"/>
            <a:ext cx="10369966" cy="459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9300"/>
                </a:solidFill>
              </a:rPr>
              <a:t>New Jersey Institute of  Technology,  2013 – 2016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B.A. Biology,  Accelerated 7-Year Dentistry Program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9300"/>
                </a:solidFill>
              </a:rPr>
              <a:t>Rutgers School of Dental Medicine, 2016 – 2017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Doctor of Dental Medicine (D.M.D.)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Extensive Interning, Shadowing, &amp; Volunteering experience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Dentist Offices, Hospitals, Physician Offices, Clinics,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</p:spTree>
    <p:extLst>
      <p:ext uri="{BB962C8B-B14F-4D97-AF65-F5344CB8AC3E}">
        <p14:creationId xmlns:p14="http://schemas.microsoft.com/office/powerpoint/2010/main" val="367313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1" y="730701"/>
            <a:ext cx="10709949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4AB-BCE0-E841-ABA6-DD9C406C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74" y="2044924"/>
            <a:ext cx="10369966" cy="45976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2013 Study: 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</a:rPr>
              <a:t>9 of 10 largest Pharma companies spent more money on marketing compared to research</a:t>
            </a:r>
            <a:endParaRPr lang="en-US" sz="200" dirty="0">
              <a:solidFill>
                <a:schemeClr val="bg1"/>
              </a:solidFill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800" i="1" dirty="0">
                <a:solidFill>
                  <a:srgbClr val="FF9300"/>
                </a:solidFill>
              </a:rPr>
              <a:t>Do the Payments Doctors receive from Pharmaceutical Companies affect the type of prescriptions they write?</a:t>
            </a:r>
            <a:endParaRPr lang="en-US" sz="1700" i="1" dirty="0">
              <a:solidFill>
                <a:srgbClr val="FF9300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Datasets via Centers for Medicare &amp; Medicaid Services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Medicare Part D Prescriptions – </a:t>
            </a:r>
            <a:r>
              <a:rPr lang="en-US" sz="2000" i="1" dirty="0">
                <a:solidFill>
                  <a:schemeClr val="bg1"/>
                </a:solidFill>
              </a:rPr>
              <a:t>National provider Identifier (NPI)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Open Payments Database – </a:t>
            </a:r>
            <a:r>
              <a:rPr lang="en-US" sz="2000" i="1" dirty="0">
                <a:solidFill>
                  <a:schemeClr val="bg1"/>
                </a:solidFill>
              </a:rPr>
              <a:t>Payment ID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</p:spTree>
    <p:extLst>
      <p:ext uri="{BB962C8B-B14F-4D97-AF65-F5344CB8AC3E}">
        <p14:creationId xmlns:p14="http://schemas.microsoft.com/office/powerpoint/2010/main" val="347235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0" y="531408"/>
            <a:ext cx="10709949" cy="118872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MT" panose="020B0502020104020203" pitchFamily="34" charset="77"/>
              </a:rPr>
              <a:t>How much was your Doctor paid?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FE54EF-20E2-924C-B26F-E58208B8F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4838" y="1631644"/>
            <a:ext cx="8679251" cy="50109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</p:spTree>
    <p:extLst>
      <p:ext uri="{BB962C8B-B14F-4D97-AF65-F5344CB8AC3E}">
        <p14:creationId xmlns:p14="http://schemas.microsoft.com/office/powerpoint/2010/main" val="146416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0" y="531408"/>
            <a:ext cx="10709949" cy="118872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MT" panose="020B0502020104020203" pitchFamily="34" charset="77"/>
              </a:rPr>
              <a:t>How much was your Doctor paid?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A882AC-C3E5-F04B-A475-148DE9A7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6920" y="1622500"/>
            <a:ext cx="8695088" cy="5020056"/>
          </a:xfrm>
        </p:spPr>
      </p:pic>
    </p:spTree>
    <p:extLst>
      <p:ext uri="{BB962C8B-B14F-4D97-AF65-F5344CB8AC3E}">
        <p14:creationId xmlns:p14="http://schemas.microsoft.com/office/powerpoint/2010/main" val="42940529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211</Words>
  <Application>Microsoft Macintosh PowerPoint</Application>
  <PresentationFormat>Widescreen</PresentationFormat>
  <Paragraphs>24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PowerPoint Presentation</vt:lpstr>
      <vt:lpstr>ABOUT ME</vt:lpstr>
      <vt:lpstr>Preface</vt:lpstr>
      <vt:lpstr>How much was your Doctor paid?</vt:lpstr>
      <vt:lpstr>How much was your Doctor paid?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Shah</dc:creator>
  <cp:lastModifiedBy>Kunal Shah</cp:lastModifiedBy>
  <cp:revision>18</cp:revision>
  <dcterms:created xsi:type="dcterms:W3CDTF">2018-06-04T20:17:03Z</dcterms:created>
  <dcterms:modified xsi:type="dcterms:W3CDTF">2018-06-05T15:42:17Z</dcterms:modified>
</cp:coreProperties>
</file>