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263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1"/>
  </p:normalViewPr>
  <p:slideViewPr>
    <p:cSldViewPr snapToGrid="0" snapToObjects="1">
      <p:cViewPr>
        <p:scale>
          <a:sx n="71" d="100"/>
          <a:sy n="71" d="100"/>
        </p:scale>
        <p:origin x="37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1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9A16665-E857-BB48-9706-90B8653C9DB5}"/>
              </a:ext>
            </a:extLst>
          </p:cNvPr>
          <p:cNvSpPr txBox="1">
            <a:spLocks/>
          </p:cNvSpPr>
          <p:nvPr/>
        </p:nvSpPr>
        <p:spPr>
          <a:xfrm>
            <a:off x="8285860" y="4808422"/>
            <a:ext cx="3451592" cy="49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An Analysis by Kunal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79B44-E4B3-AB45-A0E1-EC8472A3957A}"/>
              </a:ext>
            </a:extLst>
          </p:cNvPr>
          <p:cNvSpPr txBox="1"/>
          <p:nvPr/>
        </p:nvSpPr>
        <p:spPr>
          <a:xfrm>
            <a:off x="6400800" y="3892105"/>
            <a:ext cx="5367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200" dirty="0">
                <a:solidFill>
                  <a:schemeClr val="bg1"/>
                </a:solidFill>
              </a:rPr>
              <a:t>DRUG MONEY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BBBE7-EE76-7541-B4B9-01A5070B36A7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trbimg.com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/img-58c1ff36/turbine/sd-me-military-drugs-20170309</a:t>
            </a:r>
          </a:p>
        </p:txBody>
      </p:sp>
    </p:spTree>
    <p:extLst>
      <p:ext uri="{BB962C8B-B14F-4D97-AF65-F5344CB8AC3E}">
        <p14:creationId xmlns:p14="http://schemas.microsoft.com/office/powerpoint/2010/main" val="329591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459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9300"/>
                </a:solidFill>
              </a:rPr>
              <a:t>New Jersey Institute of  Technology,  2013 – 2016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B.A. in Biology,  Accelerated 7-Year Dentistry Program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9300"/>
                </a:solidFill>
              </a:rPr>
              <a:t>Rutgers School of Dental Medicine, 2016 – 2017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Doctor of Dental Medicine (D.M.D.)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Extensive Interning, Shadowing, &amp; Volunteering experience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Dentist Offices, Hospitals, Physician Offices, Clinics,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2E4E3-F471-CE46-87CD-4FAEAF72F5AA}"/>
              </a:ext>
            </a:extLst>
          </p:cNvPr>
          <p:cNvSpPr txBox="1"/>
          <p:nvPr/>
        </p:nvSpPr>
        <p:spPr>
          <a:xfrm>
            <a:off x="12335435" y="5844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3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45976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70% of Americans take at least one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prescription drug</a:t>
            </a:r>
          </a:p>
          <a:p>
            <a:r>
              <a:rPr lang="en-US" sz="2400" dirty="0">
                <a:solidFill>
                  <a:schemeClr val="bg1"/>
                </a:solidFill>
              </a:rPr>
              <a:t>2013 Study: 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</a:rPr>
              <a:t>9 of 10 largest Pharma companies spent more money on marketing compared to research</a:t>
            </a:r>
            <a:endParaRPr lang="en-US" sz="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rgbClr val="FF9300"/>
                </a:solidFill>
              </a:rPr>
              <a:t>Do the Payments Doctors receive from Pharmaceutical Companies affect the type of prescriptions they write?</a:t>
            </a:r>
          </a:p>
          <a:p>
            <a:r>
              <a:rPr lang="en-US" sz="2400" u="sng" dirty="0">
                <a:solidFill>
                  <a:schemeClr val="bg1"/>
                </a:solidFill>
              </a:rPr>
              <a:t>Datasets - Centers for Medicare &amp; Medicaid Services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Medicare Part D Prescriptions (NPI)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Open Payments Database (Payment ID)</a:t>
            </a:r>
          </a:p>
          <a:p>
            <a:pPr lvl="2">
              <a:spcBef>
                <a:spcPts val="800"/>
              </a:spcBef>
            </a:pPr>
            <a:r>
              <a:rPr lang="en-US" sz="1800" dirty="0">
                <a:solidFill>
                  <a:schemeClr val="bg1"/>
                </a:solidFill>
              </a:rPr>
              <a:t>Utilizes</a:t>
            </a:r>
            <a:r>
              <a:rPr lang="en-US" sz="2000" dirty="0">
                <a:solidFill>
                  <a:schemeClr val="bg1"/>
                </a:solidFill>
              </a:rPr>
              <a:t> a separate unique identifier compared to all other CMS data</a:t>
            </a:r>
          </a:p>
          <a:p>
            <a:pPr lvl="2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274248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3982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Challenge:</a:t>
            </a:r>
          </a:p>
          <a:p>
            <a:r>
              <a:rPr lang="en-US" sz="2400" i="1" dirty="0">
                <a:solidFill>
                  <a:srgbClr val="FF9300"/>
                </a:solidFill>
              </a:rPr>
              <a:t>Linking a doctor’s National Provider Identifier (NPI) to their unique Payment ID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NPI was not used in Open Payments to prevent this</a:t>
            </a:r>
            <a:endParaRPr lang="en-US" sz="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bg1"/>
                </a:solidFill>
              </a:rPr>
              <a:t>Do the Payments Doctors receive from Pharmaceutical Companies affect the type of prescriptions they write?</a:t>
            </a:r>
          </a:p>
          <a:p>
            <a:r>
              <a:rPr lang="en-US" sz="2400" u="sng" dirty="0">
                <a:solidFill>
                  <a:schemeClr val="bg1"/>
                </a:solidFill>
              </a:rPr>
              <a:t>Datasets: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Medicare Part D Prescriptions (NPI)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Open Payments Database (Payment ID)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73904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45F-61E8-ED49-BE93-A8EB3445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1" y="730701"/>
            <a:ext cx="10709949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AB-BCE0-E841-ABA6-DD9C406C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4" y="2044924"/>
            <a:ext cx="10369966" cy="3982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GRAPH SHOWING AMOUNT OF PAYMENTS OVER YEARS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PIE CHART SHOWING TYPES OF PAYMENTS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GRAPH SHOWING TOP COMPANIES PAID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GRAPH SHOWING TOP DOCTORS PAID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7388-7A6C-2D41-B4D3-132334207AD3}"/>
              </a:ext>
            </a:extLst>
          </p:cNvPr>
          <p:cNvSpPr txBox="1"/>
          <p:nvPr/>
        </p:nvSpPr>
        <p:spPr>
          <a:xfrm>
            <a:off x="0" y="6642556"/>
            <a:ext cx="4978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custompedalboards.co.uk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-content/uploads/2014/08/concrete-texture-abstract-hd-wallpaper-1920x1080-5954.jpg</a:t>
            </a:r>
          </a:p>
        </p:txBody>
      </p:sp>
    </p:spTree>
    <p:extLst>
      <p:ext uri="{BB962C8B-B14F-4D97-AF65-F5344CB8AC3E}">
        <p14:creationId xmlns:p14="http://schemas.microsoft.com/office/powerpoint/2010/main" val="42531588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301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ABOUT ME</vt:lpstr>
      <vt:lpstr>Preface</vt:lpstr>
      <vt:lpstr>Data processing</vt:lpstr>
      <vt:lpstr>Data processing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Shah</dc:creator>
  <cp:lastModifiedBy>Kunal Shah</cp:lastModifiedBy>
  <cp:revision>7</cp:revision>
  <dcterms:created xsi:type="dcterms:W3CDTF">2018-06-04T20:17:03Z</dcterms:created>
  <dcterms:modified xsi:type="dcterms:W3CDTF">2018-06-04T21:20:04Z</dcterms:modified>
</cp:coreProperties>
</file>