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7" r:id="rId2"/>
    <p:sldId id="309" r:id="rId3"/>
    <p:sldId id="310" r:id="rId4"/>
    <p:sldId id="311" r:id="rId5"/>
    <p:sldId id="312" r:id="rId6"/>
    <p:sldId id="313" r:id="rId7"/>
    <p:sldId id="314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mit Shukl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DF9A3-E602-424E-B989-EE2F82FF5030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BE468F3-0487-4AE9-921E-696F05B6C651}">
      <dgm:prSet phldrT="[Text]"/>
      <dgm:spPr/>
      <dgm:t>
        <a:bodyPr/>
        <a:lstStyle/>
        <a:p>
          <a:r>
            <a:rPr lang="en-US" dirty="0" smtClean="0"/>
            <a:t>Test Case 1</a:t>
          </a:r>
          <a:endParaRPr lang="en-US" dirty="0"/>
        </a:p>
      </dgm:t>
    </dgm:pt>
    <dgm:pt modelId="{51D38E3A-F847-4CF2-87D3-F961D2DBD92F}" type="parTrans" cxnId="{79677075-B869-437E-9CA7-65A87EB5E5BE}">
      <dgm:prSet/>
      <dgm:spPr/>
      <dgm:t>
        <a:bodyPr/>
        <a:lstStyle/>
        <a:p>
          <a:endParaRPr lang="en-US"/>
        </a:p>
      </dgm:t>
    </dgm:pt>
    <dgm:pt modelId="{22FB4B88-54BA-401B-B628-9262FFF6ADCF}" type="sibTrans" cxnId="{79677075-B869-437E-9CA7-65A87EB5E5BE}">
      <dgm:prSet/>
      <dgm:spPr/>
      <dgm:t>
        <a:bodyPr/>
        <a:lstStyle/>
        <a:p>
          <a:endParaRPr lang="en-US"/>
        </a:p>
      </dgm:t>
    </dgm:pt>
    <dgm:pt modelId="{1EC5E01A-5B8D-4696-9CD4-DC6B5EC0EB57}">
      <dgm:prSet phldrT="[Text]"/>
      <dgm:spPr/>
      <dgm:t>
        <a:bodyPr/>
        <a:lstStyle/>
        <a:p>
          <a:r>
            <a:rPr lang="en-US" dirty="0" smtClean="0"/>
            <a:t>Sample Input: [-4, 7, 6, 2, -5]  </a:t>
          </a:r>
          <a:endParaRPr lang="en-US" dirty="0"/>
        </a:p>
      </dgm:t>
    </dgm:pt>
    <dgm:pt modelId="{42499A9C-9CBF-4834-B8A5-5355CA75390B}" type="parTrans" cxnId="{A69AD6DA-EA13-4044-B312-8E9E0FD5CB32}">
      <dgm:prSet/>
      <dgm:spPr/>
      <dgm:t>
        <a:bodyPr/>
        <a:lstStyle/>
        <a:p>
          <a:endParaRPr lang="en-US"/>
        </a:p>
      </dgm:t>
    </dgm:pt>
    <dgm:pt modelId="{AE5BCC00-275B-486D-B53C-F47196669029}" type="sibTrans" cxnId="{A69AD6DA-EA13-4044-B312-8E9E0FD5CB32}">
      <dgm:prSet/>
      <dgm:spPr/>
      <dgm:t>
        <a:bodyPr/>
        <a:lstStyle/>
        <a:p>
          <a:endParaRPr lang="en-US"/>
        </a:p>
      </dgm:t>
    </dgm:pt>
    <dgm:pt modelId="{3DCC66B5-972A-4B2C-ADEA-329B2C692077}">
      <dgm:prSet phldrT="[Text]"/>
      <dgm:spPr/>
      <dgm:t>
        <a:bodyPr/>
        <a:lstStyle/>
        <a:p>
          <a:r>
            <a:rPr lang="en-US" dirty="0" smtClean="0"/>
            <a:t>Sample Output: (-5, 6)</a:t>
          </a:r>
          <a:endParaRPr lang="en-US" dirty="0"/>
        </a:p>
      </dgm:t>
    </dgm:pt>
    <dgm:pt modelId="{823BF72B-543D-4740-A1F7-8DC6ED9C4C21}" type="parTrans" cxnId="{9DDA0038-42DC-49D2-AF5F-F193401E7A2C}">
      <dgm:prSet/>
      <dgm:spPr/>
      <dgm:t>
        <a:bodyPr/>
        <a:lstStyle/>
        <a:p>
          <a:endParaRPr lang="en-US"/>
        </a:p>
      </dgm:t>
    </dgm:pt>
    <dgm:pt modelId="{CB6E969C-E706-4B18-A718-072B00F9B12C}" type="sibTrans" cxnId="{9DDA0038-42DC-49D2-AF5F-F193401E7A2C}">
      <dgm:prSet/>
      <dgm:spPr/>
      <dgm:t>
        <a:bodyPr/>
        <a:lstStyle/>
        <a:p>
          <a:endParaRPr lang="en-US"/>
        </a:p>
      </dgm:t>
    </dgm:pt>
    <dgm:pt modelId="{1A3BD376-8E78-4A31-A1F3-735439C57822}">
      <dgm:prSet phldrT="[Text]"/>
      <dgm:spPr/>
      <dgm:t>
        <a:bodyPr/>
        <a:lstStyle/>
        <a:p>
          <a:r>
            <a:rPr lang="en-US" dirty="0" smtClean="0"/>
            <a:t>Test Case 2</a:t>
          </a:r>
          <a:endParaRPr lang="en-US" dirty="0"/>
        </a:p>
      </dgm:t>
    </dgm:pt>
    <dgm:pt modelId="{C208DFC1-34C3-4946-82ED-DD4ED1AED69E}" type="parTrans" cxnId="{99D48624-8971-475B-9E0E-84D91037590C}">
      <dgm:prSet/>
      <dgm:spPr/>
      <dgm:t>
        <a:bodyPr/>
        <a:lstStyle/>
        <a:p>
          <a:endParaRPr lang="en-US"/>
        </a:p>
      </dgm:t>
    </dgm:pt>
    <dgm:pt modelId="{E3468628-09BD-48C8-AB54-BE2C9ACEE13A}" type="sibTrans" cxnId="{99D48624-8971-475B-9E0E-84D91037590C}">
      <dgm:prSet/>
      <dgm:spPr/>
      <dgm:t>
        <a:bodyPr/>
        <a:lstStyle/>
        <a:p>
          <a:endParaRPr lang="en-US"/>
        </a:p>
      </dgm:t>
    </dgm:pt>
    <dgm:pt modelId="{889F5DD4-192C-4005-A7F8-F17B89660724}">
      <dgm:prSet phldrT="[Text]"/>
      <dgm:spPr/>
      <dgm:t>
        <a:bodyPr/>
        <a:lstStyle/>
        <a:p>
          <a:r>
            <a:rPr lang="en-US" dirty="0" smtClean="0"/>
            <a:t>Sample Input: [-50, 34, -19, 24, 33, 10, -46, -38]</a:t>
          </a:r>
          <a:endParaRPr lang="en-US" dirty="0"/>
        </a:p>
      </dgm:t>
    </dgm:pt>
    <dgm:pt modelId="{23265E69-4D5B-49EA-8A58-0F1509A68DDA}" type="parTrans" cxnId="{36D79216-73B7-431B-80B2-D63057F04B12}">
      <dgm:prSet/>
      <dgm:spPr/>
      <dgm:t>
        <a:bodyPr/>
        <a:lstStyle/>
        <a:p>
          <a:endParaRPr lang="en-US"/>
        </a:p>
      </dgm:t>
    </dgm:pt>
    <dgm:pt modelId="{EB7F8373-463A-4073-A65B-4B5023AB03D7}" type="sibTrans" cxnId="{36D79216-73B7-431B-80B2-D63057F04B12}">
      <dgm:prSet/>
      <dgm:spPr/>
      <dgm:t>
        <a:bodyPr/>
        <a:lstStyle/>
        <a:p>
          <a:endParaRPr lang="en-US"/>
        </a:p>
      </dgm:t>
    </dgm:pt>
    <dgm:pt modelId="{4A017166-5EB2-42BC-B2D0-C81684F3BCA6}">
      <dgm:prSet phldrT="[Text]"/>
      <dgm:spPr/>
      <dgm:t>
        <a:bodyPr/>
        <a:lstStyle/>
        <a:p>
          <a:r>
            <a:rPr lang="en-US" dirty="0" smtClean="0"/>
            <a:t>Test Case 3</a:t>
          </a:r>
          <a:endParaRPr lang="en-US" dirty="0"/>
        </a:p>
      </dgm:t>
    </dgm:pt>
    <dgm:pt modelId="{84BAA7A7-DEB1-4032-996C-8DE827C2A5D9}" type="parTrans" cxnId="{33FF595A-1F97-4A19-BBCB-FBFCB1D44EAC}">
      <dgm:prSet/>
      <dgm:spPr/>
      <dgm:t>
        <a:bodyPr/>
        <a:lstStyle/>
        <a:p>
          <a:endParaRPr lang="en-US"/>
        </a:p>
      </dgm:t>
    </dgm:pt>
    <dgm:pt modelId="{F4D3C919-48F3-4A42-B72F-1383C94CD110}" type="sibTrans" cxnId="{33FF595A-1F97-4A19-BBCB-FBFCB1D44EAC}">
      <dgm:prSet/>
      <dgm:spPr/>
      <dgm:t>
        <a:bodyPr/>
        <a:lstStyle/>
        <a:p>
          <a:endParaRPr lang="en-US"/>
        </a:p>
      </dgm:t>
    </dgm:pt>
    <dgm:pt modelId="{19D5FF61-E4E4-41EB-AC27-28A907E98986}">
      <dgm:prSet phldrT="[Text]"/>
      <dgm:spPr/>
      <dgm:t>
        <a:bodyPr/>
        <a:lstStyle/>
        <a:p>
          <a:r>
            <a:rPr lang="en-US" dirty="0" smtClean="0"/>
            <a:t>Sample Input: [-7, -5, -10, 0, -1, -15, -13] </a:t>
          </a:r>
          <a:endParaRPr lang="en-US" dirty="0"/>
        </a:p>
      </dgm:t>
    </dgm:pt>
    <dgm:pt modelId="{803950C7-DDC9-4C99-9CF0-C32917DCC19C}" type="parTrans" cxnId="{4A0AB03D-A7B7-4073-84A3-B58D12B49867}">
      <dgm:prSet/>
      <dgm:spPr/>
      <dgm:t>
        <a:bodyPr/>
        <a:lstStyle/>
        <a:p>
          <a:endParaRPr lang="en-US"/>
        </a:p>
      </dgm:t>
    </dgm:pt>
    <dgm:pt modelId="{18FD7E45-1231-46C7-8597-E57A34667674}" type="sibTrans" cxnId="{4A0AB03D-A7B7-4073-84A3-B58D12B49867}">
      <dgm:prSet/>
      <dgm:spPr/>
      <dgm:t>
        <a:bodyPr/>
        <a:lstStyle/>
        <a:p>
          <a:endParaRPr lang="en-US"/>
        </a:p>
      </dgm:t>
    </dgm:pt>
    <dgm:pt modelId="{E6A5A2C2-818C-4A79-943D-FC9A7F1D22B1}">
      <dgm:prSet/>
      <dgm:spPr/>
      <dgm:t>
        <a:bodyPr/>
        <a:lstStyle/>
        <a:p>
          <a:r>
            <a:rPr lang="en-US" dirty="0" smtClean="0"/>
            <a:t>Sample Output: (-38, 34)</a:t>
          </a:r>
          <a:endParaRPr lang="en-US" dirty="0"/>
        </a:p>
      </dgm:t>
    </dgm:pt>
    <dgm:pt modelId="{B6596156-626D-4DA9-B313-A04CB9654495}" type="parTrans" cxnId="{4BA641A4-918F-4BF9-AB48-DB4FEA4AFE8C}">
      <dgm:prSet/>
      <dgm:spPr/>
      <dgm:t>
        <a:bodyPr/>
        <a:lstStyle/>
        <a:p>
          <a:endParaRPr lang="en-US"/>
        </a:p>
      </dgm:t>
    </dgm:pt>
    <dgm:pt modelId="{A050F4FB-E19B-4FD1-821D-E57DB131D49F}" type="sibTrans" cxnId="{4BA641A4-918F-4BF9-AB48-DB4FEA4AFE8C}">
      <dgm:prSet/>
      <dgm:spPr/>
      <dgm:t>
        <a:bodyPr/>
        <a:lstStyle/>
        <a:p>
          <a:endParaRPr lang="en-US"/>
        </a:p>
      </dgm:t>
    </dgm:pt>
    <dgm:pt modelId="{D7CDE286-ADFB-43E6-BA0A-36D497ED5F58}">
      <dgm:prSet/>
      <dgm:spPr/>
      <dgm:t>
        <a:bodyPr/>
        <a:lstStyle/>
        <a:p>
          <a:r>
            <a:rPr lang="en-US" dirty="0" smtClean="0"/>
            <a:t>Sample Output: (-1, 0)</a:t>
          </a:r>
          <a:endParaRPr lang="en-US" dirty="0"/>
        </a:p>
      </dgm:t>
    </dgm:pt>
    <dgm:pt modelId="{FC6A32B0-1E89-45DB-9169-9881F0C2D9B7}" type="parTrans" cxnId="{0DB97272-3E73-4F25-BA44-F40784C931C2}">
      <dgm:prSet/>
      <dgm:spPr/>
      <dgm:t>
        <a:bodyPr/>
        <a:lstStyle/>
        <a:p>
          <a:endParaRPr lang="en-US"/>
        </a:p>
      </dgm:t>
    </dgm:pt>
    <dgm:pt modelId="{C2FB8A9C-0359-4984-961B-5442B023522E}" type="sibTrans" cxnId="{0DB97272-3E73-4F25-BA44-F40784C931C2}">
      <dgm:prSet/>
      <dgm:spPr/>
      <dgm:t>
        <a:bodyPr/>
        <a:lstStyle/>
        <a:p>
          <a:endParaRPr lang="en-US"/>
        </a:p>
      </dgm:t>
    </dgm:pt>
    <dgm:pt modelId="{5A5AF0CC-97B2-40E9-8E78-4E739AB0A9EE}" type="pres">
      <dgm:prSet presAssocID="{775DF9A3-E602-424E-B989-EE2F82FF5030}" presName="Name0" presStyleCnt="0">
        <dgm:presLayoutVars>
          <dgm:dir/>
          <dgm:animLvl val="lvl"/>
          <dgm:resizeHandles val="exact"/>
        </dgm:presLayoutVars>
      </dgm:prSet>
      <dgm:spPr/>
    </dgm:pt>
    <dgm:pt modelId="{20ED4D06-674E-4D69-B555-6C5E9255B718}" type="pres">
      <dgm:prSet presAssocID="{2BE468F3-0487-4AE9-921E-696F05B6C651}" presName="linNode" presStyleCnt="0"/>
      <dgm:spPr/>
    </dgm:pt>
    <dgm:pt modelId="{FF8289A3-6DDB-4FE6-9021-DEAAF47D2A7F}" type="pres">
      <dgm:prSet presAssocID="{2BE468F3-0487-4AE9-921E-696F05B6C65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6836E-6808-4360-A4B9-2B4ECFE01EC5}" type="pres">
      <dgm:prSet presAssocID="{2BE468F3-0487-4AE9-921E-696F05B6C65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79BA4-D924-4BFC-A253-CDAE248CC35A}" type="pres">
      <dgm:prSet presAssocID="{22FB4B88-54BA-401B-B628-9262FFF6ADCF}" presName="sp" presStyleCnt="0"/>
      <dgm:spPr/>
    </dgm:pt>
    <dgm:pt modelId="{AF5562C2-2B1E-4E69-8F83-97B58936EC4B}" type="pres">
      <dgm:prSet presAssocID="{1A3BD376-8E78-4A31-A1F3-735439C57822}" presName="linNode" presStyleCnt="0"/>
      <dgm:spPr/>
    </dgm:pt>
    <dgm:pt modelId="{B38512B9-EC37-4700-AAA9-E933CF9B74BA}" type="pres">
      <dgm:prSet presAssocID="{1A3BD376-8E78-4A31-A1F3-735439C5782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90ABB-0280-49F0-8EEC-C1D9EC487586}" type="pres">
      <dgm:prSet presAssocID="{1A3BD376-8E78-4A31-A1F3-735439C5782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ABF74-0378-4E44-88C3-2B0F47CE87E4}" type="pres">
      <dgm:prSet presAssocID="{E3468628-09BD-48C8-AB54-BE2C9ACEE13A}" presName="sp" presStyleCnt="0"/>
      <dgm:spPr/>
    </dgm:pt>
    <dgm:pt modelId="{DB8935E1-9ABD-4BA7-91B7-707FCC6E23DB}" type="pres">
      <dgm:prSet presAssocID="{4A017166-5EB2-42BC-B2D0-C81684F3BCA6}" presName="linNode" presStyleCnt="0"/>
      <dgm:spPr/>
    </dgm:pt>
    <dgm:pt modelId="{F27A9930-915F-4F96-A830-E9E718E51747}" type="pres">
      <dgm:prSet presAssocID="{4A017166-5EB2-42BC-B2D0-C81684F3BCA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5D024-B480-4BCC-B005-5E5C9BA91AC9}" type="pres">
      <dgm:prSet presAssocID="{4A017166-5EB2-42BC-B2D0-C81684F3BCA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35570B-98F6-4E79-933C-8B85C3EA53F4}" type="presOf" srcId="{4A017166-5EB2-42BC-B2D0-C81684F3BCA6}" destId="{F27A9930-915F-4F96-A830-E9E718E51747}" srcOrd="0" destOrd="0" presId="urn:microsoft.com/office/officeart/2005/8/layout/vList5"/>
    <dgm:cxn modelId="{7F9A8BFC-3494-426B-882B-8E8BD72BF6EE}" type="presOf" srcId="{1EC5E01A-5B8D-4696-9CD4-DC6B5EC0EB57}" destId="{95A6836E-6808-4360-A4B9-2B4ECFE01EC5}" srcOrd="0" destOrd="0" presId="urn:microsoft.com/office/officeart/2005/8/layout/vList5"/>
    <dgm:cxn modelId="{0DB97272-3E73-4F25-BA44-F40784C931C2}" srcId="{4A017166-5EB2-42BC-B2D0-C81684F3BCA6}" destId="{D7CDE286-ADFB-43E6-BA0A-36D497ED5F58}" srcOrd="1" destOrd="0" parTransId="{FC6A32B0-1E89-45DB-9169-9881F0C2D9B7}" sibTransId="{C2FB8A9C-0359-4984-961B-5442B023522E}"/>
    <dgm:cxn modelId="{33FF595A-1F97-4A19-BBCB-FBFCB1D44EAC}" srcId="{775DF9A3-E602-424E-B989-EE2F82FF5030}" destId="{4A017166-5EB2-42BC-B2D0-C81684F3BCA6}" srcOrd="2" destOrd="0" parTransId="{84BAA7A7-DEB1-4032-996C-8DE827C2A5D9}" sibTransId="{F4D3C919-48F3-4A42-B72F-1383C94CD110}"/>
    <dgm:cxn modelId="{25BB3609-EA6F-490E-9068-6DAA9AC827FF}" type="presOf" srcId="{1A3BD376-8E78-4A31-A1F3-735439C57822}" destId="{B38512B9-EC37-4700-AAA9-E933CF9B74BA}" srcOrd="0" destOrd="0" presId="urn:microsoft.com/office/officeart/2005/8/layout/vList5"/>
    <dgm:cxn modelId="{5B384101-AD4E-4EE5-B008-F118A4F4417A}" type="presOf" srcId="{3DCC66B5-972A-4B2C-ADEA-329B2C692077}" destId="{95A6836E-6808-4360-A4B9-2B4ECFE01EC5}" srcOrd="0" destOrd="1" presId="urn:microsoft.com/office/officeart/2005/8/layout/vList5"/>
    <dgm:cxn modelId="{4BA641A4-918F-4BF9-AB48-DB4FEA4AFE8C}" srcId="{1A3BD376-8E78-4A31-A1F3-735439C57822}" destId="{E6A5A2C2-818C-4A79-943D-FC9A7F1D22B1}" srcOrd="1" destOrd="0" parTransId="{B6596156-626D-4DA9-B313-A04CB9654495}" sibTransId="{A050F4FB-E19B-4FD1-821D-E57DB131D49F}"/>
    <dgm:cxn modelId="{8C2F0D99-F438-4AE4-A2AC-16C64049CC91}" type="presOf" srcId="{775DF9A3-E602-424E-B989-EE2F82FF5030}" destId="{5A5AF0CC-97B2-40E9-8E78-4E739AB0A9EE}" srcOrd="0" destOrd="0" presId="urn:microsoft.com/office/officeart/2005/8/layout/vList5"/>
    <dgm:cxn modelId="{4BB47F69-15E8-4232-B7FF-87D6DAD4A9E4}" type="presOf" srcId="{2BE468F3-0487-4AE9-921E-696F05B6C651}" destId="{FF8289A3-6DDB-4FE6-9021-DEAAF47D2A7F}" srcOrd="0" destOrd="0" presId="urn:microsoft.com/office/officeart/2005/8/layout/vList5"/>
    <dgm:cxn modelId="{9DDA0038-42DC-49D2-AF5F-F193401E7A2C}" srcId="{2BE468F3-0487-4AE9-921E-696F05B6C651}" destId="{3DCC66B5-972A-4B2C-ADEA-329B2C692077}" srcOrd="1" destOrd="0" parTransId="{823BF72B-543D-4740-A1F7-8DC6ED9C4C21}" sibTransId="{CB6E969C-E706-4B18-A718-072B00F9B12C}"/>
    <dgm:cxn modelId="{4A0AB03D-A7B7-4073-84A3-B58D12B49867}" srcId="{4A017166-5EB2-42BC-B2D0-C81684F3BCA6}" destId="{19D5FF61-E4E4-41EB-AC27-28A907E98986}" srcOrd="0" destOrd="0" parTransId="{803950C7-DDC9-4C99-9CF0-C32917DCC19C}" sibTransId="{18FD7E45-1231-46C7-8597-E57A34667674}"/>
    <dgm:cxn modelId="{A69AD6DA-EA13-4044-B312-8E9E0FD5CB32}" srcId="{2BE468F3-0487-4AE9-921E-696F05B6C651}" destId="{1EC5E01A-5B8D-4696-9CD4-DC6B5EC0EB57}" srcOrd="0" destOrd="0" parTransId="{42499A9C-9CBF-4834-B8A5-5355CA75390B}" sibTransId="{AE5BCC00-275B-486D-B53C-F47196669029}"/>
    <dgm:cxn modelId="{79677075-B869-437E-9CA7-65A87EB5E5BE}" srcId="{775DF9A3-E602-424E-B989-EE2F82FF5030}" destId="{2BE468F3-0487-4AE9-921E-696F05B6C651}" srcOrd="0" destOrd="0" parTransId="{51D38E3A-F847-4CF2-87D3-F961D2DBD92F}" sibTransId="{22FB4B88-54BA-401B-B628-9262FFF6ADCF}"/>
    <dgm:cxn modelId="{36D79216-73B7-431B-80B2-D63057F04B12}" srcId="{1A3BD376-8E78-4A31-A1F3-735439C57822}" destId="{889F5DD4-192C-4005-A7F8-F17B89660724}" srcOrd="0" destOrd="0" parTransId="{23265E69-4D5B-49EA-8A58-0F1509A68DDA}" sibTransId="{EB7F8373-463A-4073-A65B-4B5023AB03D7}"/>
    <dgm:cxn modelId="{3E555388-AF95-4A79-9388-DE0A8337F915}" type="presOf" srcId="{E6A5A2C2-818C-4A79-943D-FC9A7F1D22B1}" destId="{1DC90ABB-0280-49F0-8EEC-C1D9EC487586}" srcOrd="0" destOrd="1" presId="urn:microsoft.com/office/officeart/2005/8/layout/vList5"/>
    <dgm:cxn modelId="{ED5B4A4E-BAC2-41F5-B241-C8BE23EABDD2}" type="presOf" srcId="{19D5FF61-E4E4-41EB-AC27-28A907E98986}" destId="{F3C5D024-B480-4BCC-B005-5E5C9BA91AC9}" srcOrd="0" destOrd="0" presId="urn:microsoft.com/office/officeart/2005/8/layout/vList5"/>
    <dgm:cxn modelId="{99D48624-8971-475B-9E0E-84D91037590C}" srcId="{775DF9A3-E602-424E-B989-EE2F82FF5030}" destId="{1A3BD376-8E78-4A31-A1F3-735439C57822}" srcOrd="1" destOrd="0" parTransId="{C208DFC1-34C3-4946-82ED-DD4ED1AED69E}" sibTransId="{E3468628-09BD-48C8-AB54-BE2C9ACEE13A}"/>
    <dgm:cxn modelId="{878F3737-DD2A-4025-948F-C8EFB57E595A}" type="presOf" srcId="{D7CDE286-ADFB-43E6-BA0A-36D497ED5F58}" destId="{F3C5D024-B480-4BCC-B005-5E5C9BA91AC9}" srcOrd="0" destOrd="1" presId="urn:microsoft.com/office/officeart/2005/8/layout/vList5"/>
    <dgm:cxn modelId="{E153AB02-8FD3-43EB-9652-66AFDCA3BB9F}" type="presOf" srcId="{889F5DD4-192C-4005-A7F8-F17B89660724}" destId="{1DC90ABB-0280-49F0-8EEC-C1D9EC487586}" srcOrd="0" destOrd="0" presId="urn:microsoft.com/office/officeart/2005/8/layout/vList5"/>
    <dgm:cxn modelId="{61EFADB6-22E5-47F3-BFB6-15A47AFCC96C}" type="presParOf" srcId="{5A5AF0CC-97B2-40E9-8E78-4E739AB0A9EE}" destId="{20ED4D06-674E-4D69-B555-6C5E9255B718}" srcOrd="0" destOrd="0" presId="urn:microsoft.com/office/officeart/2005/8/layout/vList5"/>
    <dgm:cxn modelId="{8D6189FB-8460-40EF-AD0D-B4B3F3251AA8}" type="presParOf" srcId="{20ED4D06-674E-4D69-B555-6C5E9255B718}" destId="{FF8289A3-6DDB-4FE6-9021-DEAAF47D2A7F}" srcOrd="0" destOrd="0" presId="urn:microsoft.com/office/officeart/2005/8/layout/vList5"/>
    <dgm:cxn modelId="{A54A6BFE-1279-427C-B689-2F4020919854}" type="presParOf" srcId="{20ED4D06-674E-4D69-B555-6C5E9255B718}" destId="{95A6836E-6808-4360-A4B9-2B4ECFE01EC5}" srcOrd="1" destOrd="0" presId="urn:microsoft.com/office/officeart/2005/8/layout/vList5"/>
    <dgm:cxn modelId="{8940DDED-F99B-41A9-94DD-69C069157A6D}" type="presParOf" srcId="{5A5AF0CC-97B2-40E9-8E78-4E739AB0A9EE}" destId="{CB979BA4-D924-4BFC-A253-CDAE248CC35A}" srcOrd="1" destOrd="0" presId="urn:microsoft.com/office/officeart/2005/8/layout/vList5"/>
    <dgm:cxn modelId="{008E254D-DC70-4899-AE65-57F968C60AC7}" type="presParOf" srcId="{5A5AF0CC-97B2-40E9-8E78-4E739AB0A9EE}" destId="{AF5562C2-2B1E-4E69-8F83-97B58936EC4B}" srcOrd="2" destOrd="0" presId="urn:microsoft.com/office/officeart/2005/8/layout/vList5"/>
    <dgm:cxn modelId="{8B285045-124F-4E29-A8BC-C84F291999D0}" type="presParOf" srcId="{AF5562C2-2B1E-4E69-8F83-97B58936EC4B}" destId="{B38512B9-EC37-4700-AAA9-E933CF9B74BA}" srcOrd="0" destOrd="0" presId="urn:microsoft.com/office/officeart/2005/8/layout/vList5"/>
    <dgm:cxn modelId="{44D2731B-A4FE-42D7-B2C0-FEDE3E24FA89}" type="presParOf" srcId="{AF5562C2-2B1E-4E69-8F83-97B58936EC4B}" destId="{1DC90ABB-0280-49F0-8EEC-C1D9EC487586}" srcOrd="1" destOrd="0" presId="urn:microsoft.com/office/officeart/2005/8/layout/vList5"/>
    <dgm:cxn modelId="{158EB81D-E00E-4D98-8F54-8D07DFE700BE}" type="presParOf" srcId="{5A5AF0CC-97B2-40E9-8E78-4E739AB0A9EE}" destId="{8F3ABF74-0378-4E44-88C3-2B0F47CE87E4}" srcOrd="3" destOrd="0" presId="urn:microsoft.com/office/officeart/2005/8/layout/vList5"/>
    <dgm:cxn modelId="{88007868-E127-4057-BBFF-C60CA470AAFB}" type="presParOf" srcId="{5A5AF0CC-97B2-40E9-8E78-4E739AB0A9EE}" destId="{DB8935E1-9ABD-4BA7-91B7-707FCC6E23DB}" srcOrd="4" destOrd="0" presId="urn:microsoft.com/office/officeart/2005/8/layout/vList5"/>
    <dgm:cxn modelId="{CB70D259-286D-407C-8064-816A5DE021B1}" type="presParOf" srcId="{DB8935E1-9ABD-4BA7-91B7-707FCC6E23DB}" destId="{F27A9930-915F-4F96-A830-E9E718E51747}" srcOrd="0" destOrd="0" presId="urn:microsoft.com/office/officeart/2005/8/layout/vList5"/>
    <dgm:cxn modelId="{ABEBA878-CBC9-45B5-9B26-4CE0F5B2D902}" type="presParOf" srcId="{DB8935E1-9ABD-4BA7-91B7-707FCC6E23DB}" destId="{F3C5D024-B480-4BCC-B005-5E5C9BA91AC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6836E-6808-4360-A4B9-2B4ECFE01EC5}">
      <dsp:nvSpPr>
        <dsp:cNvPr id="0" name=""/>
        <dsp:cNvSpPr/>
      </dsp:nvSpPr>
      <dsp:spPr>
        <a:xfrm rot="5400000">
          <a:off x="4513965" y="-1892009"/>
          <a:ext cx="592976" cy="452748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Sample Input: [-4, 7, 6, 2, -5] 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Sample Output: (-5, 6)</a:t>
          </a:r>
          <a:endParaRPr lang="en-US" sz="1500" kern="1200" dirty="0"/>
        </a:p>
      </dsp:txBody>
      <dsp:txXfrm rot="-5400000">
        <a:off x="2546711" y="104192"/>
        <a:ext cx="4498538" cy="535082"/>
      </dsp:txXfrm>
    </dsp:sp>
    <dsp:sp modelId="{FF8289A3-6DDB-4FE6-9021-DEAAF47D2A7F}">
      <dsp:nvSpPr>
        <dsp:cNvPr id="0" name=""/>
        <dsp:cNvSpPr/>
      </dsp:nvSpPr>
      <dsp:spPr>
        <a:xfrm>
          <a:off x="0" y="1123"/>
          <a:ext cx="2546710" cy="741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 Case 1</a:t>
          </a:r>
          <a:endParaRPr lang="en-US" sz="3300" kern="1200" dirty="0"/>
        </a:p>
      </dsp:txBody>
      <dsp:txXfrm>
        <a:off x="36183" y="37306"/>
        <a:ext cx="2474344" cy="668854"/>
      </dsp:txXfrm>
    </dsp:sp>
    <dsp:sp modelId="{1DC90ABB-0280-49F0-8EEC-C1D9EC487586}">
      <dsp:nvSpPr>
        <dsp:cNvPr id="0" name=""/>
        <dsp:cNvSpPr/>
      </dsp:nvSpPr>
      <dsp:spPr>
        <a:xfrm rot="5400000">
          <a:off x="4513965" y="-1113728"/>
          <a:ext cx="592976" cy="452748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Sample Input: [-50, 34, -19, 24, 33, 10, -46, -38]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Sample Output: (-38, 34)</a:t>
          </a:r>
          <a:endParaRPr lang="en-US" sz="1500" kern="1200" dirty="0"/>
        </a:p>
      </dsp:txBody>
      <dsp:txXfrm rot="-5400000">
        <a:off x="2546711" y="882473"/>
        <a:ext cx="4498538" cy="535082"/>
      </dsp:txXfrm>
    </dsp:sp>
    <dsp:sp modelId="{B38512B9-EC37-4700-AAA9-E933CF9B74BA}">
      <dsp:nvSpPr>
        <dsp:cNvPr id="0" name=""/>
        <dsp:cNvSpPr/>
      </dsp:nvSpPr>
      <dsp:spPr>
        <a:xfrm>
          <a:off x="0" y="779404"/>
          <a:ext cx="2546710" cy="7412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 Case 2</a:t>
          </a:r>
          <a:endParaRPr lang="en-US" sz="3300" kern="1200" dirty="0"/>
        </a:p>
      </dsp:txBody>
      <dsp:txXfrm>
        <a:off x="36183" y="815587"/>
        <a:ext cx="2474344" cy="668854"/>
      </dsp:txXfrm>
    </dsp:sp>
    <dsp:sp modelId="{F3C5D024-B480-4BCC-B005-5E5C9BA91AC9}">
      <dsp:nvSpPr>
        <dsp:cNvPr id="0" name=""/>
        <dsp:cNvSpPr/>
      </dsp:nvSpPr>
      <dsp:spPr>
        <a:xfrm rot="5400000">
          <a:off x="4513965" y="-335446"/>
          <a:ext cx="592976" cy="452748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Sample Input: [-7, -5, -10, 0, -1, -15, -13]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Sample Output: (-1, 0)</a:t>
          </a:r>
          <a:endParaRPr lang="en-US" sz="1500" kern="1200" dirty="0"/>
        </a:p>
      </dsp:txBody>
      <dsp:txXfrm rot="-5400000">
        <a:off x="2546711" y="1660755"/>
        <a:ext cx="4498538" cy="535082"/>
      </dsp:txXfrm>
    </dsp:sp>
    <dsp:sp modelId="{F27A9930-915F-4F96-A830-E9E718E51747}">
      <dsp:nvSpPr>
        <dsp:cNvPr id="0" name=""/>
        <dsp:cNvSpPr/>
      </dsp:nvSpPr>
      <dsp:spPr>
        <a:xfrm>
          <a:off x="0" y="1557685"/>
          <a:ext cx="2546710" cy="7412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 Case 3</a:t>
          </a:r>
          <a:endParaRPr lang="en-US" sz="3300" kern="1200" dirty="0"/>
        </a:p>
      </dsp:txBody>
      <dsp:txXfrm>
        <a:off x="36183" y="1593868"/>
        <a:ext cx="2474344" cy="668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20" name="Google Shape;6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">
  <p:cSld name="1_Title and Doughnut Char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1_Title and Line Char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 txBox="1">
            <a:spLocks noGrp="1"/>
          </p:cNvSpPr>
          <p:nvPr>
            <p:ph type="body" idx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2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3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4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5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6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7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>
            <a:spLocks noGrp="1"/>
          </p:cNvSpPr>
          <p:nvPr>
            <p:ph type="chart" idx="8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1_Title and Doughnut Chart 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2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3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body" idx="4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1" name="Google Shape;2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6" name="Google Shape;22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1_Title and Infograhic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 txBox="1">
            <a:spLocks noGrp="1"/>
          </p:cNvSpPr>
          <p:nvPr>
            <p:ph type="body" idx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type="body" idx="2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body" idx="3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body" idx="4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body" idx="5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body" idx="6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body" idx="7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body" idx="8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9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13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4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5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body" idx="16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body" idx="17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body" idx="18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body" idx="19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body" idx="20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body" idx="2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0" name="Google Shape;25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7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1_Title and Infographic 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58" name="Google Shape;258;p18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>
            <a:spLocks noGrp="1"/>
          </p:cNvSpPr>
          <p:nvPr>
            <p:ph type="body" idx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body" idx="2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body" idx="3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body" idx="4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Google Shape;263;p18"/>
          <p:cNvSpPr txBox="1">
            <a:spLocks noGrp="1"/>
          </p:cNvSpPr>
          <p:nvPr>
            <p:ph type="body" idx="5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body" idx="6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body" idx="7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18"/>
          <p:cNvSpPr txBox="1">
            <a:spLocks noGrp="1"/>
          </p:cNvSpPr>
          <p:nvPr>
            <p:ph type="body" idx="8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9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body" idx="13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1_Title and Infographic 3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body" idx="2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body" idx="3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body" idx="4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body" idx="5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body" idx="6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body" idx="7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body" idx="8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body" idx="9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body" idx="13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4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5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16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body" idx="17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body" idx="18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body" idx="19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body" idx="20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body" idx="2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body" idx="22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body" idx="23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body" idx="24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19"/>
          <p:cNvSpPr txBox="1">
            <a:spLocks noGrp="1"/>
          </p:cNvSpPr>
          <p:nvPr>
            <p:ph type="body" idx="25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19"/>
          <p:cNvSpPr txBox="1">
            <a:spLocks noGrp="1"/>
          </p:cNvSpPr>
          <p:nvPr>
            <p:ph type="body" idx="26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19"/>
          <p:cNvSpPr txBox="1">
            <a:spLocks noGrp="1"/>
          </p:cNvSpPr>
          <p:nvPr>
            <p:ph type="body" idx="27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98" name="Google Shape;298;p19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299" name="Google Shape;299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6" name="Google Shape;31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>
            <a:spLocks noGrp="1"/>
          </p:cNvSpPr>
          <p:nvPr>
            <p:ph type="body" idx="28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10_Custom Layou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body" idx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>
            <a:spLocks noGrp="1"/>
          </p:cNvSpPr>
          <p:nvPr>
            <p:ph type="chart" idx="2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5" name="Google Shape;33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1_Divider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40" name="Google Shape;34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1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  <p:pic>
        <p:nvPicPr>
          <p:cNvPr id="342" name="Google Shape;34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3 picture with caption">
  <p:cSld name="Title and 3 picture with caption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2"/>
          <p:cNvSpPr>
            <a:spLocks noGrp="1"/>
          </p:cNvSpPr>
          <p:nvPr>
            <p:ph type="pic" idx="2"/>
          </p:nvPr>
        </p:nvSpPr>
        <p:spPr>
          <a:xfrm>
            <a:off x="1445363" y="1382268"/>
            <a:ext cx="1668121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22"/>
          <p:cNvSpPr>
            <a:spLocks noGrp="1"/>
          </p:cNvSpPr>
          <p:nvPr>
            <p:ph type="pic" idx="3"/>
          </p:nvPr>
        </p:nvSpPr>
        <p:spPr>
          <a:xfrm>
            <a:off x="3744984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0" name="Google Shape;350;p22"/>
          <p:cNvSpPr>
            <a:spLocks noGrp="1"/>
          </p:cNvSpPr>
          <p:nvPr>
            <p:ph type="pic" idx="4"/>
          </p:nvPr>
        </p:nvSpPr>
        <p:spPr>
          <a:xfrm>
            <a:off x="6055443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body" idx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body" idx="5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body" idx="6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body" idx="7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body" idx="8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body" idx="9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59" name="Google Shape;35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2 pictures">
  <p:cSld name="Title and 2 pictures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3"/>
          <p:cNvSpPr txBox="1">
            <a:spLocks noGrp="1"/>
          </p:cNvSpPr>
          <p:nvPr>
            <p:ph type="title"/>
          </p:nvPr>
        </p:nvSpPr>
        <p:spPr>
          <a:xfrm>
            <a:off x="642473" y="546498"/>
            <a:ext cx="5902706" cy="56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3"/>
          <p:cNvSpPr>
            <a:spLocks noGrp="1"/>
          </p:cNvSpPr>
          <p:nvPr>
            <p:ph type="pic" idx="2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5" name="Google Shape;365;p23"/>
          <p:cNvSpPr>
            <a:spLocks noGrp="1"/>
          </p:cNvSpPr>
          <p:nvPr>
            <p:ph type="pic" idx="3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6" name="Google Shape;366;p23"/>
          <p:cNvSpPr txBox="1">
            <a:spLocks noGrp="1"/>
          </p:cNvSpPr>
          <p:nvPr>
            <p:ph type="body" idx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7" name="Google Shape;367;p23"/>
          <p:cNvSpPr txBox="1">
            <a:spLocks noGrp="1"/>
          </p:cNvSpPr>
          <p:nvPr>
            <p:ph type="body" idx="4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sz="131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8" name="Google Shape;368;p23"/>
          <p:cNvSpPr txBox="1">
            <a:spLocks noGrp="1"/>
          </p:cNvSpPr>
          <p:nvPr>
            <p:ph type="dt" idx="10"/>
          </p:nvPr>
        </p:nvSpPr>
        <p:spPr>
          <a:xfrm>
            <a:off x="642473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3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70" name="Google Shape;37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3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cons and Content">
  <p:cSld name="Title, Icons and Content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4"/>
          <p:cNvSpPr txBox="1">
            <a:spLocks noGrp="1"/>
          </p:cNvSpPr>
          <p:nvPr>
            <p:ph type="body" idx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1" name="Google Shape;381;p24"/>
          <p:cNvSpPr txBox="1">
            <a:spLocks noGrp="1"/>
          </p:cNvSpPr>
          <p:nvPr>
            <p:ph type="body" idx="2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2" name="Google Shape;382;p24"/>
          <p:cNvSpPr txBox="1">
            <a:spLocks noGrp="1"/>
          </p:cNvSpPr>
          <p:nvPr>
            <p:ph type="body" idx="3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3" name="Google Shape;383;p24"/>
          <p:cNvSpPr txBox="1">
            <a:spLocks noGrp="1"/>
          </p:cNvSpPr>
          <p:nvPr>
            <p:ph type="body" idx="4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4" name="Google Shape;384;p24"/>
          <p:cNvSpPr txBox="1">
            <a:spLocks noGrp="1"/>
          </p:cNvSpPr>
          <p:nvPr>
            <p:ph type="body" idx="5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5" name="Google Shape;385;p24"/>
          <p:cNvSpPr txBox="1">
            <a:spLocks noGrp="1"/>
          </p:cNvSpPr>
          <p:nvPr>
            <p:ph type="body" idx="6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6" name="Google Shape;386;p24"/>
          <p:cNvSpPr txBox="1">
            <a:spLocks noGrp="1"/>
          </p:cNvSpPr>
          <p:nvPr>
            <p:ph type="body" idx="7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body" idx="8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body" idx="9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body" idx="13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2" name="Google Shape;39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4" name="Google Shape;404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5_Section Header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5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408;p25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409" name="Google Shape;409;p25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25"/>
          <p:cNvSpPr txBox="1">
            <a:spLocks noGrp="1"/>
          </p:cNvSpPr>
          <p:nvPr>
            <p:ph type="body" idx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>
            <a:spLocks noGrp="1"/>
          </p:cNvSpPr>
          <p:nvPr>
            <p:ph type="body" idx="2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6" name="Google Shape;416;p25"/>
          <p:cNvSpPr txBox="1">
            <a:spLocks noGrp="1"/>
          </p:cNvSpPr>
          <p:nvPr>
            <p:ph type="body" idx="3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7" name="Google Shape;417;p25"/>
          <p:cNvSpPr txBox="1">
            <a:spLocks noGrp="1"/>
          </p:cNvSpPr>
          <p:nvPr>
            <p:ph type="dt" idx="10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5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19" name="Google Shape;41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5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Google Shape;422;p25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423" name="Google Shape;423;p25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25"/>
          <p:cNvSpPr txBox="1">
            <a:spLocks noGrp="1"/>
          </p:cNvSpPr>
          <p:nvPr>
            <p:ph type="body" idx="4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9" name="Google Shape;429;p25"/>
          <p:cNvSpPr txBox="1">
            <a:spLocks noGrp="1"/>
          </p:cNvSpPr>
          <p:nvPr>
            <p:ph type="body" idx="5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0" name="Google Shape;430;p25"/>
          <p:cNvSpPr txBox="1">
            <a:spLocks noGrp="1"/>
          </p:cNvSpPr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31" name="Google Shape;4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">
  <p:cSld name="Title and Doughnut Chart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7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5" name="Google Shape;46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Title and Line Char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0" name="Google Shape;47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3" name="Google Shape;473;p28"/>
          <p:cNvSpPr txBox="1">
            <a:spLocks noGrp="1"/>
          </p:cNvSpPr>
          <p:nvPr>
            <p:ph type="body" idx="2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body" idx="3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5" name="Google Shape;475;p28"/>
          <p:cNvSpPr txBox="1">
            <a:spLocks noGrp="1"/>
          </p:cNvSpPr>
          <p:nvPr>
            <p:ph type="body" idx="4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6" name="Google Shape;476;p28"/>
          <p:cNvSpPr txBox="1">
            <a:spLocks noGrp="1"/>
          </p:cNvSpPr>
          <p:nvPr>
            <p:ph type="body" idx="5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7" name="Google Shape;477;p28"/>
          <p:cNvSpPr txBox="1">
            <a:spLocks noGrp="1"/>
          </p:cNvSpPr>
          <p:nvPr>
            <p:ph type="body" idx="6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8" name="Google Shape;478;p28"/>
          <p:cNvSpPr txBox="1">
            <a:spLocks noGrp="1"/>
          </p:cNvSpPr>
          <p:nvPr>
            <p:ph type="body" idx="7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9" name="Google Shape;479;p28"/>
          <p:cNvSpPr>
            <a:spLocks noGrp="1"/>
          </p:cNvSpPr>
          <p:nvPr>
            <p:ph type="chart" idx="8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1" name="Google Shape;48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85" name="Google Shape;48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Title and Doughnut Chart 2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89" name="Google Shape;48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9"/>
          <p:cNvSpPr txBox="1">
            <a:spLocks noGrp="1"/>
          </p:cNvSpPr>
          <p:nvPr>
            <p:ph type="body" idx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3" name="Google Shape;493;p29"/>
          <p:cNvSpPr txBox="1">
            <a:spLocks noGrp="1"/>
          </p:cNvSpPr>
          <p:nvPr>
            <p:ph type="body" idx="2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4" name="Google Shape;494;p29"/>
          <p:cNvSpPr txBox="1">
            <a:spLocks noGrp="1"/>
          </p:cNvSpPr>
          <p:nvPr>
            <p:ph type="body" idx="3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5" name="Google Shape;495;p29"/>
          <p:cNvSpPr txBox="1">
            <a:spLocks noGrp="1"/>
          </p:cNvSpPr>
          <p:nvPr>
            <p:ph type="body" idx="4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96" name="Google Shape;496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01" name="Google Shape;50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Title and Infograhic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05" name="Google Shape;50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0"/>
          <p:cNvSpPr txBox="1">
            <a:spLocks noGrp="1"/>
          </p:cNvSpPr>
          <p:nvPr>
            <p:ph type="body" idx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8" name="Google Shape;508;p30"/>
          <p:cNvSpPr txBox="1">
            <a:spLocks noGrp="1"/>
          </p:cNvSpPr>
          <p:nvPr>
            <p:ph type="body" idx="2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9" name="Google Shape;509;p30"/>
          <p:cNvSpPr txBox="1">
            <a:spLocks noGrp="1"/>
          </p:cNvSpPr>
          <p:nvPr>
            <p:ph type="body" idx="3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0" name="Google Shape;510;p30"/>
          <p:cNvSpPr txBox="1">
            <a:spLocks noGrp="1"/>
          </p:cNvSpPr>
          <p:nvPr>
            <p:ph type="body" idx="4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1" name="Google Shape;511;p30"/>
          <p:cNvSpPr txBox="1">
            <a:spLocks noGrp="1"/>
          </p:cNvSpPr>
          <p:nvPr>
            <p:ph type="body" idx="5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2" name="Google Shape;512;p30"/>
          <p:cNvSpPr txBox="1">
            <a:spLocks noGrp="1"/>
          </p:cNvSpPr>
          <p:nvPr>
            <p:ph type="body" idx="6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3" name="Google Shape;513;p30"/>
          <p:cNvSpPr txBox="1">
            <a:spLocks noGrp="1"/>
          </p:cNvSpPr>
          <p:nvPr>
            <p:ph type="body" idx="7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4" name="Google Shape;514;p30"/>
          <p:cNvSpPr txBox="1">
            <a:spLocks noGrp="1"/>
          </p:cNvSpPr>
          <p:nvPr>
            <p:ph type="body" idx="8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5" name="Google Shape;515;p30"/>
          <p:cNvSpPr txBox="1">
            <a:spLocks noGrp="1"/>
          </p:cNvSpPr>
          <p:nvPr>
            <p:ph type="body" idx="9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6" name="Google Shape;516;p30"/>
          <p:cNvSpPr txBox="1">
            <a:spLocks noGrp="1"/>
          </p:cNvSpPr>
          <p:nvPr>
            <p:ph type="body" idx="13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7" name="Google Shape;517;p30"/>
          <p:cNvSpPr txBox="1">
            <a:spLocks noGrp="1"/>
          </p:cNvSpPr>
          <p:nvPr>
            <p:ph type="body" idx="14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8" name="Google Shape;518;p30"/>
          <p:cNvSpPr txBox="1">
            <a:spLocks noGrp="1"/>
          </p:cNvSpPr>
          <p:nvPr>
            <p:ph type="body" idx="15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9" name="Google Shape;519;p30"/>
          <p:cNvSpPr txBox="1">
            <a:spLocks noGrp="1"/>
          </p:cNvSpPr>
          <p:nvPr>
            <p:ph type="body" idx="16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0" name="Google Shape;520;p30"/>
          <p:cNvSpPr txBox="1">
            <a:spLocks noGrp="1"/>
          </p:cNvSpPr>
          <p:nvPr>
            <p:ph type="body" idx="17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1" name="Google Shape;521;p30"/>
          <p:cNvSpPr txBox="1">
            <a:spLocks noGrp="1"/>
          </p:cNvSpPr>
          <p:nvPr>
            <p:ph type="body" idx="18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2" name="Google Shape;522;p30"/>
          <p:cNvSpPr txBox="1">
            <a:spLocks noGrp="1"/>
          </p:cNvSpPr>
          <p:nvPr>
            <p:ph type="body" idx="19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3" name="Google Shape;523;p30"/>
          <p:cNvSpPr txBox="1">
            <a:spLocks noGrp="1"/>
          </p:cNvSpPr>
          <p:nvPr>
            <p:ph type="body" idx="20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4" name="Google Shape;524;p30"/>
          <p:cNvSpPr txBox="1">
            <a:spLocks noGrp="1"/>
          </p:cNvSpPr>
          <p:nvPr>
            <p:ph type="body" idx="2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25" name="Google Shape;52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0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9" name="Google Shape;52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Title and Infographic 2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33" name="Google Shape;533;p31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1"/>
          <p:cNvSpPr txBox="1">
            <a:spLocks noGrp="1"/>
          </p:cNvSpPr>
          <p:nvPr>
            <p:ph type="body" idx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2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6" name="Google Shape;536;p31"/>
          <p:cNvSpPr txBox="1">
            <a:spLocks noGrp="1"/>
          </p:cNvSpPr>
          <p:nvPr>
            <p:ph type="body" idx="3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7" name="Google Shape;537;p31"/>
          <p:cNvSpPr txBox="1">
            <a:spLocks noGrp="1"/>
          </p:cNvSpPr>
          <p:nvPr>
            <p:ph type="body" idx="4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body" idx="5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9" name="Google Shape;539;p31"/>
          <p:cNvSpPr txBox="1">
            <a:spLocks noGrp="1"/>
          </p:cNvSpPr>
          <p:nvPr>
            <p:ph type="body" idx="6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0" name="Google Shape;540;p31"/>
          <p:cNvSpPr txBox="1">
            <a:spLocks noGrp="1"/>
          </p:cNvSpPr>
          <p:nvPr>
            <p:ph type="body" idx="7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1" name="Google Shape;541;p31"/>
          <p:cNvSpPr txBox="1">
            <a:spLocks noGrp="1"/>
          </p:cNvSpPr>
          <p:nvPr>
            <p:ph type="body" idx="8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2" name="Google Shape;542;p31"/>
          <p:cNvSpPr txBox="1">
            <a:spLocks noGrp="1"/>
          </p:cNvSpPr>
          <p:nvPr>
            <p:ph type="body" idx="9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3" name="Google Shape;543;p31"/>
          <p:cNvSpPr txBox="1">
            <a:spLocks noGrp="1"/>
          </p:cNvSpPr>
          <p:nvPr>
            <p:ph type="body" idx="13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4" name="Google Shape;544;p31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Title and Infographic 3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49" name="Google Shape;549;p32"/>
          <p:cNvSpPr txBox="1">
            <a:spLocks noGrp="1"/>
          </p:cNvSpPr>
          <p:nvPr>
            <p:ph type="body" idx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0" name="Google Shape;550;p32"/>
          <p:cNvSpPr txBox="1">
            <a:spLocks noGrp="1"/>
          </p:cNvSpPr>
          <p:nvPr>
            <p:ph type="body" idx="2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1" name="Google Shape;551;p32"/>
          <p:cNvSpPr txBox="1">
            <a:spLocks noGrp="1"/>
          </p:cNvSpPr>
          <p:nvPr>
            <p:ph type="body" idx="3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2" name="Google Shape;552;p32"/>
          <p:cNvSpPr txBox="1">
            <a:spLocks noGrp="1"/>
          </p:cNvSpPr>
          <p:nvPr>
            <p:ph type="body" idx="4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3" name="Google Shape;553;p32"/>
          <p:cNvSpPr txBox="1">
            <a:spLocks noGrp="1"/>
          </p:cNvSpPr>
          <p:nvPr>
            <p:ph type="body" idx="5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4" name="Google Shape;554;p32"/>
          <p:cNvSpPr txBox="1">
            <a:spLocks noGrp="1"/>
          </p:cNvSpPr>
          <p:nvPr>
            <p:ph type="body" idx="6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5" name="Google Shape;555;p32"/>
          <p:cNvSpPr txBox="1">
            <a:spLocks noGrp="1"/>
          </p:cNvSpPr>
          <p:nvPr>
            <p:ph type="body" idx="7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6" name="Google Shape;556;p32"/>
          <p:cNvSpPr txBox="1">
            <a:spLocks noGrp="1"/>
          </p:cNvSpPr>
          <p:nvPr>
            <p:ph type="body" idx="8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7" name="Google Shape;557;p32"/>
          <p:cNvSpPr txBox="1">
            <a:spLocks noGrp="1"/>
          </p:cNvSpPr>
          <p:nvPr>
            <p:ph type="body" idx="9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8" name="Google Shape;558;p32"/>
          <p:cNvSpPr txBox="1">
            <a:spLocks noGrp="1"/>
          </p:cNvSpPr>
          <p:nvPr>
            <p:ph type="body" idx="13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9" name="Google Shape;559;p32"/>
          <p:cNvSpPr txBox="1">
            <a:spLocks noGrp="1"/>
          </p:cNvSpPr>
          <p:nvPr>
            <p:ph type="body" idx="14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0" name="Google Shape;560;p32"/>
          <p:cNvSpPr txBox="1">
            <a:spLocks noGrp="1"/>
          </p:cNvSpPr>
          <p:nvPr>
            <p:ph type="body" idx="15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1" name="Google Shape;561;p32"/>
          <p:cNvSpPr txBox="1">
            <a:spLocks noGrp="1"/>
          </p:cNvSpPr>
          <p:nvPr>
            <p:ph type="body" idx="16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2" name="Google Shape;562;p32"/>
          <p:cNvSpPr txBox="1">
            <a:spLocks noGrp="1"/>
          </p:cNvSpPr>
          <p:nvPr>
            <p:ph type="body" idx="17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3" name="Google Shape;563;p32"/>
          <p:cNvSpPr txBox="1">
            <a:spLocks noGrp="1"/>
          </p:cNvSpPr>
          <p:nvPr>
            <p:ph type="body" idx="18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4" name="Google Shape;564;p32"/>
          <p:cNvSpPr txBox="1">
            <a:spLocks noGrp="1"/>
          </p:cNvSpPr>
          <p:nvPr>
            <p:ph type="body" idx="19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body" idx="20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6" name="Google Shape;566;p32"/>
          <p:cNvSpPr txBox="1">
            <a:spLocks noGrp="1"/>
          </p:cNvSpPr>
          <p:nvPr>
            <p:ph type="body" idx="2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7" name="Google Shape;567;p32"/>
          <p:cNvSpPr txBox="1">
            <a:spLocks noGrp="1"/>
          </p:cNvSpPr>
          <p:nvPr>
            <p:ph type="body" idx="22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8" name="Google Shape;568;p32"/>
          <p:cNvSpPr txBox="1">
            <a:spLocks noGrp="1"/>
          </p:cNvSpPr>
          <p:nvPr>
            <p:ph type="body" idx="23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9" name="Google Shape;569;p32"/>
          <p:cNvSpPr txBox="1">
            <a:spLocks noGrp="1"/>
          </p:cNvSpPr>
          <p:nvPr>
            <p:ph type="body" idx="24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0" name="Google Shape;570;p32"/>
          <p:cNvSpPr txBox="1">
            <a:spLocks noGrp="1"/>
          </p:cNvSpPr>
          <p:nvPr>
            <p:ph type="body" idx="25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1" name="Google Shape;571;p32"/>
          <p:cNvSpPr txBox="1">
            <a:spLocks noGrp="1"/>
          </p:cNvSpPr>
          <p:nvPr>
            <p:ph type="body" idx="26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2" name="Google Shape;572;p32"/>
          <p:cNvSpPr txBox="1">
            <a:spLocks noGrp="1"/>
          </p:cNvSpPr>
          <p:nvPr>
            <p:ph type="body" idx="27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73" name="Google Shape;573;p32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574" name="Google Shape;574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91" name="Google Shape;59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2"/>
          <p:cNvSpPr txBox="1">
            <a:spLocks noGrp="1"/>
          </p:cNvSpPr>
          <p:nvPr>
            <p:ph type="body" idx="28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0" name="Google Shape;600;p32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2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02" name="Google Shape;602;p3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06" name="Google Shape;606;p33"/>
          <p:cNvSpPr txBox="1">
            <a:spLocks noGrp="1"/>
          </p:cNvSpPr>
          <p:nvPr>
            <p:ph type="body" idx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7" name="Google Shape;607;p33"/>
          <p:cNvSpPr>
            <a:spLocks noGrp="1"/>
          </p:cNvSpPr>
          <p:nvPr>
            <p:ph type="chart" idx="2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8" name="Google Shape;608;p3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3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10" name="Google Shape;610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5990568" cy="56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2 Line Title, Infographics and Caption">
  <p:cSld name="2_2 Line Title, Infographics and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1" y="600076"/>
            <a:ext cx="9144001" cy="4543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-3" y="-20049"/>
            <a:ext cx="9144001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>
            <a:spLocks noGrp="1"/>
          </p:cNvSpPr>
          <p:nvPr>
            <p:ph type="pic" idx="2"/>
          </p:nvPr>
        </p:nvSpPr>
        <p:spPr>
          <a:xfrm>
            <a:off x="-2" y="-12112"/>
            <a:ext cx="9144002" cy="51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>
            <a:spLocks noGrp="1"/>
          </p:cNvSpPr>
          <p:nvPr>
            <p:ph type="pic" idx="3"/>
          </p:nvPr>
        </p:nvSpPr>
        <p:spPr>
          <a:xfrm>
            <a:off x="10220734" y="-3856910"/>
            <a:ext cx="9144001" cy="51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3213848" y="3489722"/>
            <a:ext cx="5355081" cy="83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3847" y="2234762"/>
            <a:ext cx="5373512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642167" y="610235"/>
            <a:ext cx="5493203" cy="86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lang="en-IN" sz="3600" b="0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3600" b="0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11718595" y="3690308"/>
            <a:ext cx="870" cy="1071"/>
          </a:xfrm>
          <a:custGeom>
            <a:avLst/>
            <a:gdLst/>
            <a:ahLst/>
            <a:cxnLst/>
            <a:rect l="l" t="t" r="r" b="b"/>
            <a:pathLst>
              <a:path w="870" h="1071" extrusionOk="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2 Line Title and Content">
  <p:cSld name="2_2 Line Title and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6_Section Head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2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134" name="Google Shape;134;p1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2"/>
          <p:cNvSpPr txBox="1">
            <a:spLocks noGrp="1"/>
          </p:cNvSpPr>
          <p:nvPr>
            <p:ph type="body" idx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body" idx="2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body" idx="3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dt" idx="10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2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148" name="Google Shape;148;p1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2"/>
          <p:cNvSpPr txBox="1">
            <a:spLocks noGrp="1"/>
          </p:cNvSpPr>
          <p:nvPr>
            <p:ph type="body" idx="4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5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8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3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7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5"/>
          <p:cNvSpPr txBox="1"/>
          <p:nvPr/>
        </p:nvSpPr>
        <p:spPr>
          <a:xfrm>
            <a:off x="733779" y="1063036"/>
            <a:ext cx="3000962" cy="113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5" name="Google Shape;625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55430" y="631673"/>
            <a:ext cx="241925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PYTHON LAB</a:t>
            </a:r>
          </a:p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Video Submission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BY:</a:t>
            </a:r>
          </a:p>
          <a:p>
            <a:r>
              <a:rPr lang="en-IN" dirty="0" smtClean="0"/>
              <a:t>Riya Sharma</a:t>
            </a:r>
          </a:p>
          <a:p>
            <a:r>
              <a:rPr lang="en-IN" dirty="0" smtClean="0"/>
              <a:t>Kunal Sadana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1055" y="1577482"/>
            <a:ext cx="4123661" cy="2217803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/>
              <a:t>Agenda:</a:t>
            </a:r>
          </a:p>
          <a:p>
            <a:pPr marL="285750" indent="-285750" algn="l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IN" dirty="0" smtClean="0"/>
              <a:t>Understanding the Problem Statement</a:t>
            </a:r>
          </a:p>
          <a:p>
            <a:pPr marL="285750" indent="-285750" algn="l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IN" dirty="0" smtClean="0"/>
              <a:t>Solution Approach</a:t>
            </a:r>
          </a:p>
          <a:p>
            <a:pPr marL="285750" lvl="2" indent="-285750" algn="l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 smtClean="0"/>
              <a:t>Brute-Force Method</a:t>
            </a:r>
          </a:p>
          <a:p>
            <a:pPr marL="285750" lvl="2" indent="-285750" algn="l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 smtClean="0"/>
              <a:t>Optimised Method</a:t>
            </a:r>
          </a:p>
          <a:p>
            <a:pPr marL="285750" indent="-285750" algn="l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IN" dirty="0"/>
              <a:t>Python</a:t>
            </a:r>
            <a:r>
              <a:rPr lang="en-IN" dirty="0" smtClean="0"/>
              <a:t> Implementation</a:t>
            </a:r>
            <a:endParaRPr lang="en-IN" dirty="0"/>
          </a:p>
        </p:txBody>
      </p:sp>
      <p:pic>
        <p:nvPicPr>
          <p:cNvPr id="4" name="Google Shape;616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4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72633" y="908788"/>
            <a:ext cx="7775944" cy="75697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Write a program that finds </a:t>
            </a:r>
            <a:r>
              <a:rPr lang="en-US" b="1" dirty="0" smtClean="0">
                <a:solidFill>
                  <a:schemeClr val="accent2"/>
                </a:solidFill>
              </a:rPr>
              <a:t>two elements</a:t>
            </a:r>
            <a:r>
              <a:rPr lang="en-US" dirty="0" smtClean="0"/>
              <a:t> </a:t>
            </a:r>
            <a:r>
              <a:rPr lang="en-US" dirty="0"/>
              <a:t>such that their </a:t>
            </a:r>
            <a:r>
              <a:rPr lang="en-US" b="1" dirty="0">
                <a:solidFill>
                  <a:schemeClr val="accent2"/>
                </a:solidFill>
              </a:rPr>
              <a:t>sum is closest to </a:t>
            </a:r>
            <a:r>
              <a:rPr lang="en-US" b="1" dirty="0" smtClean="0">
                <a:solidFill>
                  <a:schemeClr val="accent2"/>
                </a:solidFill>
              </a:rPr>
              <a:t>zero</a:t>
            </a:r>
            <a:r>
              <a:rPr lang="en-US" dirty="0" smtClean="0"/>
              <a:t> from a given </a:t>
            </a:r>
            <a:r>
              <a:rPr lang="en-US" dirty="0"/>
              <a:t>list that can </a:t>
            </a:r>
            <a:r>
              <a:rPr lang="en-US" dirty="0" smtClean="0"/>
              <a:t>contain </a:t>
            </a:r>
            <a:r>
              <a:rPr lang="en-US" dirty="0"/>
              <a:t>positive and negative </a:t>
            </a:r>
            <a:r>
              <a:rPr lang="en-US" dirty="0" smtClean="0"/>
              <a:t>integers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92979690"/>
              </p:ext>
            </p:extLst>
          </p:nvPr>
        </p:nvGraphicFramePr>
        <p:xfrm>
          <a:off x="1123507" y="2176350"/>
          <a:ext cx="7074196" cy="2300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6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6679" y="873349"/>
            <a:ext cx="8671377" cy="38129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>
              <a:spcBef>
                <a:spcPts val="600"/>
              </a:spcBef>
            </a:pPr>
            <a:r>
              <a:rPr lang="en-IN" sz="1400" dirty="0" smtClean="0">
                <a:latin typeface="+mn-lt"/>
              </a:rPr>
              <a:t>Create a ‘</a:t>
            </a:r>
            <a:r>
              <a:rPr lang="en-IN" sz="1400" b="1" dirty="0" smtClean="0">
                <a:latin typeface="+mn-lt"/>
              </a:rPr>
              <a:t>min_sum</a:t>
            </a:r>
            <a:r>
              <a:rPr lang="en-IN" sz="1400" dirty="0" smtClean="0">
                <a:latin typeface="+mn-lt"/>
              </a:rPr>
              <a:t>’ variable and initialise </a:t>
            </a:r>
            <a:r>
              <a:rPr lang="en-IN" sz="1400" dirty="0">
                <a:latin typeface="+mn-lt"/>
              </a:rPr>
              <a:t>it with </a:t>
            </a:r>
            <a:r>
              <a:rPr lang="en-IN" sz="1400" dirty="0" smtClean="0">
                <a:latin typeface="+mn-lt"/>
              </a:rPr>
              <a:t>1000000000.</a:t>
            </a:r>
            <a:endParaRPr lang="en-IN" sz="1400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4595563" cy="382564"/>
          </a:xfrm>
        </p:spPr>
        <p:txBody>
          <a:bodyPr/>
          <a:lstStyle/>
          <a:p>
            <a:r>
              <a:rPr lang="en-IN" dirty="0"/>
              <a:t>Solution 1: Brute-Force Approach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16677" y="1382974"/>
            <a:ext cx="8671379" cy="9349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IN" sz="1400" dirty="0">
                <a:latin typeface="+mn-lt"/>
              </a:rPr>
              <a:t>Loop through the list using nested loops.</a:t>
            </a:r>
          </a:p>
          <a:p>
            <a:pPr marL="5143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</a:rPr>
              <a:t>Outer loop ‘</a:t>
            </a:r>
            <a:r>
              <a:rPr lang="en-IN" sz="1400" dirty="0" err="1">
                <a:latin typeface="+mn-lt"/>
              </a:rPr>
              <a:t>i</a:t>
            </a:r>
            <a:r>
              <a:rPr lang="en-IN" sz="1400" dirty="0">
                <a:latin typeface="+mn-lt"/>
              </a:rPr>
              <a:t>’ runs from first index to second to last index of the list.</a:t>
            </a:r>
          </a:p>
          <a:p>
            <a:pPr marL="5143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</a:rPr>
              <a:t>Inner loop ‘j’ runs from ith index to last index of the list.</a:t>
            </a:r>
            <a:endParaRPr lang="en-IN" sz="1400" dirty="0">
              <a:latin typeface="+mn-lt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16676" y="2446229"/>
            <a:ext cx="8671379" cy="9652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IN" sz="1400" dirty="0">
                <a:latin typeface="+mn-lt"/>
              </a:rPr>
              <a:t>For every element present at i</a:t>
            </a:r>
            <a:r>
              <a:rPr lang="en-IN" sz="1400" baseline="30000" dirty="0">
                <a:latin typeface="+mn-lt"/>
              </a:rPr>
              <a:t>th</a:t>
            </a:r>
            <a:r>
              <a:rPr lang="en-IN" sz="1400" dirty="0">
                <a:latin typeface="+mn-lt"/>
              </a:rPr>
              <a:t> and j</a:t>
            </a:r>
            <a:r>
              <a:rPr lang="en-IN" sz="1400" baseline="30000" dirty="0">
                <a:latin typeface="+mn-lt"/>
              </a:rPr>
              <a:t>th</a:t>
            </a:r>
            <a:r>
              <a:rPr lang="en-IN" sz="1400" dirty="0">
                <a:latin typeface="+mn-lt"/>
              </a:rPr>
              <a:t> index check if </a:t>
            </a:r>
            <a:r>
              <a:rPr lang="en-IN" sz="1400" dirty="0" smtClean="0">
                <a:latin typeface="+mn-lt"/>
              </a:rPr>
              <a:t>absolute sum </a:t>
            </a:r>
            <a:r>
              <a:rPr lang="en-IN" sz="1400" dirty="0">
                <a:latin typeface="+mn-lt"/>
              </a:rPr>
              <a:t>of the elements is less than min_sum.</a:t>
            </a:r>
          </a:p>
          <a:p>
            <a:pPr marL="5143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</a:rPr>
              <a:t>If yes, then replace the value of min_sum with sum of the elements.</a:t>
            </a:r>
          </a:p>
          <a:p>
            <a:pPr marL="5143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</a:rPr>
              <a:t>Store the values of </a:t>
            </a:r>
            <a:r>
              <a:rPr lang="en-IN" sz="1400" dirty="0" err="1">
                <a:latin typeface="+mn-lt"/>
              </a:rPr>
              <a:t>i</a:t>
            </a:r>
            <a:r>
              <a:rPr lang="en-IN" sz="1400" dirty="0">
                <a:latin typeface="+mn-lt"/>
              </a:rPr>
              <a:t>  and j  in some variable </a:t>
            </a:r>
            <a:r>
              <a:rPr lang="en-IN" sz="1400" b="1" dirty="0">
                <a:latin typeface="+mn-lt"/>
              </a:rPr>
              <a:t>‘a’</a:t>
            </a:r>
            <a:r>
              <a:rPr lang="en-IN" sz="1400" dirty="0">
                <a:latin typeface="+mn-lt"/>
              </a:rPr>
              <a:t> and </a:t>
            </a:r>
            <a:r>
              <a:rPr lang="en-IN" sz="1400" b="1" dirty="0">
                <a:latin typeface="+mn-lt"/>
              </a:rPr>
              <a:t>‘b’</a:t>
            </a:r>
            <a:r>
              <a:rPr lang="en-IN" sz="1400" dirty="0">
                <a:latin typeface="+mn-lt"/>
              </a:rPr>
              <a:t>.</a:t>
            </a:r>
            <a:endParaRPr lang="en-IN" sz="1400" dirty="0">
              <a:latin typeface="+mn-lt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16676" y="3539832"/>
            <a:ext cx="8671379" cy="41747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IN" sz="1400" dirty="0" smtClean="0">
                <a:latin typeface="+mn-lt"/>
              </a:rPr>
              <a:t>After the loop ends, return </a:t>
            </a:r>
            <a:r>
              <a:rPr lang="en-IN" sz="1400" dirty="0">
                <a:latin typeface="+mn-lt"/>
              </a:rPr>
              <a:t>the </a:t>
            </a:r>
            <a:r>
              <a:rPr lang="en-IN" sz="1400" dirty="0" smtClean="0">
                <a:latin typeface="+mn-lt"/>
              </a:rPr>
              <a:t>elements present at </a:t>
            </a:r>
            <a:r>
              <a:rPr lang="en-IN" sz="1400" dirty="0" err="1" smtClean="0">
                <a:latin typeface="+mn-lt"/>
              </a:rPr>
              <a:t>a</a:t>
            </a:r>
            <a:r>
              <a:rPr lang="en-IN" sz="1400" baseline="30000" dirty="0" err="1" smtClean="0">
                <a:latin typeface="+mn-lt"/>
              </a:rPr>
              <a:t>th</a:t>
            </a:r>
            <a:r>
              <a:rPr lang="en-IN" sz="1400" dirty="0" smtClean="0">
                <a:latin typeface="+mn-lt"/>
              </a:rPr>
              <a:t> and </a:t>
            </a:r>
            <a:r>
              <a:rPr lang="en-IN" sz="1400" dirty="0" err="1" smtClean="0">
                <a:latin typeface="+mn-lt"/>
              </a:rPr>
              <a:t>b</a:t>
            </a:r>
            <a:r>
              <a:rPr lang="en-IN" sz="1400" baseline="30000" dirty="0" err="1" smtClean="0">
                <a:latin typeface="+mn-lt"/>
              </a:rPr>
              <a:t>th</a:t>
            </a:r>
            <a:r>
              <a:rPr lang="en-IN" sz="1400" dirty="0" smtClean="0">
                <a:latin typeface="+mn-lt"/>
              </a:rPr>
              <a:t> index.</a:t>
            </a:r>
            <a:r>
              <a:rPr lang="en-IN" sz="1600" dirty="0" smtClean="0">
                <a:latin typeface="+mn-lt"/>
              </a:rPr>
              <a:t> </a:t>
            </a:r>
            <a:endParaRPr lang="en-IN" sz="1600" dirty="0">
              <a:latin typeface="+mn-lt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16675" y="4099299"/>
            <a:ext cx="8671379" cy="3812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IN" sz="1400" b="1" dirty="0" smtClean="0">
                <a:latin typeface="+mn-lt"/>
              </a:rPr>
              <a:t>Time Complexity: </a:t>
            </a:r>
            <a:r>
              <a:rPr lang="en-IN" sz="1400" dirty="0" smtClean="0">
                <a:latin typeface="+mn-lt"/>
              </a:rPr>
              <a:t>O(n</a:t>
            </a:r>
            <a:r>
              <a:rPr lang="en-IN" sz="1400" baseline="30000" dirty="0" smtClean="0">
                <a:latin typeface="+mn-lt"/>
              </a:rPr>
              <a:t>2</a:t>
            </a:r>
            <a:r>
              <a:rPr lang="en-IN" sz="1400" dirty="0" smtClean="0">
                <a:latin typeface="+mn-lt"/>
              </a:rPr>
              <a:t>)</a:t>
            </a:r>
            <a:endParaRPr lang="en-IN" sz="1400" b="1" dirty="0">
              <a:latin typeface="+mn-lt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16675" y="4622586"/>
            <a:ext cx="8671378" cy="3812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IN" sz="1400" b="1" dirty="0" smtClean="0">
                <a:latin typeface="+mn-lt"/>
              </a:rPr>
              <a:t>Limitations: </a:t>
            </a:r>
            <a:r>
              <a:rPr lang="en-IN" sz="1400" dirty="0" smtClean="0">
                <a:latin typeface="+mn-lt"/>
              </a:rPr>
              <a:t>Solution is not fast and efficient. Time Complexity is too high.</a:t>
            </a:r>
            <a:endParaRPr lang="en-IN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311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6671" y="742561"/>
            <a:ext cx="8061785" cy="34246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>
              <a:spcBef>
                <a:spcPts val="600"/>
              </a:spcBef>
            </a:pPr>
            <a:r>
              <a:rPr lang="en-IN" sz="1200" dirty="0">
                <a:latin typeface="+mn-lt"/>
              </a:rPr>
              <a:t>Create</a:t>
            </a:r>
            <a:r>
              <a:rPr lang="en-IN" sz="1200" dirty="0" smtClean="0">
                <a:latin typeface="+mn-lt"/>
              </a:rPr>
              <a:t> a ‘</a:t>
            </a:r>
            <a:r>
              <a:rPr lang="en-IN" sz="1200" b="1" dirty="0" smtClean="0">
                <a:latin typeface="+mn-lt"/>
              </a:rPr>
              <a:t>min_sum</a:t>
            </a:r>
            <a:r>
              <a:rPr lang="en-IN" sz="1200" dirty="0" smtClean="0">
                <a:latin typeface="+mn-lt"/>
              </a:rPr>
              <a:t>’ variable and initialise </a:t>
            </a:r>
            <a:r>
              <a:rPr lang="en-IN" sz="1200" dirty="0">
                <a:latin typeface="+mn-lt"/>
              </a:rPr>
              <a:t>it with </a:t>
            </a:r>
            <a:r>
              <a:rPr lang="en-IN" sz="1200" dirty="0" smtClean="0">
                <a:latin typeface="+mn-lt"/>
              </a:rPr>
              <a:t>1000000000.</a:t>
            </a:r>
            <a:endParaRPr lang="en-IN" sz="1200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5035042" cy="382564"/>
          </a:xfrm>
        </p:spPr>
        <p:txBody>
          <a:bodyPr/>
          <a:lstStyle/>
          <a:p>
            <a:r>
              <a:rPr lang="en-IN" dirty="0" smtClean="0"/>
              <a:t>Solution 2: Two-Pointers Approach</a:t>
            </a:r>
            <a:endParaRPr lang="en-IN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16669" y="1172022"/>
            <a:ext cx="8061787" cy="3424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IN" sz="1200" b="1" dirty="0">
                <a:latin typeface="+mn-lt"/>
              </a:rPr>
              <a:t>Sort</a:t>
            </a:r>
            <a:r>
              <a:rPr lang="en-IN" sz="1200" dirty="0">
                <a:latin typeface="+mn-lt"/>
              </a:rPr>
              <a:t> the </a:t>
            </a:r>
            <a:r>
              <a:rPr lang="en-IN" sz="1200" dirty="0">
                <a:latin typeface="+mn-lt"/>
              </a:rPr>
              <a:t>list using Inbuilt </a:t>
            </a:r>
            <a:r>
              <a:rPr lang="en-IN" sz="1200" dirty="0">
                <a:latin typeface="+mn-lt"/>
              </a:rPr>
              <a:t>sort function.</a:t>
            </a:r>
            <a:endParaRPr lang="en-IN" sz="1200" dirty="0">
              <a:latin typeface="+mn-lt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16668" y="1585658"/>
            <a:ext cx="8061788" cy="5054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IN" sz="1200" dirty="0" smtClean="0">
                <a:latin typeface="+mn-lt"/>
              </a:rPr>
              <a:t>Create variables </a:t>
            </a:r>
            <a:r>
              <a:rPr lang="en-IN" sz="1200" b="1" dirty="0" smtClean="0">
                <a:latin typeface="+mn-lt"/>
              </a:rPr>
              <a:t>‘l’ </a:t>
            </a:r>
            <a:r>
              <a:rPr lang="en-IN" sz="1200" dirty="0" smtClean="0">
                <a:latin typeface="+mn-lt"/>
              </a:rPr>
              <a:t>and </a:t>
            </a:r>
            <a:r>
              <a:rPr lang="en-IN" sz="1200" b="1" dirty="0" smtClean="0">
                <a:latin typeface="+mn-lt"/>
              </a:rPr>
              <a:t>‘r’ </a:t>
            </a:r>
            <a:r>
              <a:rPr lang="en-IN" sz="1200" dirty="0" smtClean="0">
                <a:latin typeface="+mn-lt"/>
              </a:rPr>
              <a:t>for left and right pointers respectively. Initialise l with zero and r with length of the given list minus 1.</a:t>
            </a:r>
            <a:endParaRPr lang="en-IN" sz="1200" dirty="0">
              <a:latin typeface="+mn-lt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16665" y="4343014"/>
            <a:ext cx="8061790" cy="3364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IN" sz="1200" dirty="0" smtClean="0">
                <a:latin typeface="+mn-lt"/>
              </a:rPr>
              <a:t>After the loop ends, return </a:t>
            </a:r>
            <a:r>
              <a:rPr lang="en-IN" sz="1200" dirty="0">
                <a:latin typeface="+mn-lt"/>
              </a:rPr>
              <a:t>the </a:t>
            </a:r>
            <a:r>
              <a:rPr lang="en-IN" sz="1200" dirty="0" smtClean="0">
                <a:latin typeface="+mn-lt"/>
              </a:rPr>
              <a:t>elements present at </a:t>
            </a:r>
            <a:r>
              <a:rPr lang="en-IN" sz="1200" dirty="0">
                <a:latin typeface="+mn-lt"/>
              </a:rPr>
              <a:t>i</a:t>
            </a:r>
            <a:r>
              <a:rPr lang="en-IN" sz="1200" baseline="30000" dirty="0" smtClean="0">
                <a:latin typeface="+mn-lt"/>
              </a:rPr>
              <a:t>th</a:t>
            </a:r>
            <a:r>
              <a:rPr lang="en-IN" sz="1200" dirty="0" smtClean="0">
                <a:latin typeface="+mn-lt"/>
              </a:rPr>
              <a:t> and </a:t>
            </a:r>
            <a:r>
              <a:rPr lang="en-IN" sz="1200" dirty="0">
                <a:latin typeface="+mn-lt"/>
              </a:rPr>
              <a:t>j</a:t>
            </a:r>
            <a:r>
              <a:rPr lang="en-IN" sz="1200" baseline="30000" dirty="0" smtClean="0">
                <a:latin typeface="+mn-lt"/>
              </a:rPr>
              <a:t>th</a:t>
            </a:r>
            <a:r>
              <a:rPr lang="en-IN" sz="1200" dirty="0" smtClean="0">
                <a:latin typeface="+mn-lt"/>
              </a:rPr>
              <a:t> index. </a:t>
            </a:r>
            <a:endParaRPr lang="en-IN" sz="1200" dirty="0">
              <a:latin typeface="+mn-lt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16664" y="4769720"/>
            <a:ext cx="8061791" cy="3329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IN" sz="1200" b="1" dirty="0" smtClean="0">
                <a:latin typeface="+mn-lt"/>
              </a:rPr>
              <a:t>Time Complexity: </a:t>
            </a:r>
            <a:r>
              <a:rPr lang="en-IN" sz="1200" dirty="0" smtClean="0">
                <a:latin typeface="+mn-lt"/>
              </a:rPr>
              <a:t>O(</a:t>
            </a:r>
            <a:r>
              <a:rPr lang="en-IN" sz="1200" dirty="0" err="1" smtClean="0">
                <a:latin typeface="+mn-lt"/>
              </a:rPr>
              <a:t>nlogn</a:t>
            </a:r>
            <a:r>
              <a:rPr lang="en-IN" sz="1200" dirty="0" smtClean="0">
                <a:latin typeface="+mn-lt"/>
              </a:rPr>
              <a:t>)</a:t>
            </a:r>
            <a:endParaRPr lang="en-IN" sz="1200" b="1" dirty="0">
              <a:latin typeface="+mn-lt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316665" y="2186511"/>
            <a:ext cx="8061791" cy="3859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IN" sz="1200" dirty="0" smtClean="0">
                <a:latin typeface="+mn-lt"/>
              </a:rPr>
              <a:t>Run a </a:t>
            </a:r>
            <a:r>
              <a:rPr lang="en-IN" sz="1200" b="1" dirty="0" smtClean="0">
                <a:latin typeface="+mn-lt"/>
              </a:rPr>
              <a:t>while</a:t>
            </a:r>
            <a:r>
              <a:rPr lang="en-IN" sz="1200" dirty="0" smtClean="0">
                <a:latin typeface="+mn-lt"/>
              </a:rPr>
              <a:t> loop with the given condition that l &lt; r . </a:t>
            </a:r>
            <a:endParaRPr lang="en-IN" sz="1200" dirty="0">
              <a:latin typeface="+mn-lt"/>
            </a:endParaRPr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316664" y="2667319"/>
            <a:ext cx="8061792" cy="15854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IN" sz="1200" dirty="0" smtClean="0">
                <a:latin typeface="+mn-lt"/>
              </a:rPr>
              <a:t>Conditions to be checked: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+mn-lt"/>
              </a:rPr>
              <a:t>For </a:t>
            </a:r>
            <a:r>
              <a:rPr lang="en-IN" sz="1200" dirty="0">
                <a:latin typeface="+mn-lt"/>
              </a:rPr>
              <a:t>every element present at </a:t>
            </a:r>
            <a:r>
              <a:rPr lang="en-IN" sz="1200" dirty="0" smtClean="0">
                <a:latin typeface="+mn-lt"/>
              </a:rPr>
              <a:t>l</a:t>
            </a:r>
            <a:r>
              <a:rPr lang="en-IN" sz="1200" baseline="30000" dirty="0" smtClean="0">
                <a:latin typeface="+mn-lt"/>
              </a:rPr>
              <a:t>th</a:t>
            </a:r>
            <a:r>
              <a:rPr lang="en-IN" sz="1200" dirty="0" smtClean="0">
                <a:latin typeface="+mn-lt"/>
              </a:rPr>
              <a:t> </a:t>
            </a:r>
            <a:r>
              <a:rPr lang="en-IN" sz="1200" dirty="0">
                <a:latin typeface="+mn-lt"/>
              </a:rPr>
              <a:t>and </a:t>
            </a:r>
            <a:r>
              <a:rPr lang="en-IN" sz="1200" dirty="0" smtClean="0">
                <a:latin typeface="+mn-lt"/>
              </a:rPr>
              <a:t>r</a:t>
            </a:r>
            <a:r>
              <a:rPr lang="en-IN" sz="1200" baseline="30000" dirty="0" smtClean="0">
                <a:latin typeface="+mn-lt"/>
              </a:rPr>
              <a:t>th</a:t>
            </a:r>
            <a:r>
              <a:rPr lang="en-IN" sz="1200" dirty="0" smtClean="0">
                <a:latin typeface="+mn-lt"/>
              </a:rPr>
              <a:t> </a:t>
            </a:r>
            <a:r>
              <a:rPr lang="en-IN" sz="1200" dirty="0">
                <a:latin typeface="+mn-lt"/>
              </a:rPr>
              <a:t>index check if </a:t>
            </a:r>
            <a:r>
              <a:rPr lang="en-IN" sz="1200" dirty="0" smtClean="0">
                <a:latin typeface="+mn-lt"/>
              </a:rPr>
              <a:t>absolute sum </a:t>
            </a:r>
            <a:r>
              <a:rPr lang="en-IN" sz="1200" dirty="0">
                <a:latin typeface="+mn-lt"/>
              </a:rPr>
              <a:t>of the elements is less than min_sum.</a:t>
            </a:r>
          </a:p>
          <a:p>
            <a:pPr marL="9715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latin typeface="+mn-lt"/>
              </a:rPr>
              <a:t>If yes, then replace the value of min_sum with sum of the elements.</a:t>
            </a:r>
          </a:p>
          <a:p>
            <a:pPr marL="9715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latin typeface="+mn-lt"/>
              </a:rPr>
              <a:t>Store the values of </a:t>
            </a:r>
            <a:r>
              <a:rPr lang="en-IN" sz="1200" dirty="0" smtClean="0">
                <a:latin typeface="+mn-lt"/>
              </a:rPr>
              <a:t>l and r in </a:t>
            </a:r>
            <a:r>
              <a:rPr lang="en-IN" sz="1200" dirty="0">
                <a:latin typeface="+mn-lt"/>
              </a:rPr>
              <a:t>some variable </a:t>
            </a:r>
            <a:r>
              <a:rPr lang="en-IN" sz="1200" b="1" dirty="0" smtClean="0">
                <a:latin typeface="+mn-lt"/>
              </a:rPr>
              <a:t>‘</a:t>
            </a:r>
            <a:r>
              <a:rPr lang="en-IN" sz="1200" b="1" dirty="0" err="1" smtClean="0">
                <a:latin typeface="+mn-lt"/>
              </a:rPr>
              <a:t>i</a:t>
            </a:r>
            <a:r>
              <a:rPr lang="en-IN" sz="1200" b="1" dirty="0" smtClean="0">
                <a:latin typeface="+mn-lt"/>
              </a:rPr>
              <a:t>’</a:t>
            </a:r>
            <a:r>
              <a:rPr lang="en-IN" sz="1200" dirty="0" smtClean="0">
                <a:latin typeface="+mn-lt"/>
              </a:rPr>
              <a:t> </a:t>
            </a:r>
            <a:r>
              <a:rPr lang="en-IN" sz="1200" dirty="0">
                <a:latin typeface="+mn-lt"/>
              </a:rPr>
              <a:t>and </a:t>
            </a:r>
            <a:r>
              <a:rPr lang="en-IN" sz="1200" b="1" dirty="0" smtClean="0">
                <a:latin typeface="+mn-lt"/>
              </a:rPr>
              <a:t>‘j’</a:t>
            </a:r>
            <a:r>
              <a:rPr lang="en-IN" sz="1200" dirty="0" smtClean="0">
                <a:latin typeface="+mn-lt"/>
              </a:rPr>
              <a:t>.</a:t>
            </a:r>
          </a:p>
          <a:p>
            <a:pPr marL="5143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+mn-lt"/>
              </a:rPr>
              <a:t>If min_sum equals zero, break the loop.</a:t>
            </a:r>
          </a:p>
          <a:p>
            <a:pPr marL="5143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+mn-lt"/>
              </a:rPr>
              <a:t>If sum of elements is less than zero, increment left pointer l with one; Else increment right pointer r with one.</a:t>
            </a:r>
          </a:p>
        </p:txBody>
      </p:sp>
    </p:spTree>
    <p:extLst>
      <p:ext uri="{BB962C8B-B14F-4D97-AF65-F5344CB8AC3E}">
        <p14:creationId xmlns:p14="http://schemas.microsoft.com/office/powerpoint/2010/main" val="25741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Implementation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816579"/>
            <a:ext cx="4823460" cy="4223253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27" y="3711559"/>
            <a:ext cx="2895600" cy="85344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27" y="2294549"/>
            <a:ext cx="2895600" cy="85344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27" y="816579"/>
            <a:ext cx="2895600" cy="91440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95827" y="1704986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 Case 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95827" y="3116630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 Case 2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595827" y="4538366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 Case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2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22;p3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7698" b="7697"/>
          <a:stretch/>
        </p:blipFill>
        <p:spPr>
          <a:xfrm>
            <a:off x="0" y="1"/>
            <a:ext cx="9144000" cy="51434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998" y="2290541"/>
            <a:ext cx="2758003" cy="562407"/>
          </a:xfrm>
        </p:spPr>
        <p:txBody>
          <a:bodyPr/>
          <a:lstStyle/>
          <a:p>
            <a:r>
              <a:rPr lang="en-IN" b="1" dirty="0" smtClean="0"/>
              <a:t>Thank You!</a:t>
            </a:r>
            <a:endParaRPr lang="en-IN" b="1" dirty="0"/>
          </a:p>
        </p:txBody>
      </p:sp>
      <p:pic>
        <p:nvPicPr>
          <p:cNvPr id="4" name="Google Shape;62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488</Words>
  <Application>Microsoft Office PowerPoint</Application>
  <PresentationFormat>On-screen Show (16:9)</PresentationFormat>
  <Paragraphs>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Roboto</vt:lpstr>
      <vt:lpstr>Calibri</vt:lpstr>
      <vt:lpstr>Courier New</vt:lpstr>
      <vt:lpstr>Proxima Nova</vt:lpstr>
      <vt:lpstr>MASTER_UPGRAD</vt:lpstr>
      <vt:lpstr>PowerPoint Presentation</vt:lpstr>
      <vt:lpstr>PowerPoint Presentation</vt:lpstr>
      <vt:lpstr>Problem Statement</vt:lpstr>
      <vt:lpstr>Solution 1: Brute-Force Approach</vt:lpstr>
      <vt:lpstr>Solution 2: Two-Pointers Approach</vt:lpstr>
      <vt:lpstr>PYTHON Implementation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Kunal Sadana</cp:lastModifiedBy>
  <cp:revision>27</cp:revision>
  <dcterms:modified xsi:type="dcterms:W3CDTF">2022-12-12T08:32:50Z</dcterms:modified>
</cp:coreProperties>
</file>