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00:16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 1111 0,'0'0'0,"0"0"0,0 0 0,0 0 16,0 0-16,0 0 15,6 39-15,10 26 16,0 39 0,6 22-16,0 17 15,0 10 1,-11 0-16,0 0 15,-5 22-15,-6-10 16,5 10 0,-10 16-16,-1 18 15,1-1-15,-6-6 16,5 6 0,1-5-16,-1-1 15,6-21-15,-5-17 16,-1-11-1,12-16-15,-12-16 16,6-6-16,6-11 16,-1-11-1,1-11-15,-1-6 16,1 6-16,-6 12 16,5-7-1,-5-10-15,6-6 16,-6 6-1,0 5-15,0 5 16,-6-5-16,6-5 16,-11 11-1,0 5-15,0 0 16,0-11-16,6 0 16,-6 0-1,0-8-15,5 0 16,1-11-16,-1-6 15,6-7 1,-5-7-16,0-4 16,-1-6-16,6-9 15,-5-5 1,5-2-16,-6-4 16,6 4-1,-5 5-15,5 5 16,-6 9-16,1 7 15,5 4 1,0 8-16,0 10 16,0 1-16,-6 3 15</inkml:trace>
  <inkml:trace contextRef="#ctx0" brushRef="#br0" timeOffset="2833.36">2042 947 0,'0'0'0,"0"0"15,0 0-15,0 0 16,0 0-16,0 0 16,0 0-1,0 0-15,0 0 16,0 0-16,0 0 16,0 0-1,0 0-15,0 0 16,0 0-16,0 0 15,22 33 1,-11-22-16,-6 0 16,6 0-1,0 0-15,0 0 16,-5-6-16,-1 1 16,1-1-1,-1-5-15,-5 6 16,6-6-16,-6 5 15,5-5 1,-5 0-16,6 0 16,-6 0-1,5 0-15,6 0 16,0 0-16,16 0 16,28 0-16,22 5 15,32-5 1,12 6-16,16-12 15,-1 6 1,7 0-16,-1 0 16,-5 0-16,16 0 15,-16 0 1,5 0-16,6 0 16,0 0-16,-6-5 15,-5 5 1,0-5-16,-11 5 15,-11-6-15,-5 6 16,5 0 0,-1 6-16,12-6 15,-11 0 1,17 5-16,-6 0 16,5-5-16,-5 6 15,0-1 1,5-5-16,-5 0 15,6 0-15,-1 0 16,22-5 0,1-11-16,-1 10 15,0-5-15,-5-5 16,-6 5 0,6 5-16,5-5 15,-16-5-15,0 16 16,6-11-1,-12 0-15,-5 11 16,16 0 0,-5-6-16,-17 6 15,-5 0-15,11 0 16,-5-5 0,-6 0-16,-6 5 15,12-6-15,-1 1 16,-10-1-1,-6 6-15,16-5 16,-5 5-16,-22-6 16,0 1-1,-5-1-15,10 6 16,1-5 0,-6-1-16,-5 6 15,-6 0-15,11 0 16,11 0-1,-6 0-15,-10 0 16,5 0-16,22 0 16,-6 0-1,-13 0-15,-16-5 16,-12 5-16,-2 0 16,-3 0-1,-6 0-15,-5 0 16,0-6-16,-8 1 15,-6-1 1,-5 1-16,0-1 16,-3 1-1,3-1-15,5 6 16,9-5-16,19 5 16,8 0-1,2 0-15,-2 0 16,3 5-16,8-5 15,5 6 1,-2 5-16,-17-6 16,-14-5-16,-5 0 15,6 0 1,7 6-16,7-6 16,-7 0-16,-7 0 15,-12 0 1,-13-6-16,-3 6 15,-5-5-15,-3 5 16,2-6 0,-2 1-16,3-1 15,0 6 1,-1 0-16,1 0 16,-1 0-16,-2 6 15,-5-6 1,-4 5-16,-4-5 15,-4 6-15,-2-6 16,0 5 0,-3-5-16,2 6 15,-2-6-15,0 5 16,3 1 0,-3-1-16,0 6 15,0 0 1,0 0-16,0 0 15,0 5-15,0-5 16,0 6 0,-3-1-16,3 1 15,0 5-15,0 5 16,0 0 0,0 12-16,0 4 15,0 12-15,-2 11 16,-4 16-1,1 6-15,-1 5 16,3 11-16,-2 16 16,0-5-1,-1 0-15,1-11 16,-1 22 0,-5-6-16,0 12 15,0 10-15,-2 6 16,-4-11-1,-5 32-15,3-10 16,0-6-16,-3 23 16,3-7-1,-3 6-15,8 1 16,9-7-16,5 7 16,3-12-1,10 16-15,1 1 16,5-22-16,-5 5 15,5-5 1,-8-28-16,3 6 16,-4 5-1,1-27-15,0-5 16,0-1-16,0-5 16,-3-19-1,3-11-15,0-6 16,-2-10-16,-1-9 15,0-8 1,-2-8-16,-4-11 16,1-6-16,0-2 15,-3-6 1,0 1-16,0-4 16,0-2-1,0-1-15,0 1 16,0 0-16,8 5 15,19 11 1</inkml:trace>
  <inkml:trace contextRef="#ctx0" brushRef="#br0" timeOffset="4666.04">2152 7439 0,'0'0'15,"0"0"-15,0 0 16,0 0-16,0 0 16,0 0-16,0 0 15,5 33 1,-5-16-16,6 5 16,4 2-1,1 4-15,6-1 16,5-2-16,11-1 15,16 1 1,11 2-16,22 1 16,22-7-16,33-1 15,49 1 1,11-12-16,28 4 16,-1-7-16,39 5 15,-6-11 1,12 0-16,21-3 15,0-8-15,22 0 16,6-11 0,-12 0-16,6-2 15,0-1 1,-27-5-16,16 8 16,-38-3-16,27 1 15,-11 2 1,-5 3-16,16 2 15,-33-5-15,34 1 16,-18-4 0,1 0-16,0-10 15,-6 7-15,0-2 16,-21 0 0,10 5-16,-16 9 15,5-3 1,-32 2-16,-1 7 15,-21-1-15,-20 5 16,1 1 0,-31-1-16,-13 3 15,-1 6-15,-7-8 16,-31-4 0,-30 4-16,-13 0 15,-11-1-15,-12 1 16,-2 2-1,-3 0-15,-2 0 16,2-2-16,5-1 16,4 1-1,7-3-15,6 0 16,3-1 0,0-2-16,3 0 15,2-2-15,0-1 16,6 0-1,5 1-15,6 2 16,-3 0-16,-8 3 16,-12 2-1,-10 1-15,-11-1 16,-6 1-16,-2 2 16,-6 0-1,1 0-15,-4 1 16,1-1-16,-4 0 15,1 1 1,-3-1-16,0 0 16,0 0-1,0 1-15,0 2 16,0 0-16,0 0 16,-14-22-1,9 16-15,-1-2 16,-2-3-16,-3-3 15,-5-13 1,-1-9-16,-5-10 16,-5-20-16,2-13 15,4-14 1,7-17-16,25-13 16,49-14-16,36 0 15</inkml:trace>
  <inkml:trace contextRef="#ctx0" brushRef="#br0" timeOffset="6650.51">4873 2042 0,'0'0'0,"0"0"15,-33 0 1,-6 11-16,-10 5 15,-11 12-15,0 21 16,-12 11 0,1 22-16,-5 6 15,4 16-15,12 5 16,11 12 0,5-6-16,22-6 15,11 1 1,11-6-16,6 5 15,10 17-15,17 11 16,0-6 0,16 12-16,6-1 15,11 0-15,-1-16 16,17-5 0,28 4-16,21-10 15,-5-16-15,22-1 16,22-4-1,-17-18-15,6-10 16,0-17-16,-1-16 16,18-11-1,-7-11-15,23-22 16,16-16-16,0-17 16,6-11-1,-28-11-15,-28-10 16,7-1-1,-28-11-15,-23 6 16,-4-5-16,5-1 16,-6-10-1,-15-6-15,-18 5 16,-10 6-16,-17 0 16,-11 5-1,-16 6-15,-11 0 16,-11 6-16,0-12 15,-16-5 1,-17-11-16,0 5 16,-22-5-1,-5 0-15,-22-5 16,-11 5-16,0 5 16,-6 6-1,-10 0-15,-12 0 16,6 6-16,1 15 15,-18 7 1,1 10-16,-6 6 16,-22 5-16,0 6 15,-10 16 1,10 11-16,-11 5 16,-5 17-16,-6 6 15,1 15 1,-1 12-16,-16 16 15,16 12-15,17 32 16,0 16 0,38 6-16,22 38 15,33 0 1,10 17-16,7 22 16</inkml:trace>
  <inkml:trace contextRef="#ctx0" brushRef="#br0" timeOffset="8083.48">10922 2233 0,'0'0'0,"0"0"16,-60-49-1,5 5-15,-38-5 16,-22 11 0,-5 5-16,5 11 15,-11 11-15,-11 11 16,-11 11-16,0 5 15,-11 6 1,23 11-16,10-5 16,-11 10-16,-6 0 15,7 17 1,-18 16-16,-15 17 16,10-1-1,0 17-15,0 6 16,11 21-16,34-21 15,-12 10 1,11 6-16,11-6 16,21-5-16,1 17 15,11-6 1,5-6-16,6 6 16,11-6-16,16-10 15,11-12 1,22-4-16,11 4 15,17-5-15,21 11 16,11 0 0,11-11-16,17-5 15,16-1 1,16-10-16,1-11 16,21-12-16,44 1 15,-11-22 1,61-6-16,-23-16 15,50-5-15,-27-23 16,37 1 0,-21-17-16,0 0 15,5-16-15,-10-6 16,-12-10 0,-16-7-16,-38-4 15,13-6-15,-27 0 16,-25-17-1,-16 6-15,-11 0 16,-22 0 0,-13-17-16,-20 1 15,-16 5-15,-11-6 16,-17 1 0,-11 5-16,-10 11 15,-14-22-15,-17-11 16,-35-5-1,-27-1-15,-20 1 16,-19 5-16,-38-5 16,2 16-1,-16-6-15,-24-5 16,27 28 0,-28 16-16,6 21 15,-16 29-15,-34 10 16,-32 38-1,-82 39-15,-22 10 16</inkml:trace>
  <inkml:trace contextRef="#ctx0" brushRef="#br0" timeOffset="10798.74">6028 6938 0,'0'0'0,"0"0"16,0 0-1,0 0-15,0 0 16,0 0-16,0 0 15,0 0 1,33 9-16,-1-4 16,18 1-16,10-4 15,11-4 1,22-7-16,44-7 16,22-6-1,-22 0-15,-1-5 16,12 2-16,-27 1 15,-28-1 1,11 0-16,5 3 16,1-5-16,-6-6 15,0 0 1,16-8-16,1 0 16,-17 3-16,-11-6 15,-11-2 1,0-4-16,-5-4 15,-1-1-15,-10-11 16,-11 0 0,0-5-16,-6-5 15,0-6 1,6-6-16,0 0 16,-12 6-16,-4 11 15,-6-11 1,-6 0-16,-5 11 15,-11-6-15,0 0 16,5 1 0,-10-1-16,-1-5 15,-10 5-15,-6 1 16,0-1 0,-17 0-16,-4-5 15,-12 0 1,0 6-16,-5 4 15,-6 1-15,-5 0 16,-6 5 0,-5 1-16,-11 5 15,5 5-15,-5 11 16,5 0 0,-10 6-16,-1 0 15,0 5-15,-5 0 16,6 6-1,-1 5-15,-10-6 16,5 6-16,0 6 16,-1 5-1,1 0-15,-5 0 16,5 11 0,-6 6-16,-5 5 15,-22 10-15,6 1 16,-12 11-1,12 0-15,0 5 16,5 6-16,5 0 16,6 0-1,-5 5-15,5 0 16,5 6-16,0 5 16,6 0-1,6 6-15,10 0 16,1-1-16,15-4 15,7-1 1,4 11-16,6-11 16,12 6-1,4 0-15,1-1 16,0 1-16,10 5 16,6 0-1,0 1-15,6 4 16,-1 1-16,1-1 15,5-4 1,5-7-16,1 6 16,5-5-16,0-6 15,-6 1 1,6-1-16,5 5 16,6-4-16,6-1 15,-1 0 1,6 0-16,16 12 15,1-7 1,4-5-16,-4-5 16,-1 0-16,0-3 15,-11-8 1,6-1-16,0 1 16,0 0-16,11 0 15,-12-9 1,1-2-16,0-5 15,0-1-15,5-2 16,0-3 0,1-3-16,-1-3 15,11-2-15,-5 2 16,5 1 0,-11-4-16,6-2 15,-11-5 1,0-1-16,-1-5 15,7 0-15,10-2 16,6-4 0,5-2-16,-6-3 15,-4-3-15,-1 1 16,-5-1 0,5 0-16,-5 0 15,-1 1-15,-4 2 16,4 3-1,1 2-15,0 1 16,0-1-16,10 1 16,7-1-1,10 1-15,0-6 16,-6-3 0,12-8-16,38-13 15,16-12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53:01.20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2617 9103 0,'0'0'0,"0"0"16,0 0-16,0 0 15,0 0-15,-17 66 16,7 25-1,-12 4-15,5 18 16,1-4-16,-1-27 16,6-24-1,6-23-15,-6-13 16,11-8-16,-5-3 16,5-3-1,0-3-15,-6-2 16,6-6-1,0-19-15,11-35 16,16-47-16,17-57 16,0 2-1,-11 55-15,-11 24 16,5 9-16,-10 16 16,-1 17-1,-5 14-15,-6 4 16,6 9-16,0 3 15,0 5 1,11 3-16,0 9 16,11 10-1,11 14-15,-1 30 16,7 43-16,-12 23 16,-11-11-1,-10-9-15,-6 6 16,5-27-16,-10-42 15,-6-21 1</inkml:trace>
  <inkml:trace contextRef="#ctx0" brushRef="#br0" timeOffset="233.25">2212 9498 0,'0'0'0,"0"0"0,0 0 16,49 5 0,33 3-16,22-2 15,28-6 1,10-3-16,0-2 15</inkml:trace>
  <inkml:trace contextRef="#ctx0" brushRef="#br0" timeOffset="466.97">3192 9016 0,'0'0'0,"0"0"16,0 0-16,5 66 15,12 43-15,10 50 16</inkml:trace>
  <inkml:trace contextRef="#ctx0" brushRef="#br0" timeOffset="2466.33">4675 8586 0,'0'0'0,"0"0"0,0 0 15,0 0-15,0 0 16,0 0 0,0 0-16,0 0 15,0 0-15,0 0 16,22 74 0,-5 16-16,-1 17 15,6 14 1,0 21-16,11-8 15,0-22-15,5 9 16,0-4 0,-5-2-16,5-19 15,17 14-15,33 32 16,38 6 0,5-9-16,6 17 15,60 14-15,-33-28 16,33 23-1,1-7-15,-45-32 16,77 49 0,-55-19-16,44 0 15,0 28-15,11-39 16,-11-14 0,-11 1-16,11-42 15,-49-57-15,-12-22 16</inkml:trace>
  <inkml:trace contextRef="#ctx0" brushRef="#br0" timeOffset="3265.5">4779 8731 0,'0'0'0,"0"0"16,0 0-16,0 0 15,0 0 1,0 0-16,0 0 15,77 0-15,54 19 16,67 22 0,4 11-16,39 20 15,-22-4-15,27 0 16,-21 9 0,38 19-16,-33 8 15,32 16 1,-48-2-16,65 38 15,-49-14-15,38 6 16,-43-16 0,43-1-16,-54-16 15,43 0-15,-71-30 16,60 16 0,-60-27-16,28-11 15,-17-3-15,-33-13 16,22 10-1,-43-21-15,-45-12 16,12-2-16,10 0 16</inkml:trace>
  <inkml:trace contextRef="#ctx0" brushRef="#br0" timeOffset="6788.93">9515 10026 0,'0'0'0,"0"0"0,0 0 0,0 0 0,0 0 15,-22 66 1,6 13-16,5 9 16,-11-1-1,11-16-15,0-24 16,0-20-16,6-10 16,5-6-1,-6-3-15,6-5 16,-5-3-16,5-3 15,0 3 1,16-69-16,28-37 16,38-39-1,11 8-15,-33 38 16,-10 25-16,-18 28 16,7 18-1,32 15-15,27 13 16,1 16-16,16 22 15,-6 14 1,-10 11-16,-39-2 16,-32-9-16,-28-17 15,-22-2 1,-28 3-16,-10-9 16,-44-8-16,-5-16 15,10-11 1,28-1-16,22 1 15,21 3 1,12 2-16,5 3 16,5 0-16,6 0 15,0 0 1,0 0-16,55 52 16,-16-5-16,-1 10 15,-16 3 1,-17-2-16,-16-1 15,-22 3-15,-16 1 16,-17 2 0,-65 5-16,-39-11 15,-5-13 1</inkml:trace>
  <inkml:trace contextRef="#ctx0" brushRef="#br0" timeOffset="8049.83">6208 12470 0,'0'0'0,"0"0"16,0 0-16,-33 55 15,-5 32 1,-6 39-16,6-5 15,11-31 1,10-27-16,1-19 16,10-17-16,1-10 15,-1-6 1,1-3-16,-1-3 16,6-2-16,-5-3 15,5-3 1,-5-5-16,5-17 15,5-46-15,28-55 16,54-63 0,50-24-16,-16 57 15,-34 63 1,-26 46-16,-7 34 16,-4 21-16,15 27 15,6 34 1,-27 18-16,-16 12 15,-23-14-15,-16-11 16,-22 0 0,-16-14-16,-6-19 15,11-14-15,12-10 16,4-9 0,12-3-16,5-2 15,0 0-15,11 0 16,-6-1-1,6 1-15,0 3 16,6 10-16,-1 20 16,1 18-1,16 37-15,-6 29 16,-10-13 0,-17 2-16,-11-2 15,-11-17-15,0-24 16,-11-17-1,-16-16-15,-11-14 16,-6-8-16,17-8 16,16-6-1,11-5-15,1-3 16</inkml:trace>
  <inkml:trace contextRef="#ctx0" brushRef="#br0" timeOffset="8299.87">7632 12489 0,'0'0'0,"0"0"0,-33 28 16,-16 29-16,-6 28 15,6 8 1,-1-3-16,18-13 16,10-20-16,16-15 15,6-10 1</inkml:trace>
  <inkml:trace contextRef="#ctx0" brushRef="#br0" timeOffset="10966.12">10703 11290 0,'0'0'0,"0"0"0,0 0 16,0 0-16,0 0 15,0 0-15,0 0 16,0 0 0,22-30-16,-6-3 15,17-8-15,17-8 16,4-6 0,1 9-16,5 8 15,0-1-15,-10 6 16,-6-2-1,43-4-15,55-4 16,-10 2-16,32 5 16,41 6-1,-16-3-15,58 0 16,-48-2 0,64-4-16,-36-2 15,44 0-15,-21 3 16,29 11-1,8-1-15,-27 17 16,36 8-16,-50 23 16,31 18-1,-64 11-15,36 11 16,-54 6-16,43 24 16,-22 20-1,-63-25-15,-27-14 16</inkml:trace>
  <inkml:trace contextRef="#ctx0" brushRef="#br0" timeOffset="11752.57">10632 11660 0,'0'0'0,"0"0"0,0 0 15,0 0 1,0 0-16,0 0 15,0 0-15,0 0 16,0 0 0,0 0-16,0 0 15,0 0 1,0 0-16,27-8 16,-10 19-16,5 8 15,16 5 1,22 9-16,22 17 15,17 4-15,-12-2 16,-15-11-16,54 17 16,30-1-1,-17 1-15,34-3 16,29 10 0,-21 4-16,62 13 15,-56-17-15,51-7 16,-47-3-1,42-9-15,-36-7 16,17-15 0,2-2-16,-52-11 15,44 3-15,-55-9 16,6 1 0,25 13-16,-45-3 15,-7 9-15,46 13 16,-28 0-1,20 4-15,32 7 16,17 0 0</inkml:trace>
  <inkml:trace contextRef="#ctx0" brushRef="#br0" timeOffset="12549.34">15039 9347 0,'0'0'0,"0"0"15,-44-27 1,-30 5-16,-24 5 15,5 20-15,-19 14 16,-31 26 0,-5 34-16,31 22 15,45-15-15,23-4 16,19-1 0,14-10-16,7-20 15,12-11-15,14-2 16,54 2-1,90 3-15,86-22 16,29 0-16,69 6 16,-96 19-1,-19 27 1,-3 14-16</inkml:trace>
  <inkml:trace contextRef="#ctx0" brushRef="#br1" timeOffset="27720.46">10730 10018 0,'0'0'0,"0"0"0,0 0 0,0 0 16,0 0-1,0 0-15,0 0 16,0 0-16,0 0 16,61-11-1,10-6-15,22-2 16,11 3-1</inkml:trace>
  <inkml:trace contextRef="#ctx0" brushRef="#br1" timeOffset="27998.75">10643 10639 0,'0'0'15,"0"0"-15,0 0 16,0 0-16,0 0 16,0 0-16,0 0 15,0 0 1,0 0-16,49-16 15,39-15-15,60-15 16</inkml:trace>
  <inkml:trace contextRef="#ctx0" brushRef="#br1" timeOffset="30748.06">11839 9848 0,'0'0'0,"0"0"15,0 0-15,-33 19 16,20-8-16,-4 6 15,-2 4 1,-6 15-16,1 19 16,-6 13-1,8-8-15,8-10 16,9-15-16,2-13 16,3-3-1,3-5-15,2 0 16,3-6-16,0-3 15,-8-5 1,63-16-16,28-20 16,29-27-1,-29 0-15,-34 20 16,-24 15-16,-11 9 16,-6 0-1,-2-3-15,-3-3 16,-6-10-16,-5-9 15,-8-13 1,-11-9-16,-19 3 16,-23 5-16,-7 17 15,2 17 1,9 5-16,21 10 16,12 4-16,7 5 15,3 3 1,3 8-16,-5 24 15,5 1-15,3-3 16</inkml:trace>
  <inkml:trace contextRef="#ctx0" brushRef="#br1" timeOffset="30986.15">12614 9670 0,'0'0'0,"0"0"15,0 0-15,0 0 16,0 0 0,0 0-16,0 0 15,0 0-15,0 0 16,0 0-1,0 0 1</inkml:trace>
  <inkml:trace contextRef="#ctx0" brushRef="#br1" timeOffset="31665.65">13008 9446 0,'0'0'0,"0"0"0,0 0 16,0 0-1,0 0-15,0 0 16,0 0 0,-22 27-16,19-8 15,3 3-15,6 5 16,7 6-1,12 8-15,5 3 16,6 0-16,10-3 16,9 0-1,-8-5-15,-12-9 16,-16-2-16,-8-1 16,-8-2-1,-6 3-15,-5 5 16,-8 5-16,-12 12 15,-5 2 1,-2-5-16,-9-8 16,0-17-1,3-11-15,8-8 16,6-8-16,2-9 16,17-10-1,16-9-15,20-13 16,10-19-16,14-31 15,11-5 1,8 6-16,0 18 16,-16 15-16,-19 18 15,-17 14 1,-11 9-16,-8-1 16,-11-2-1,-11-9-15,-11 0 16,-5 4-16,2 7 15,6 9 1,8 10-16,6 6 16,-6 16-16,-16 28 15,-11 33 1</inkml:trace>
  <inkml:trace contextRef="#ctx0" brushRef="#br1" timeOffset="50230.9">16484 1642 0,'0'0'0,"0"0"0,0 0 0,0 0 15,0 0 1,0 0-16,0 0 16,0 0-16,31-22 15,15 17 1,36-6-16,6 0 16,13 0-1,36-5-15,5-6 16,-40 0-16,-26 0 15</inkml:trace>
  <inkml:trace contextRef="#ctx0" brushRef="#br1" timeOffset="50514.35">16493 1916 0,'0'0'0,"0"0"0,0 0 15,0 0-15,0 0 16,49 16 0,33-5-16,8-5 15,9-6 1,54-17-16,6 1 15,-33-6-15,13-11 16,9 0 0</inkml:trace>
  <inkml:trace contextRef="#ctx0" brushRef="#br1" timeOffset="51089.04">18299 1505 0,'0'0'0,"0"0"16,-38 11-1,-25 22-15,-3 22 16,17 11-16,19 10 16,16-16-1,11 1-15,12-1 16,15 11-16,20 6 16,8-12-1,-5-26-15,-6-17 16,-8-22-1,10-17-15,45-32 16,38-22-16,-19-11 16,-33-11-1,-22 10-15,-20 18 16,-12 16-16,-9 10 16,-11 12-1,-3-1-15,-11-10 16,-21-11-16,-42-6 15,-27 6 1,5 21-16,-29 18 16,-34 15-16,31 11 15,16 6 1,24 0-16,31 0 16,30 5-16,27-5 15,14 11 1</inkml:trace>
  <inkml:trace contextRef="#ctx0" brushRef="#br1" timeOffset="51484.42">19323 1774 0,'0'0'0,"0"0"0,0 0 16,0 0 0,0 0-16,0 0 15,0 0 1,0 0-16,0 0 15,0 0-15,0 0 16,0 0 0,0 0-16,0 0 15,0 0-15,0 0 16,0 0 0,0 0-16,0 0 15,0 0-15,0 0 16,0 0-1,0 0 1</inkml:trace>
  <inkml:trace contextRef="#ctx0" brushRef="#br1" timeOffset="52218.63">20174 1303 0,'0'0'0,"0"0"0,0 0 16,0 0-16,0 0 16,0 0-1,0 0-15,-35 49 16,24-27-16,5 0 15,6 5 1,14 17-16,13 11 16,9 11-1,13 10-15,31 12 16,5-12-16,-14-15 16,-25-12-1,-18 0-15,-26 0 16,-15 12-1,-39 15-15,-22 1 16,14-22-16,-14-12 16,-25-4-16,-8-17 15,31-11 1,24-11-16,19 0 16,8-6-1,6 1-15,5-12 16,6-10-16,14-11 15,29-34 1,61-32-16,11 6 16,-6-12-16,22-5 15,14 11 1,-25 28-16,-49 16 16,-16 5-16,-6 0 15,-14 0 1,-8 6-16,-10 16 15,-12 0 1,-8 0-16,-47-10 16,-87 4-16,-44 17 15,-43 17 1,65 10-16,16 12 16,31 5-16,51 0 15,34 5 1,13 6-16</inkml:trace>
  <inkml:trace contextRef="#ctx0" brushRef="#br1" timeOffset="53059.95">19348 1812 0,'0'0'0,"0"0"0,0 0 15,0 0-15,0 0 16,0 0-16,0 0 15,0 0 1,0 0-16,0-27 16,-3 27-1,3 0-15,0 0 16,0 0-16,-19 60 16,13-38-1,1-6-15,2-5 16,0 0-16,1-6 15,2 1 1,0-1-16,0-5 16,0 0-1,0 0-15,0 0 16,0 0-16,0 0 16,0-54-1,0 43-15,-3 5 16,0 1-16,3-1 15,0 6 1,0-5-16,0 5 16,0 0-16,0 0 15,0 0 1,0 0-16,3-6 16</inkml:trace>
  <inkml:trace contextRef="#ctx0" brushRef="#br1" timeOffset="92612.46">11472 6563 0,'0'0'16,"0"0"-16,0 0 0,0 0 0,0 0 16,0 0-16,0 0 15,17 28-15,-15-6 16,4 8 0,-1 14-16,6 13 15,0 12-15,6 4 16,7 1-1,6-2-15,3-1 16,11 3-16,8-11 16,22-3-1,16-3-15,3-5 16,-10-8-16,12 0 16,53 2-1,-14-16-15,25-8 16,8-11-16,6-8 15</inkml:trace>
  <inkml:trace contextRef="#ctx0" brushRef="#br1" timeOffset="93180.21">11571 6824 0,'0'0'0,"0"0"0,0 0 15,-33-44-15,17 16 16,5-2 0,0-3-16,0-2 15,5-6-15,6 2 16,11-10 0,14-14-16,24-22 15,25-13 1,52-17-16,35-6 15,-15 6-15,7 22 16,-3 28 0,-26 15-16,-12 7 15,0 21-15,-24 27 16,-6 12 0</inkml:trace>
  <inkml:trace contextRef="#ctx0" brushRef="#br1" timeOffset="95178.83">11415 5157 0,'0'0'0,"0"0"0,0 0 15,0 0 1,-30 11-16,2 5 15,-5 17-15,-2 16 16,-9 11 0,0 1-16,11-7 15,12 1-15,15 0 16,6 0 0,11 5-16,5-6 15,12-10-15,16-11 16,32-11-1,28-27-15,11-28 16,49-22 0,20 0-16,-55 11 15,-17 17-15,14 0 16,11 10 0</inkml:trace>
  <inkml:trace contextRef="#ctx0" brushRef="#br1" timeOffset="95996.36">10397 7677 0,'0'0'0,"0"0"0,0 0 16,0 0-16,-28 9 15,17-1 1,-11 6-16,-16 18 16,-11 31-16,-28 36 15,11 5 1,12-11-16,15-8 15,23-9-15,16-4 16,11-7 0,16-4-16,6-12 15,0-14 1,5-7-16,-5-17 16,5-9-16,44-21 15,44-33 1,-11-22-16,-38 3 15,-28 3 1</inkml:trace>
  <inkml:trace contextRef="#ctx0" brushRef="#br1" timeOffset="96312.85">10648 7259 0,'0'0'0,"0"0"0,0 0 16,0 0-1,0 0-15,0 0 16,0 0-1,0 0-15,0 0 16,22 41-16,-5 3 16,-1 24-1,6 17-15,-6-11 16,12 0-16,-1-3 16</inkml:trace>
  <inkml:trace contextRef="#ctx0" brushRef="#br1" timeOffset="122199.04">12033 4992 0,'0'0'0,"0"0"0,0 0 0,0 0 16,0 0-16,0 0 15,0 0-15,0 0 16,0 0 0,0 0-16,0 0 15,0 0-15,0 0 16,0 0-1,0 0-15,39-5 16,-20-6 0,8-16-16,14-6 15,17-16-15,2 5 16,-11 16 0,-21 12-16,-12 16 15</inkml:trace>
  <inkml:trace contextRef="#ctx0" brushRef="#br1" timeOffset="122483.76">12091 5118 0,'0'0'0,"0"0"15,0 0-15,0 0 16,0 0-16,0 0 15,0 0 1,0 0-16,0 0 16,0 0-1,0 0-15,0 0 16,27 17-16,-16-17 16,8-6-1,28-5-15,38-5 16,2-17-16,-4-11 15</inkml:trace>
  <inkml:trace contextRef="#ctx0" brushRef="#br1" timeOffset="123111.66">12975 5053 0,'0'0'0,"0"0"0,0 0 15,0 0-15,0 0 16,0 0 0,-16 32-16,13-4 15,8 16 1,4 5-16,13 11 15,5-11-15,-2-5 16,-4-16 0,-4-7-16,-3-10 15,-1-5-15,1-6 16,2-11 0,6-16-16,-3-12 15,-5-5 1,-6 1-16,-8 10 15,-2 0-15,-4 0 16,-2 0-16,0 0 16,-3 1-1,-3-1-15,-2 11 16,-6 0 0,-3 6-16,-8 5 15,-5 11-15,-14 11 16,-3 5-1,3 11-15</inkml:trace>
  <inkml:trace contextRef="#ctx0" brushRef="#br1" timeOffset="123415.86">13632 5261 0,'0'0'0,"0"0"16,0 0-16,0 0 15,0 0 1,0 0-16,0 0 16,0 0-1,0 0-15,0 0 16</inkml:trace>
  <inkml:trace contextRef="#ctx0" brushRef="#br1" timeOffset="123994.69">14138 4998 0,'0'0'0,"0"0"15,0 0-15,0 0 16,0 0 0,0 0-16,0 0 15,-19 33 1,11 11-16,-6 27 16,1 16-16,5-10 15,5-17 1,3-11-16,3 1 15,2-1-15,3-5 16,6-6 0,5-5-16,8-6 15,6-16-15,8-5 16,3-6 0,3-11-16,-1-11 15,-2-6 1,-14 1-16,-8 5 15,-8-5-15,-6 5 16,-3-5 0,-5-1-16,-5 1 15,-6-6-15,-11 6 16,-14-1 0,-21 6-16,-3 11 15,8 17-15,-25 10 16,-8 6-1,-5-5 1</inkml:trace>
  <inkml:trace contextRef="#ctx0" brushRef="#br1" timeOffset="124944.61">14048 5255 0,'0'0'0,"0"0"0,0 0 16,0 0-1,0 0-15,-11-38 16,8 16 0,1 0-16,-1 6 15,0-1-15,3 1 16,0 5 0,0 0-16,3-6 15,5 1-15,3-6 16,8-5-1,14-1-15,16-10 16,23 5 0,4 6-16,-7 5 15,-12 6-15,-8 10 16,14 12 0,20 5-16</inkml:trace>
  <inkml:trace contextRef="#ctx0" brushRef="#br1" timeOffset="148610.57">15734 9421 0,'0'0'0,"0"0"0,0 0 0,0 0 16,0 0-16,0 0 15,0 0 1,0 0-16,44-11 16,-6-5-16,17-12 15,25-10 1,32-3-16,17-3 16,-34 9-16,-32 15 15,-16 12 1,-6 16-16,5 14 15</inkml:trace>
  <inkml:trace contextRef="#ctx0" brushRef="#br1" timeOffset="148877.75">15860 9796 0,'0'0'0,"0"0"0,0 0 16,0 0 0,0 0-16,0 0 15,0 0 1,0 0-16,33 0 16,5-8-16,56-11 15,56-25 1,-32-5-16,-20 16 15,-2 16-15,5 12 16</inkml:trace>
  <inkml:trace contextRef="#ctx0" brushRef="#br1" timeOffset="149461.79">17317 9396 0,'0'0'0,"0"0"15,0 0-15,0 0 16,0 0-1,0 0-15,0 0 16,-31 55 0,23-8-16,11 24 15,13 14-15,15 2 16,-4-27-16,8-13 16,28-14-1,28-11-15,5-17 16,-20-21-1,6-34-15,3-21 16,-5-8-16,-23 16 16,-16 6-1,-13-1-15,-26-2 16,-13-3-16,-22-6 16,-10 4-1,-4 10-15,-24 11 16,-33 9-16,-14 13 15,33 11 1,0 5-16,-16 9 16,0 11-1,24 2-15,23 3 16,23 14-16,26 14 16,16 5-1,16 11 1</inkml:trace>
  <inkml:trace contextRef="#ctx0" brushRef="#br1" timeOffset="149950.51">18787 9489 0,'0'0'0,"0"0"16,0 0-16,0 0 15,0 0-15,0 0 16,0 0 0,0 0-16,0 0 15,0 0-15,0 0 16,0 0 0,0 0-16,0 0 15,0 0-15,0 0 16,0 0-1,0 0-15,0 0 16,0 0 0,0 0-16,0 0 15,0 0-15,0 0 16,0 0 0,0 0-16,0 0 15</inkml:trace>
  <inkml:trace contextRef="#ctx0" brushRef="#br1" timeOffset="180773.62">18496 9777 0,'0'0'0,"0"0"0,0 0 0,0 0 0,0 0 16,0 0-1,0 0-15,0 0 16,17-39-16,-6 23 15,2 0 1,-2 2-16,0 0 16,-2 6-16,-4 0 15,-2 2 1,-1 4-16,-2-1 16,3 0-16,0 0 15,-3 1 1,3-1-16,2-3 15,6-10 1,11-6-16,3-5 16,-1-1-16,-5 7 15,-5 4 1,-6 6-16,1 3 16,-4 2-16,-2 4 15,0-1 1,-1 0-16,1 1 15,-3 2-15,0 0 16,0 0 0,3 0-16,-3 0 15,2 0-15,1 0 16,0 0 0,0 0-16,-1 0 15,1 0 1,3-6-16,2-2 15,0 0-15,-2-1 16,-1 4 0,-2 2-16,-1 0 15,-2 3-15,0 0 16,0 0 0,0 0-16,0 0 15,-68 39-15,54-31 16,3-3-1,6 1-15,-1-3 16,4-1-16,-1 1 16,0 0-1,3 2-15,0 6 16,0 6-16,0 2 16,0 6-1,0-6-15,0-6 16,0-2-1,0-2-15,0-4 16,0-2-16,0-3 16,0 0-1</inkml:trace>
  <inkml:trace contextRef="#ctx0" brushRef="#br1" timeOffset="181447.11">18975 9060 0,'0'0'0,"0"0"16,0 0-16,0 0 15,0 0 1,0 0-16,0 0 15,55-9 1,0 4-16,2-6 16,4-8-16,26 2 15,4 1 1,-9 5-16,-22 3 16,-19 5-16,-16 0 15,-12 3 1,-2 0-16,-3 3 15,1 5-15,-7 9 16,-2 18 0,-8 42-16,-19 49 15,-22 33-15,5 8 16,14-22 0,2-39-16,12-26 15,5-6 1,5-6-16,1-2 15,2-6-15,3-13 16,0-15 0,0-7-16,0-9 15,-3-2-15,1-3 16,-1-5 0,3-6-16,0 0 15</inkml:trace>
  <inkml:trace contextRef="#ctx0" brushRef="#br1" timeOffset="181759.86">19041 9670 0,'0'0'0,"0"0"16,0 0-16,0 0 16,0 0-1,0 0-15,44-5 16,8-15 0,33-7-16,76-14 15,12 3-15,-1-1 16,42 17-1,-86 20-15,-15 7 16,-1 6 0</inkml:trace>
  <inkml:trace contextRef="#ctx0" brushRef="#br1" timeOffset="187326.44">8360 12382 0,'0'0'0,"0"0"0,0 0 0,0 0 0,0 0 15,0 0-15,0 0 16,0 0-16,0 0 16,27 36-1,-21 19-15,-6 27 16,5 25 0,17 35-16,16 36 15,39 30-15,33-3 16,5-13-1,-17-33-15,23-31 16,-1-13-16,-21-8 16,-23-22-1,23-25-15,32-13 16,-27-28-16,11-25 16,22-13-1</inkml:trace>
  <inkml:trace contextRef="#ctx0" brushRef="#br1" timeOffset="187841.94">8683 12599 0,'0'0'0,"0"0"0,38-50 16,-10 20 0,21 0-16,28 0 15,32 6 1,6 2-16,-6 5 15,17 9-15,6 5 16,-1 11 0,17 17-16,5 13 15,-5 20-15,-38 16 16,-23 11 0,-16 24-16,-10 14 15,-7 9 1</inkml:trace>
  <inkml:trace contextRef="#ctx0" brushRef="#br1" timeOffset="188592.28">10856 12662 0,'0'0'0,"0"0"0,0 0 16,0 0-16,0 0 16,0 0-16,0 0 15,0 0 1,0 0-16,-38 13 16,16 23-1,-5 19-15,-1 16 16,12-3-16,11-13 15,5-8 1,5 2-16,11 0 16,12 0-16,27 6 15,38-8 1,16-9-16,-21-24 16,16-14-16,8-6 15,0-2 1</inkml:trace>
  <inkml:trace contextRef="#ctx0" brushRef="#br1" timeOffset="196658.6">16958 13009 0,'0'0'0,"0"0"0,0 0 16,0 0-1,-33-5-15,-22 16 16,-32 19-16,-9 11 16,11 16-1,25 4-15,19-9 16,13-11-16,15-8 16,10-3-1,6-3-15,2 3 16,20 11-1,43 14-15,53 2 16,-23-32-16,31-14 16,41-19-1,43-14 1</inkml:trace>
  <inkml:trace contextRef="#ctx0" brushRef="#br1" timeOffset="197925.84">17366 12604 0,'0'0'0,"0"0"15,0 0 1,0 0-16,0 0 16,0 0-16,0 0 15,0 0 1,0 0-16,0 0 15,0 0-15,11 36 16,-11 10 0,3 31-16,-3 21 15,-17 45 1,-13 29 0</inkml:trace>
  <inkml:trace contextRef="#ctx0" brushRef="#br1" timeOffset="200625.79">12055 13458 0,'0'0'0,"0"0"0,0 0 16,0 0-16,0 0 15,0 0 1,0 0-16,28 8 16,-6 1-16,16 2 15,17 2 1,19 4-16,2-1 15,-37 0-15,-23 1 16</inkml:trace>
  <inkml:trace contextRef="#ctx0" brushRef="#br1" timeOffset="200841.64">12096 13841 0,'0'0'0,"0"0"0,0 0 15,0 0 1,0 0-16,36 3 16,38 3-16,38 7 15,14 9 1</inkml:trace>
  <inkml:trace contextRef="#ctx0" brushRef="#br1" timeOffset="206141.97">11015 14578 0,'0'0'0,"0"0"16,-27-22-16,-1 3 16,-21-3-1,-6 3-15,-10 5 16,-12 6-16,6 8 15,-6 11 1,1 10-16,4 12 16,7 14-1,-6 24-15,10 17 16,18-6-16,10-3 16,11-8-1,16-13-15,17-12 16,11 4-16,11-12 15,16-14 1,55-21-16,66-19 16</inkml:trace>
  <inkml:trace contextRef="#ctx0" brushRef="#br1" timeOffset="206512.72">11283 14386 0,'0'0'16,"0"0"-16,0 0 16,0 0-16,0 0 15,0 0 1,0 0-16,0 0 15,0 60-15,-16 14 16,5 19 0,-5 6-1</inkml:trace>
  <inkml:trace contextRef="#ctx0" brushRef="#br1" timeOffset="207092.56">12124 15111 0,'0'0'0,"0"0"16,0 0-16,0 0 15,0 0 1,0 0-16,68 44 16,47-3-16,6-11 15,-12-11 1</inkml:trace>
  <inkml:trace contextRef="#ctx0" brushRef="#br1" timeOffset="207308.44">11702 15722 0,'0'0'16,"0"0"-16,0 0 16,77-3-16,68-5 15,134-9 1,-63 12-16,-54 5 16</inkml:trace>
  <inkml:trace contextRef="#ctx0" brushRef="#br1" timeOffset="-213438.62">13117 13945 0,'0'0'0,"0"0"0,0 0 0,0 0 15,0 0-15,0 28 16,3 16 0,0 18-16,0 10 15,2-9-15,3-6 16,6 3 0,11 3-16,16 6 15,24-1-15,9-16 16,-5-22-1,-17-22-15,0-16 16,5-16-16,20-23 16,5-24-1,-24-14-15,-37-5 16,-18 5 0,-22 11-16,-19-3 15,-12 3-15,4 17 16,-12 8-1,-10 8-15,-3 13 16,11 12-16,8 8 16,0 16-1,0 25-15,-14 24 16,-11 17 0</inkml:trace>
  <inkml:trace contextRef="#ctx0" brushRef="#br1" timeOffset="-213216.99">14204 14413 0,'0'0'0,"0"0"16,0 0-16,0 0 15,0 0 1,0 0-16,0 0 16,0 0-16,30 9 15</inkml:trace>
  <inkml:trace contextRef="#ctx0" brushRef="#br1" timeOffset="-212655.63">14924 13951 0,'0'0'0,"0"0"16,0 0-16,0 0 15,33 19-15,8 3 16,22 11 0,19 11-16,-8 2 15,-22-2 1,-16-6-16,-20-8 16,-16-5-16,-19 8 15,-25 8 1,-11-6-16,6 4 15,-3-4-15,8-5 16,14-10 0,14-9-16,7-3 15,7 0-15,2 0 16,5 6 0,6 13-16,14 20 15,19 18 1,8 1-16,-11-8 15,-22-20-15,-14-16 16,-7-6 0,-12-5-16,-13 3 15,-23 0-15,-59-6 16,-42-11 0,20 3-16,-50 5 15,-32 6 1</inkml:trace>
  <inkml:trace contextRef="#ctx0" brushRef="#br1" timeOffset="-199596.54">11190 7855 0,'0'0'0,"0"0"0,0 0 0,0 0 0,0 0 15,0 0-15,0 0 16,0 0 0,0 0-16,0 0 15,39 0-15,-1-2 16,11-4-1,9-2-15,2-3 16,-22 6-16,-35 5 16,-3 0-1</inkml:trace>
  <inkml:trace contextRef="#ctx0" brushRef="#br1" timeOffset="-199372.71">11201 8414 0,'0'0'0,"0"0"16,0 0-16,0 0 15,0 0 1,0 0-16,50-25 16,21-10-1,25-9-15,-6 3 16,-27 11-16,0 5 15,5 0 1</inkml:trace>
  <inkml:trace contextRef="#ctx0" brushRef="#br1" timeOffset="-198765.99">12198 7940 0,'0'0'0,"0"0"0,0 0 15,0 0 1,-3 39-16,0-7 16,0 7-16,3 5 15,9 10 1,7 6-16,9 1 15,8-7-15,16-7 16,6-9 0,-3-16-16,-11-11 15,-14-14-15,-2-10 16,-3-17 0,0-17-16,-14 1 15,-6-17-15,-7-14 16,-14-11-1,-14 6-15,-5 19 16,-6 14 0,-3 16-16,-2 14 15,16 8-15,6 11 16,-1 3 0,1 8-16,2 5 15,4 20-15,7 16 16,8 16-1</inkml:trace>
  <inkml:trace contextRef="#ctx0" brushRef="#br1" timeOffset="-198366.36">13096 8148 0,'0'0'16,"0"0"-16,0 0 15,0 0-15,0 0 16,0 0-1,0 0-15,0 0 16,0 0-16,0 0 16,0 0-1,0 0-15,0 0 16,0 0-16,0 0 16,0 0-1,0 0-15,0 0 16,0 0-16,0 0 15,0 0 1,0 0 0</inkml:trace>
  <inkml:trace contextRef="#ctx0" brushRef="#br1" timeOffset="-197805.57">13235 7584 0,'0'0'0,"0"0"15,0 0 1,0 0-16,0 0 16,0 0-16,11 31 15,6-4 1,4 3-16,1 0 15,8-3-15,6-2 16,2-3 0,-5-11-16,-5-8 15,-4-6-15,-2-3 16,3-7 0,10-15-16,6-18 15,6-17 1,-6 0-16,-16 14 15,-6 13-15,-8 12 16,-6 7 0,-2 6-16,0 3 15,-1 2-15,1 1 16,-3 2 0,0 1-16,3-1 15,0 3-15,-1 5 16,9 25-1,14 42-15,11 23 16,2 28-16,11 25 16,0-30-1,-13-22-15,2-3 16,14 0 0,11-3-1</inkml:trace>
  <inkml:trace contextRef="#ctx0" brushRef="#br1" timeOffset="-196189.66">16955 6082 0,'0'0'0,"0"0"16,0 0-16,0 0 15,0 0-15,39-11 16,34 5 0,31-10-16,20-6 15,40-5-15,-22 5 16,-19-6 0</inkml:trace>
  <inkml:trace contextRef="#ctx0" brushRef="#br1" timeOffset="-195939.14">16627 6563 0,'0'0'0,"0"0"0,0 0 0,0 0 16,46-2-1,9-4-15,46-13 16,77-22 0,-8-3-16,-47 3 15,11-5-15,-13 5 16,-6-3 0</inkml:trace>
  <inkml:trace contextRef="#ctx0" brushRef="#br1" timeOffset="-195155.5">18412 5764 0,'0'0'0,"0"0"16,0 0-16,0 0 15,-9 50 1,4 4-16,5 28 16,8 22-16,14 0 15,14-16 1,16-11-16,16-17 15,-2-14-15,-14-24 16,-11-16 0,0-12-16,14-10 15,21-31 1,1-40-16,-20-28 16,-24 11-16,-19 16 15,-20-5 1,-18 11-16,-26 5 15,-7 17-15,-9 22 16,-32 21 0,-20 12-16,17 16 15,19 11-15,10 11 16,18-6 0,21 6-16,16 5 15,12-5 1</inkml:trace>
  <inkml:trace contextRef="#ctx0" brushRef="#br1" timeOffset="-194888.81">19433 5704 0,'0'0'0,"0"0"16,0 0-1,0 0-15,0 0 16,0 0 0,0 0-16,0 0 15,0 0-15,0 0 16,0 0-16,27-16 15</inkml:trace>
  <inkml:trace contextRef="#ctx0" brushRef="#br1" timeOffset="-194355.15">19851 5195 0,'0'0'0,"0"0"16,0 0-16,33-6 15,36 1 1,24-6-16,19 11 16,14 0-16,-19 16 15,-36 1 1,-30 5-16,-11 5 16,-19 11-1,-11-5-15,-17 11 16,-15 16-16,-12 6 15,0 5 1,8-5-16,9-6 16,8-16-16,5-6 15,6-5 1,3-6-16,2-10 16,6-1-16,10 6 15,37 0 1,62-6-16,57-32 15,113-61-15,85-59 16,-14-12 0</inkml:trace>
  <inkml:trace contextRef="#ctx0" brushRef="#br1" timeOffset="-192050.06">18422 13272 0,'0'0'0,"0"0"0,0 0 0,0 0 0,0 0 0,36 3 16,13-3-16,20-3 16,-6-2-1,-6-1-15,14-2 16,1 0-16,-10 2 16,-9 1-1</inkml:trace>
  <inkml:trace contextRef="#ctx0" brushRef="#br1" timeOffset="-191805.74">18390 13715 0,'0'0'0,"0"0"0,0 0 15,43 6 1,34-14-16,24-14 16,-2-6-16,13 1 15,28-11 1,-47 5-16,-28 3 16</inkml:trace>
  <inkml:trace contextRef="#ctx0" brushRef="#br1" timeOffset="-190755.85">20002 12955 0,'0'0'0,"0"0"0,-22 60 16,25-8-1,16 24-15,30 17 16,9 3 0,-6-22-16,0-14 15,11-19-15,38-13 16,0-20-1,-19-16-15,-8-14 16,17-16-16,10-20 16,-14-5-16,-21-3 15,-17 12 1,-21 7-16,-23 6 16,-16-11-16,-32-19 15,-37-33 1,6 11-16,3 24 15,-60 7 1,-12 18-16,45 19 16,-12 11-16,-16 14 15,9 14 1,37 5-16,23 9 16,16 7-16,11 9 15,10 11 1,15-9-16,19-2 15,16 3 1</inkml:trace>
  <inkml:trace contextRef="#ctx0" brushRef="#br1" timeOffset="-190526.11">21220 12985 0,'0'0'0,"0"0"0,0 0 16,0 0-16,0 0 15,0 0-15,0 0 16</inkml:trace>
  <inkml:trace contextRef="#ctx0" brushRef="#br1" timeOffset="-189889.07">21729 12024 0,'0'0'0,"0"0"15,0 0-15,33-11 16,35-3-16,34-5 16,7 8-1,-5 6-15,-13 10 16,-15 14-16,-26 3 16,-20 11-1,-28 5-15,-26 25 16,-28 30-16,-11 14 15,5-22 1,-13-17-16,0-16 16,22-24-1,21-12-15,17-8 16,11-8-16,11 0 16,-11 0-1,58-8-15,-9 6 16,30 2-16,39 13 15,-22 12 1,-33 10-16,-25 20 16,-16 11-16,-27-11 15,-34 18 1,-26 4-16,-15-3 16,-2-22-16,-30-3 15,2-24 1,34-6-16,16-2 15</inkml:trace>
  <inkml:trace contextRef="#ctx0" brushRef="#br1" timeOffset="-185839.07">13405 15733 0,'0'0'0,"0"0"0,0 0 0,0 0 16,0 0-16,-28 2 15,15 7 1,-9 10-16,-5 16 15,2 17 1,17 6-16,10-3 16,20 5-1,22 0-15,14 0 16,2-11-16,-8-13 16,0-14-16,5-14 15,-2-11 1,11-10-16,-1-12 15,-4-13-15,-12-17 16,-16-2 0,-14-1-16,-19 3 15,-30-5-15,-30-3 16,-17 14 0,-2 11-16,-14 13 15,-11 14 1,0 11-16,13 11 15,17 14-15,11 5 16,11 16 0,8 25-16,9 20 15</inkml:trace>
  <inkml:trace contextRef="#ctx0" brushRef="#br1" timeOffset="-185598.68">14552 16072 0,'0'0'0,"0"0"0,0 0 16,0 0-16,0 0 15,0 0 1,0 0-16,0 0 16,0 0-1</inkml:trace>
  <inkml:trace contextRef="#ctx0" brushRef="#br1" timeOffset="-185156.03">14763 15681 0,'0'0'0,"0"0"15,0 0-15,0 0 16,0 0-16,49-3 15,-8 3 1,8 0-16,9 0 16,10 0-16,3 8 15,3 6 1,-16 0-16,-12 2 16,-10 6-1,-6 5-15,-8 6 16,-3 14-16,-5 16 15,-3 2 1,0 17-16,-6 20 16,1 10-16,-4-8 15,-7 11 1,-1 2-16,-2-15 16,3-28-16,-1-28 15,1-16 1</inkml:trace>
  <inkml:trace contextRef="#ctx0" brushRef="#br1" timeOffset="-184952.88">14910 16469 0,'0'0'0,"0"0"0,0 0 15,0 0 1,0 0-16,41-19 15,80 0-15,68-11 16,79-9 0,-11 1-16,58-9 15,-104 15-15,-44 4 16</inkml:trace>
  <inkml:trace contextRef="#ctx0" brushRef="#br1" timeOffset="-153240.33">2310 4642 0,'0'0'0,"0"0"0,0 0 0,0 0 16,0 0-16,0 0 16,0 0-1,0 0-15,28-16 16,37-17 0,28-33-16,17-27 15,10 0 1,-21 27-16,-39 28 15,-32 16-15,-28 17 16,0 5 0</inkml:trace>
  <inkml:trace contextRef="#ctx0" brushRef="#br1" timeOffset="-153040.77">2163 5080 0,'0'0'0,"0"0"0,0 0 16,0 0-16,0 0 16,38-16-1,60-39-15,50-38 16,-5-17-16,4 17 16,-15 0-1,-6-5 1</inkml:trace>
  <inkml:trace contextRef="#ctx0" brushRef="#br1" timeOffset="-134639.5">3263 3739 0,'0'0'0,"0"0"16,0 0-16,0 0 0,0 0 16,11 49-16,5 17 15,12 16-15,15 5 16,7-4 0,-1-12-16,0-6 15,1-10 1,4-16-16,1-23 15,5-16-15,11-22 16,-5-11 0,-11-11-16,-6-10 15,-5-12-15,-11-16 16,-11 11 0,-6-6-16,-5-5 15,-5-22 1,-17 0-16,-6 27 15,-10 17-15,-22 16 16,-34 17 0,-4 10-16,21 23 15,-16 21-15,-38 34 16,-6 26-16,27-16 16,28-5-1,33-6-15,21 0 16,12-21-1,-1-6 1</inkml:trace>
  <inkml:trace contextRef="#ctx0" brushRef="#br1" timeOffset="-134349.35">4571 3558 0,'0'0'0,"0"0"15,0 0-15,0 0 16,0 0-16,0 0 15,0 0 1,0 0-16,0 0 16,0 0-1</inkml:trace>
  <inkml:trace contextRef="#ctx0" brushRef="#br1" timeOffset="-133853.66">4801 2863 0,'0'0'0,"0"0"0,0 0 15,0 0 1,0 0-16,0 0 16,50-27-16,-18 5 15,7-11 1,-1-5-16,-11 10 16,-5 12-16,-5 5 15,-12 5 1,1 1-16,-1 10 15,1 1-15,10 16 16,1 21 0,15 29-16,7 43 15,5 21-15,16 7 16,-11-12 0,0-10-16,1-39 15,-18-22 1,-10-27-16,0-11 15,-5-11-15,-12-11 16,6-11 0,-5-28-1</inkml:trace>
  <inkml:trace contextRef="#ctx0" brushRef="#br1" timeOffset="-133573.83">5009 3361 0,'0'0'0,"0"0"15,0 0-15,0 0 16,0 0 0,0 0-16,0 0 15,0 0-15,0 0 16,28-27-1,21-12-15,33-26 16,17-17-16,-12 5 16,-32 28-1,-6 5-15,-5 6 16</inkml:trace>
  <inkml:trace contextRef="#ctx0" brushRef="#br1" timeOffset="-133058.09">5885 2431 0,'0'0'0,"0"0"0,0 0 16,0 0-16,0 0 15,0 0 1,-38 0-16,22 5 16,5 0-16,0 12 15,0 5 1,5 16-16,12 11 16,10 6-16,12 0 15,4-17 1,1-5-16,0-17 15,22-10 1,27-12-16,22-10 16,-22 0-16,-16 5 15,-22 0 1,-17 11-16,-11 5 16,-10 12-16,-1 4 15,-16 12 1,-27 33-16,-44 38 15,-11 11-15,11-27 16,27-23 0,-5-15-16,-28 4 15,-10-10-15,16-17 16,16-10 0</inkml:trace>
  <inkml:trace contextRef="#ctx0" brushRef="#br1" timeOffset="-132848.68">5842 2491 0,'0'0'0,"0"0"16,0 0-16,0 0 15,49-50-15,66-59 16,76-50-1,-32 39-15,11 5 16,-28 11-16,-10 5 31</inkml:trace>
  <inkml:trace contextRef="#ctx0" brushRef="#br1" timeOffset="-121038.04">1861 11791 0,'0'0'0,"0"0"0,0 0 0,0 0 16,33-13-16,38-17 15,33-61-15,66-76 16,-17 28 0,-59 32-16,-45 55 15,-27 19 1</inkml:trace>
  <inkml:trace contextRef="#ctx0" brushRef="#br1" timeOffset="-120807.9">2091 12243 0,'0'0'0,"0"0"0,0 0 15,0 0-15,0 0 16,33-49 0,66-107-16,32-61 15,1-2-15,-56 83 16,-10 34 0,0 12-1</inkml:trace>
  <inkml:trace contextRef="#ctx0" brushRef="#br1" timeOffset="-120370.03">2940 11039 0,'0'0'0,"0"0"0,0 0 15,0 0-15,0 0 16,-11 46-1,16 3-15,12 17 16,5 3-16,11-1 16,-1-8-1,-4-13-15,5-17 16,0-17-16,5-18 16,17-25-1,5-14-15,-5-19 16,-17-44-1,-22-5-15,-16 27 16,-27 14-16,-11 11 16,-6 16-1,0 17-15,0 8 16,-16 13-16,-6 6 16,6 6-1,0 2-15,11 3 16,10 2-16,17 9 15,6 3 1,10 2 0</inkml:trace>
  <inkml:trace contextRef="#ctx0" brushRef="#br1" timeOffset="-120176.56">3684 10595 0,'0'0'0,"0"0"0,0 0 16,0 0-16,0 0 16,0 0-1</inkml:trace>
  <inkml:trace contextRef="#ctx0" brushRef="#br1" timeOffset="-119724.18">3723 9993 0,'0'0'0,"0"0"0,0 0 16,0 0 0,33-30-16,27-22 15,22-25-15,-16 14 16,-17 25 0,-5 22-16,-17 24 15,1 25 1,-7 24-16,-15 50 15,-17 41-15,-5-20 16,5-29 0,-6-20-16,12-27 15,5-24-15,5-9 16,1-8 0,10-11-16,28-14 15,54-35-15,34-80 16,-17-24-1,5-14-15,-5 3 16,-49 57-16,-28 30 16,-10 12-1</inkml:trace>
  <inkml:trace contextRef="#ctx0" brushRef="#br1" timeOffset="-119352.99">4582 9155 0,'0'0'0,"0"0"0,0 0 16,0 0-1,0 0-15,0 0 16,-11 53-16,11-21 16,0-2-1,6-2-15,-1-4 16,6-2-16,22 3 15,22 0 1,16-6-16,-5-3 16,-17 1-1,-5-1-15,-17 3 16,1 22-16,-7 28 16,-4 16-1,-17-12-15,0-12 16,-6-7-16,-10-13 15,0-21 1,-6-20-16,-11-25 16,-5-33-1</inkml:trace>
  <inkml:trace contextRef="#ctx0" brushRef="#br1" timeOffset="-119174.56">4604 9120 0,'0'0'0,"0"0"0,0 0 16,0 0 0,28-49-16,70-80 15,28-24 1,0-20-16,38-5 16,22 6-1</inkml:trace>
  <inkml:trace contextRef="#ctx0" brushRef="#br1" timeOffset="-101213.3">4287 14925 0,'0'0'0,"0"0"0,0 0 0,0 0 0,0 0 16,0 0 0,38-3-16,11-5 15,28-14-15,32-8 16,23-14-1,-12 1-15,-10 10 16,-28 19 0,-33 17-16,-11 8 15</inkml:trace>
  <inkml:trace contextRef="#ctx0" brushRef="#br1" timeOffset="-100975.48">4396 15311 0,'0'0'0,"0"0"0,0 0 16,0 0-1,0 0-15,0 0 16,0 0-16,0 0 16,0 0-1,0 0-15,0 0 16,49 17-1,1-28-15,21 0 16,11 2-16,6 7 16,-1 4-1</inkml:trace>
  <inkml:trace contextRef="#ctx0" brushRef="#br1" timeOffset="-100486.48">5376 14903 0,'0'0'0,"0"0"16,0 0-16,0 0 16,0 0-1,0 28-15,0 7 16,6 26-16,-1 12 15,6 4 1,6-9-16,-1-13 16,-5-14-16,5-11 15,-5-10 1,0-10-16,0-1 16,-5-7-16,5-2 15,16-11 1,22-24-16,33-34 15,-5-26-15,-22-1 16,-28 11 0,-16 11-16,-11 17 15,-11 7 1,-11 4-16,-16 8 16,-6 7-16,0 10 15,0 10 1,-5 11-16,-33 19 15,-33 19-15,0 20 16,11 7 0</inkml:trace>
  <inkml:trace contextRef="#ctx0" brushRef="#br1" timeOffset="-100296.34">6263 14783 0,'0'0'0,"0"0"0,0 0 16,0 0 0,0 0-16,33 0 15</inkml:trace>
  <inkml:trace contextRef="#ctx0" brushRef="#br1" timeOffset="-99842.39">6619 14613 0,'0'0'0,"0"0"15,0 0-15,0 0 16,44-19-16,0 11 16,5 2-1,0 6-15,-5 9 16,0 7-16,-1 17 16,-15 16-1,-12 9-15,-21 15 16,-12 34-16,-21 33 15,-11-14 1,-6-11-16,17-33 16,16-30-1,11-22-15,5-14 16,6-5-16,6-3 16,-1 1-1,6-4-15,11 1 16,11-6-16,38 0 15,93-17 1,50-24-16,93-19 16,-105 11-16,-49 8 15</inkml:trace>
  <inkml:trace contextRef="#ctx0" brushRef="#br1" timeOffset="-95177.12">9318 7250 0,'0'0'0,"0"0"0,0 0 0,0 0 0,0 0 15,0 0 1,11-49-16,27-44 16,28-41-16,33-36 15,-12 31 1,-38 65-16,-32 55 16,-12 19-1</inkml:trace>
  <inkml:trace contextRef="#ctx0" brushRef="#br1" timeOffset="-94989.41">9400 7431 0,'0'0'0,"0"0"16,0 0-16,0 0 15,0 0 1,77-44-16,10-10 15,6-64 1,-5-16-16,-6 0 16</inkml:trace>
  <inkml:trace contextRef="#ctx0" brushRef="#br1" timeOffset="-94608.97">10205 6405 0,'0'0'0,"0"0"0,0 0 15,0 0-15,-22 52 16,17-3 0,10 3-16,6 0 15,0-11-15,5-14 16,-5-10-1,0-12-15,-11-5 16,55-46 0,-28-9-16,-10-5 15,-12-3-15,-16 3 16,-5 2 0,-1 12-16,-15 2 15,-12 22-15,-16 11 16,-6 22-1,-5 5-15,16 12 16,17-1-16,16-5 16</inkml:trace>
  <inkml:trace contextRef="#ctx0" brushRef="#br1" timeOffset="-94401.17">10785 6126 0,'0'0'0,"0"0"0,0 0 16,0 0-1,0 0-15,0 0 16,0 0-1</inkml:trace>
  <inkml:trace contextRef="#ctx0" brushRef="#br1" timeOffset="-93942.18">10621 5496 0,'0'0'0,"0"0"0,0 0 15,0 0-15,0 0 16,0 0 0,0 0-16,0 0 15,0 0-15,38 16 16,-10 12 0,10 21-16,22 22 15,6 11 1,5-5-16,0-22 15,-11-11-15,-10-12 16,-6-4 0,-1-1-16,12-5 15,3 0-15,-1-6 16</inkml:trace>
  <inkml:trace contextRef="#ctx0" brushRef="#br1" timeOffset="201468.04">6843 12465 0,'0'0'0,"0"0"0,0 0 0</inkml:trace>
  <inkml:trace contextRef="#ctx0" brushRef="#br1" timeOffset="206263.62">24464 13212 0,'0'0'0,"0"0"0,0 0 32,0 0-32,0 0 0,8-28 15,-16 26 1,-58 2-16,-123 19 15,-11 19 1,28 11-16,38-54 16,41 8-16,24-3 15,12 2-15,10-2 16,-13-10 0,-8-10-16,2 1 15,6-3-15,-6 0 16,3-2-1,-3 2-15,6 0 16,0 0 0</inkml:trace>
  <inkml:trace contextRef="#ctx0" brushRef="#br1" timeOffset="207159.7">26706 13603 0,'0'0'0,"0"0"0,0 0 15,0 0 1,-36-27-16,22 19 15,-10-1-15,-42-7 16,-73-11 0,-48-6-16,-43-6 15,25 23-15,-17-9 16,20 20 0,-61 5-16,74 8 15,-8 3 1,36-5-16,57-4 15,8 1-15,5-3 16,-13 0 0,-5 6-16,-6 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7:05:51.21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2453 1473 0,'0'0'0,"0"0"0,0 0 16,0 54-16,-11 83 15,5 99-15,6 21 16,28-5 0,-6-50-16,10-60 15,1-27 1,-5-27-16,10-28 15,-5-16-15,5-22 16</inkml:trace>
  <inkml:trace contextRef="#ctx0" brushRef="#br0" timeOffset="500.42">2305 1642 0,'0'0'0,"0"0"0,0 0 16,5-38-1,39-17-15,49-32 16,39-12-16,32 22 16,6 23-1,-34 21-15,-26 22 16,-39 11-1,-27 16-15,-17 1 16,-21 10-16,-23 6 16,-43 33-1,-60 21-15,-56 17 16,12-16-16,11-6 16,27-11-1,49-16-15,34-17 16,26-5-16,17-6 15,33 12 1,49 10 0</inkml:trace>
  <inkml:trace contextRef="#ctx0" brushRef="#br0" timeOffset="838.28">3991 1062 0,'0'0'0,"0"0"0,0 0 16,0 0-16,-38 38 15,-17 61-15,-16 71 16,0 54 0,21-5-16,12 5 15,16-27 1,22-16-16,22 0 16,44-28-16,54-33 15,17-54 1,5-28-1</inkml:trace>
  <inkml:trace contextRef="#ctx0" brushRef="#br0" timeOffset="1382.77">4768 1686 0,'0'0'0,"0"0"16,-16 82 0,-22 137-16,-12 77 15,23-17-15,27-88 16,11-26-1,0-56-15,-6-54 16,1-22-16,-1-11 16,-5-17-1,0-5-15,-21-66 16,-1-136-16,16-110 16,50-38-1,49 10-15,-5 149 16,-17 70-1,-16 34-15,-12 32 16,1 22-16,0 11 16,5 17-1,11 16-15,12 27 16,21 33-16,-6 66 16,-10 38-1,-22 28-15,-17-12 16,-16-48-16,-6-18 15,1-21 1,-6-43-16,0-23 16</inkml:trace>
  <inkml:trace contextRef="#ctx0" brushRef="#br0" timeOffset="1622.16">4517 2611 0,'0'0'0,"0"0"0,0 0 16,38-27-16,88-22 16,104-23-1,82-32-15,-16-22 16,-34 33-16,-86 22 15,4 6-15,6 4 16</inkml:trace>
  <inkml:trace contextRef="#ctx0" brushRef="#br0" timeOffset="2016.83">6104 1609 0,'0'0'0,"0"0"0,0 0 15,0 44-15,11 49 16,44 82 0,27 28-16,6-61 15,-6-21-15,16-17 16,28-17-1,-33-43-15,-21-27 16,-12-28 0,11-28-16,11-37 15,17-83-15,-12-33 16,-16 6 0,-16 27-16,-27 50 15,-12 49-15,-5 5 16,-6 17-1,-10 10-15,-1 1 16,-15 5-16,-7-5 16</inkml:trace>
  <inkml:trace contextRef="#ctx0" brushRef="#br0" timeOffset="2716.88">7774 1719 0,'0'0'0,"6"27"16,-6 28-16,5 54 16,11 56-1,12-23-15,-6-16 16,0-11-1,-6-33-15,-5-33 16,-5-16-16,-1-16 16,-5-12-16,0-5 15,0 0 1,-44-137-16,0-49 16,17 27-1,11 33-15,10 28 16,12 21-16,-1 12 15,17 4 1,11 12-16,33 0 16,43 16-16,11 11 15,-32 17 1,0 10-16,-23 17 16,-15 16-16,-34 17 15,-21 11 1,-23-1-16,-10 1 15,5-11 1,6-22-16,16-11 16,5-12-16,1-4 15,10 5 1,1 5-16,21 6 16,28 11-16,38 22 15,5 0 1,-21-6-16,-28-5 15,-27-6-15,-38 22 16,-61 44 0,-60 44-16,-104 11 15,17-6-15,49-38 16,21-49 0,67-39-16,49-43 15,21-34-15,12-21 16</inkml:trace>
  <inkml:trace contextRef="#ctx0" brushRef="#br0" timeOffset="2972.68">9334 1182 0,'0'0'0,"0"0"15,0 0-15,28 93 16,-1 50-16,6 81 16,-33-16-1,-16 22-15,-12-38 16,-37 43-16,-61-21 16,-61 32-1,18-33-15,-72 1 16,-27-6-1</inkml:trace>
  <inkml:trace contextRef="#ctx0" brushRef="#br0" timeOffset="3305.68">10654 2064 0,'0'0'0,"0"0"0,55-6 16,81-16-16,56-10 15,82-1 1,-61-11-16,-35 6 16</inkml:trace>
  <inkml:trace contextRef="#ctx0" brushRef="#br0" timeOffset="3466.06">10276 2721 0,'0'0'0,"0"0"16,0 0-16,0 0 16,55-33-16,125-49 15,193-33 1,51 0-1</inkml:trace>
  <inkml:trace contextRef="#ctx0" brushRef="#br0" timeOffset="3989.4">12512 1823 0,'0'0'0,"0"0"0,0 0 16,-35 66 0,16 59-16,2 40 15,34 43-15,7-17 16,4-48 0,-1-17-16,-13-28 15,-3-32-15,-6-28 16,-2-16-1,-6-22-15,3 0 16,-38-88 0,-20-103-16,15-77 15,15-12-15,42 78 16,24 16 0,20 38-16,-1 38 15,25 1-15,55 32 16,3 34-1,-22 43-15,54 38 16,-13 17-16,-66 10 16,-44 17-1,-38 11-15,-71 17 16,-80 16-16,9-6 16,-6-54-1,33-28-15,30-32 16,22-17-1,14-17-15,5-4 16</inkml:trace>
  <inkml:trace contextRef="#ctx0" brushRef="#br0" timeOffset="4251.85">14218 1270 0,'0'0'0,"0"0"0,-47 60 16,-35 39-16,-30 81 15,-3 17 1,36 6-16,18-6 16,29-11-1,10 0-15,27-21 16,33 21-16,66-28 15,17-81 1,43-77-16,66-49 16</inkml:trace>
  <inkml:trace contextRef="#ctx0" brushRef="#br0" timeOffset="4716.35">14727 1719 0,'0'0'0,"0"0"0,-49 109 15,-6 94 1,17 16-16,13 27 16,20-93-16,10-38 15,3-21 1,-2-40-16,-4-26 15,4-17-15,-6-11 16,33-77 0,49-109-16,47-121 15,-9-10 1,-38 54-16,-11 132 16,-5 49-16,-19 27 15,-15 27 1,-7 12-16,0 16 15,16 22-15,13 55 16,9 65 0,0 44-16,-8 22 15,-14-27-15,-11-34 16,-24-43 0,-20-38-16,-5-33 15,-6-33-15,-19-33 31</inkml:trace>
  <inkml:trace contextRef="#ctx0" brushRef="#br0" timeOffset="4899.77">14508 2348 0,'0'0'0,"0"0"16,0 0 0,0 0-16,0 0 15,25-43-15,139-29 16,63-21-1,107 6-15,-14 27 16,-95 5-16,-47 0 16,-9-11-1</inkml:trace>
  <inkml:trace contextRef="#ctx0" brushRef="#br0" timeOffset="5171.68">15751 1007 0,'0'0'0,"0"0"15,0 0-15,44 22 16,21 38-16,105 99 16,46 16-1,-73-5-15,-17 11 16,-53-34-16,-48 23 15,-74 5 1,-52 55-16,-135 0 16,25-33-16,-71-5 15,88-50 1,22-11 0</inkml:trace>
  <inkml:trace contextRef="#ctx0" brushRef="#br0" timeOffset="5482.52">17048 2020 0,'0'0'0,"0"0"15,0 0-15,88-11 16,62 0 0,163-16-1,160-12-15,-16 7 16,-104 4-16,-139 12 15,-31 5 1</inkml:trace>
  <inkml:trace contextRef="#ctx0" brushRef="#br0" timeOffset="5749.65">17883 1314 0,'0'0'0,"0"0"16,0 0 0,0 0-16,17 76 15,21 72-15,17 60 16,8 44 0,-33-33-16,-14-16 15,-24-23-15,3-43 16,7-16-1,6-34-15,3-16 16</inkml:trace>
  <inkml:trace contextRef="#ctx0" brushRef="#br0" timeOffset="6254.32">19649 1653 0,'0'0'0,"11"55"15,-9 54-15,-2 72 16,-2 5-16,13 22 16,8-44-1,3-49-15,-9-49 16,-4-28-16,-7-21 15,1-6 1,-3-11-16,0 0 16,-8-164-1,8-88-15,5-33 16,17-5-16,0 66 16,14 43-1,19 49-15,46 28 16,6 33-16,-20 17 15,45 37 1,7 28-16,-18 33 16,-34 43-16,-35 17 15,-33-10 1,-38-1-16,-109 38 16,-45 11-16,-29-49 15,26-43 1,83-28-16,41-22 15,17-17-15,10-38 16,9-38 0</inkml:trace>
  <inkml:trace contextRef="#ctx0" brushRef="#br0" timeOffset="6521.35">21302 881 0,'0'0'0,"-14"28"15,-16 43-15,-44 93 16,-32 71 0,35 39-16,38-60 15,55-6 1,13-44-16,25-11 15,9-27-15,38-33 16,24-49 0,6-44-16,13-16 15</inkml:trace>
  <inkml:trace contextRef="#ctx0" brushRef="#br0" timeOffset="7205.61">21924 1308 0,'0'0'0,"-20"44"0,-23 44 16,-7 76 0,20 0-16,25 0 15,10-5-15,17-44 16,-3-38-1,-8-33-15,-3-17 16,-5-16-16,0-11 16,-3 0-1,25-115-15,5-44 16,19-82-16,3 39 16,-14 48-1,-8 45-15,-5 32 16,-6 23-16,-2 21 15,2 11 1,11 16-16,25 23 16,29 32-1,1 22-15,-30 0 16,-28 1-16,-32-7 16,-33 1-1,-28 16-15,0-16 16,28-28-16,13-16 15,12-6 1,7-10-16,6-12 16,0 6-16,58-32 15,26 15 1,-4 17-16,-3 22 16,7 27-1,-12 11-15,-31 12 16,-36 4-16,-30 6 15,-43 17 1,-88-6-16,-27 6 16,-28-28-16,38-33 15,53-38 1,19-27-16,49-17 16,41-33-16,41-49 15,41-60 1</inkml:trace>
  <inkml:trace contextRef="#ctx0" brushRef="#br0" timeOffset="7449.92">23613 1161 0,'0'0'0,"-3"93"0,-16 65 15,-28 89-15,-60 15 16,-21-4 0,29-110-16,12-12 15,-15-32-15,-21-16 16,38-33 0,28-33-16,16-11 15</inkml:trace>
  <inkml:trace contextRef="#ctx0" brushRef="#br0" timeOffset="7683.05">24034 1894 0,'0'0'0,"0"0"0,0 0 16,52-5-16,79 5 16,121 5-1,47 17-15,18 5 16,-7 1 0</inkml:trace>
  <inkml:trace contextRef="#ctx0" brushRef="#br0" timeOffset="8564.54">26183 1347 0,'0'0'0,"0"0"0,0 0 15,-3 109 1,-16 88-16,8 77 15,-5-11-15,-1 21 16,-2-65 0,11-22-16,-11-71 15,5-60-15,3-28 16,0-21 0,-5-28-16,-6-49 15,-11-99 1,8-93-16,31-82 15,13 11-15,0 77 16,19 21 0,25 45-16,30 59 15,6 39-15,-22 33 16,10 27 0,17 16-16,6 23 15,-17 16-15,-25 16 16,-27 17-1,-24-1-15,-36 7 16,-85 21-16,-31 11 16,-10 5-1,19-38-15,39-21 16,48-34 0,37-16-16,2 0 15</inkml:trace>
  <inkml:trace contextRef="#ctx0" brushRef="#br0" timeOffset="8815.78">27814 963 0,'0'0'0,"0"0"15,-38 17-15,-63 32 16,-36 93-1,-8 56-15,8 42 16,33-10-16,38 39 16,53-83-1,37 11-15,39-39 16,17-54-16,15-60 16,12-27-1</inkml:trace>
  <inkml:trace contextRef="#ctx0" brushRef="#br0" timeOffset="9299.89">28058 1648 0,'0'0'0,"-55"126"15,-21 120 1,10-16-16,30-28 16,39-48-16,13-45 15,1-32 1,-1-28-16,-2-27 16,0-22-16,21-27 15,39-88 1,52-88-16,0-103 15,-11-34-15,41 66 16,-8 12 0,-63 119-16,-14 50 15,0 22-15,-3 38 16,-7 33 0,7 28-16,3 48 15,-2 105-15,-23 60 16,-38-6-1,-18 44-15,-32-49 16,-20-38 0,7-50-16,0-65 15,14-39-15,5-16 16</inkml:trace>
  <inkml:trace contextRef="#ctx0" brushRef="#br0" timeOffset="9482.68">27795 2118 0,'0'0'0,"0"0"0,0 0 15,0 0-15,44-27 16,104-6 0,76-16-16,127 0 15,10-6-15,-79 0 16,-55 1-1,-13-7 1</inkml:trace>
  <inkml:trace contextRef="#ctx0" brushRef="#br0" timeOffset="9920.51">29555 1648 0,'0'0'0,"-13"54"0,-7 61 16,-12 104-1,10-22-15,27 11 16,12-43-16,-1-61 16,3-44-1,-5-22-15,-6-21 16,-8-17-1,0 0-15,30-115 16,-2-39-16,26-108 16,4-23-16,-6 11 15,16 44 1,9 77-16,-6 60 16,-2 44-1,-12 21-15,-10 17 16,13 28-16,63 70 15,19 56-15,-29 48 16,-40-4 0,-32-23-16,-24 5 15,-42-32 1,-24-5 0</inkml:trace>
  <inkml:trace contextRef="#ctx0" brushRef="#br0" timeOffset="10716.69">31644 1533 0,'0'0'0,"-3"49"0,-10 61 16,-9 70 0,-11 61-16,-17-17 15,18-26-15,7-67 16,9-54 0,5-34-16,2-15 15,1-17-15,0-11 16,-3-17-1,-8-48-15,-8-45 16,7-82 0,15-16-16,16-38 15,35 11-15,26 21 16,1 39 0,-10 66-16,-8 43 15,19 22-15,27 22 16,6 17-1,3 38-15,40 60 16,-10 49-16,-64-11 16,-37-5-1,-39-44-15,-39 0 16,-35-10-16,-13-7 16,-39-10-1,25-28-15,43-16 16,28 0-1,11-11-15,13 0 16,6 0-16,0 0 16,0 0-1,94-22-15,-48 22 16,9 22-16,2 11 16,-10 33-1,-23 5-15,-21-11 16,-19 6-16,-39 22 15,-65 16 1,-42 5-16,1-38 16,-23-22-1,53-21-15,29-23 16,31-16-16,25-22 16,29-16-1,20-11-15,16-11 16</inkml:trace>
  <inkml:trace contextRef="#ctx0" brushRef="#br0" timeOffset="10998.75">32733 651 0,'0'0'0,"39"33"15,67 88-15,45 59 16,-6 94 0,-52 5-16,-65-16 15,-59 16 1,-59 0-16,-123 28 16,-26-33-16,-122-12 15,-36-43 1,-33 0-16,12-87 15,-15-17-15,-13-6 16</inkml:trace>
  <inkml:trace contextRef="#ctx0" brushRef="#br0" timeOffset="40085.85">10457 5080 0,'0'0'0,"0"0"0,0 0 0,0 0 15,44-22-15,16-11 16,55-16 0,76-22-16,-21 0 15,-33 21-15,-28 7 16</inkml:trace>
  <inkml:trace contextRef="#ctx0" brushRef="#br0" timeOffset="40285.62">10654 5343 0,'0'0'0,"0"0"0,0 0 16,33-6-16,49 1 16,77-28-1,27-5-15,-6-1 16</inkml:trace>
  <inkml:trace contextRef="#ctx0" brushRef="#br0" timeOffset="41822.42">11929 4554 0,'0'0'0,"0"0"0,0 0 0,-11 28 16,1 65-16,12 44 15,50 65 1,44 17-16,-30-93 16,41-27-16,38-12 15,-33-37 1,-19-29-16,16-21 15,28-27-15,-22-28 16,-22-49 0,-19-22-16,-16 1 15,-31-12-15,-16 22 16,-16 27 0,-17 11-16,-11 6 15,-38 11 1,-58 5-16,3 23 15,-3 21 1,-7 5-16,23 6 16,31 11-16,33 0 15,19 0-15,8 5 16,11 17 0,16 16-16,23 23 15</inkml:trace>
  <inkml:trace contextRef="#ctx0" brushRef="#br0" timeOffset="42031.06">13835 5107 0,'0'0'0,"0"0"0,0 0 16,0 0-16,0 0 16,0 0-1,0 0 1</inkml:trace>
  <inkml:trace contextRef="#ctx0" brushRef="#br0" timeOffset="42434.34">14385 4357 0,'0'0'0,"0"0"16,0 0-16,63-5 15,33 5 1,49 11-16,-25-6 16,-27 1-1,-19 5-15,-19 5 16,-14 1-16,-14 5 16,-10 5-1,-12 17-15,-8 16 16,-10 38-16,-12 39 15,1 17 1,-15 26-16,15-32 16,7-49-16,12-28 15,-1-17 1,1-15-16,-1-17 16,1-11-1</inkml:trace>
  <inkml:trace contextRef="#ctx0" brushRef="#br0" timeOffset="42635.88">14267 5075 0,'0'0'0,"0"0"0,0 0 15,69-6 1,43-5-16,126 0 15,69-22-15,-39 0 16,-79 1 0,-28 4-1</inkml:trace>
  <inkml:trace contextRef="#ctx0" brushRef="#br0" timeOffset="43035.25">16139 4494 0,'0'0'0,"0"0"0,0 0 16,0 0 0,0 0-16,0 0 15,0 0-15,-21 39 16,18-12-1,3 0-15,5 17 16,20 22-16,27 27 16,22 5-1,-3-15-15,-16-18 16,-9-5-16,-13-10 16,-16-1-1,-17 0-15,-11 0 16,-19 6-1,-64 5-15,-29-16 16,27-16-16,-5-17 16,-41-11-1,8-33-15,13-11 16</inkml:trace>
  <inkml:trace contextRef="#ctx0" brushRef="#br0" timeOffset="43236.45">15951 4609 0,'0'0'0,"0"0"16,0 0-16,71-5 16,60-6-1,66-6-15,55 1 16,-44 0-16,-44 10 15,-19 1 1</inkml:trace>
  <inkml:trace contextRef="#ctx0" brushRef="#br0" timeOffset="43497.92">17437 4921 0,'0'0'0,"30"-5"0,69-6 16,68-6-16,112 12 15,3 5 1,-17 0-16,-48 0 15,-56 5-15,-24-5 16</inkml:trace>
  <inkml:trace contextRef="#ctx0" brushRef="#br0" timeOffset="43748.07">18001 4407 0,'0'0'0,"0"0"0,0 0 0,8 71 16,14 49 0,19 66-16,-11-5 15,-2-6-15,-26-38 16,-21-16-1,-3 21-15,-5 17 16</inkml:trace>
  <inkml:trace contextRef="#ctx0" brushRef="#br0" timeOffset="44504.25">19602 4790 0,'0'0'0,"0"0"0,-30 16 15,-30 34 1,-3 26-16,11 17 15,5 17-15,23-6 16,16-17 0,5-21-16,11 0 15,11-1 1,33 7-16,44-7 16,3-37-16,-6-34 15,52-27 1,41-43-16,-33-50 15,3-11-15,-44 27 16,-51 34 0,-37 21-16,-32 0 15,-38-16 1,-28 0-16,-74-11 16,-44 11-16,74 21 15,31 23 1,13 11-16,8 16 15,-8 5-15,14 22 16,3 6 0</inkml:trace>
  <inkml:trace contextRef="#ctx0" brushRef="#br0" timeOffset="44710.08">20727 5031 0,'0'0'0,"0"0"0,0 0 16,0 0-16,0 0 15,0 0-15,0 0 16</inkml:trace>
  <inkml:trace contextRef="#ctx0" brushRef="#br0" timeOffset="45198.48">22118 4571 0,'0'0'0,"0"0"16,-52-17-16,-49-4 16,-1 15-1,9 12-15,0 15 16,-5 29-16,16 4 16,21 12-1,31 0-15,25-6 16,29 6-16,50 10 15,17 1 1,76-6-16,21-22 16,-15-32-1,10-17-15,-46-27 16,-52-12-16,-19-5 16,-22-10-1,-23 4-15,-15 7 16,-12-1-16,-37-16 15,-64-6 1,-22 0-16,17 22 16,-14 17-16,14 11 15,27 16 1,36 5-16,32 6 16,17 0-1</inkml:trace>
  <inkml:trace contextRef="#ctx0" brushRef="#br0" timeOffset="45447.47">22715 4735 0,'0'0'0,"0"0"0,0 0 15,-3 33 1,-5 55-16,-3 48 15,-6 45 1,12-17-16,-1-5 16,1-6-16,2-32 15,3-23-15,0-10 16,14-12 0,19-10-16,16-17 15</inkml:trace>
  <inkml:trace contextRef="#ctx0" brushRef="#br0" timeOffset="45714.61">23933 5638 0,'0'0'0,"0"0"0,0 0 15,49-11-15,77 6 16,71-1 0,134 28-16,-62-5 15,4 10-15,4-5 16</inkml:trace>
  <inkml:trace contextRef="#ctx0" brushRef="#br0" timeOffset="58985.25">4248 7787 0,'0'0'0,"0"0"0,-5 49 0,-17 63 0,-5 102 15,-1-3-15,23-44 16,5-41-1,-6-50-15,6-29 16,0-20-16,0-8 16,0-8-1,0-3-15,-5-2 16,5-1-16,-6-2 16,6-3-1,0-3-15,-5-13 16,5-47-1,5-140-15,17-98 16,44 0-16,5 41 16,-16 55-1,-6 65-15,-11 34 16,-5 37-16,-16 31 16,5 13-1,10 14-15,34 17 16,27 24-1,28 25-15,-28 5 16,-33-5-16,-27-6 16,-17 0-1,-27 9-15,-38 26 16,-71 31-16,-17 9 16,16-20-1,12-33-15,21-30 16,28-22-16,22-14 15,5-7 1</inkml:trace>
  <inkml:trace contextRef="#ctx0" brushRef="#br0" timeOffset="59298.36">5562 6933 0,'0'0'0,"0"0"0,0 0 15,-38 63 1,-50 71-16,-38 99 16,17 19-16,38-9 15,32-79 1,29-35-16,10-11 15,10-17-15,23-5 16,44 10 0,32 7-16,-10-12 15,-6-38 1,0-19-16</inkml:trace>
  <inkml:trace contextRef="#ctx0" brushRef="#br0" timeOffset="60081.17">6071 7781 0,'0'0'0,"0"0"16,-16 113-16,-17 111 16,6 22-1,5-32-15,11-58 16,11-77 0,0-35-16,0-19 15,0-6-15,0-5 16,0-6-1,-5-3-15,5-7 16,-6-26-16,1-29 16,5-25-1,0-31-15,5-18 16,6 13-16,11 6 16,11-8-1,16 2-15,17 19 16,16 28-1,-16 27-15,-12 25 16,-10 17-16,-6 10 16,6 19-1,0 20-15,-17 7 16,-10 1-16,-23-3 16,-16 17-1,-21 15-15,-18 7 16,1-26-1,27-29-15,17-14 16,10-11-16,1-3 16,5-5-16,11 0 15,5 2 1,12 6-16,21 19 16,22 14-1,6 11-15,-17 5 16,-22 6-16,-21-3 15,-28-6 1,-28 0-16,-4-2 16,-18-8-16,-26-3 15,-34-3 1,17-22-16,6-8 16,-28-9-16,-27-2 15</inkml:trace>
  <inkml:trace contextRef="#ctx0" brushRef="#br0" timeOffset="60547.2">7287 7480 0,'0'0'0,"0"0"16,0 0 0,0 0-16,0 0 15,0 0-15,0 0 16,-6 55 0,-10 46-16,-22 88 15,-23 25-15,7 29 16,4-65-1,12-19-15,5-3 16,17-55-16,5-32 16,5-17-1,12-11-15,-1-6 16</inkml:trace>
  <inkml:trace contextRef="#ctx0" brushRef="#br0" timeOffset="61347.94">7867 8102 0,'0'0'0,"0"0"0,-27 82 16,-39 123-16,-11 107 15,17-79 1,33-69-16,16-60 16,5-46-16,1-28 15,-1-14 1,1-5-16,5-3 16,-5-5-16,5-6 15,-6-24 1,12-42-16,26-109 15,45-35 1,-6 27-16,-11 19 16,-21 49-16,5 28 15,16-3 1,0 16-16,0 17 16,0 16-16,-10 11 15,-6 14 1,-12 11-16,-10 8 15,6 11 1,4 25-16,-4 26 16,-12 51-16,-21 54 15,-6 16-15,0 6 16,0-60 0,0-50-16,0-27 15,0-19-15,0-9 16</inkml:trace>
  <inkml:trace contextRef="#ctx0" brushRef="#br0" timeOffset="61580.8">7670 8663 0,'0'0'0,"0"0"15,0 0-15,27-6 16,12-2-16,65-14 16,66-5-1,-28 2-15,-16 3 16,11 0 0,-28 3-16,-27-16 15,-11-15 1</inkml:trace>
  <inkml:trace contextRef="#ctx0" brushRef="#br0" timeOffset="61899.99">8814 7045 0,'0'0'0,"0"0"16,0 0-16,0 0 16,55 33-1,33 38-15,21 50 16,-21 35-16,-34 0 16,-26 16-1,-23-8-15,-32 6 16,-33 38-16,-66 11 15,-33 57 1,-87-29-16,76-61 16,33-85-16,-5-21 15</inkml:trace>
  <inkml:trace contextRef="#ctx0" brushRef="#br0" timeOffset="64197.48">9318 8898 0,'0'0'0,"0"0"0,0 0 0,27-30 0,17 0 16,49-17 0,28-5-16,21 6 15,-11 24-15,-10 28 16,-34 13 0,-4 22-16,-12 19 15</inkml:trace>
  <inkml:trace contextRef="#ctx0" brushRef="#br0" timeOffset="64385.15">9367 9432 0,'0'0'0,"0"0"0,0 0 15,0 0-15,0 0 16,55 0-1,49-11-15,126-8 16,22-3-16,-6 3 16</inkml:trace>
  <inkml:trace contextRef="#ctx0" brushRef="#br0" timeOffset="65314.64">11327 8348 0,'0'0'0,"0"0"15,0 0-15,0 0 16,0 0 0,17 38-16,-4 36 15,1 55 1,-6 21-16,-16-4 15,-8-21-15,-4-18 16,7-33 0,5-30-16,-1-22 15,4-9-15,-1-7 16,1-6 0,-6-8-16,-11-20 15,-11-32-15,11-52 16,22-36-1,11-5-15,28-14 16,40 5-16,52 6 16,3 25-1,33 22-15,-5 40 16,-53 36 0,-46 25-16,-13 16 15,-1 22-15,-11 20 16,-21 10-1,-20 0-15,-13 11 16,-12 9-16,-40 7 16,-64 1-1,-18-17-15,-75-3 16,53-29-16,27-15 16</inkml:trace>
  <inkml:trace contextRef="#ctx0" brushRef="#br0" timeOffset="65596.99">13139 7825 0,'0'0'0,"0"0"15,0 0-15,0 0 16,-123 110-16,-36 57 15,36 19 1,14 16-16,16 1 16,32-6-1,45-30-15,21-16 16,39-9-16,6-11 16,-1-32-1,14-42-15,19-40 16,19-23-1</inkml:trace>
  <inkml:trace contextRef="#ctx0" brushRef="#br0" timeOffset="66081.06">13230 8625 0,'0'0'0,"0"0"15,-3 32-15,-13 78 16,-20 95 0,6 50-16,-6-39 15,6-57 1,14-69-16,5-44 16,5-21-16,1-14 15,-1-5 1,1-9-16,-9-27 15,0-50-15,36-141 16,33-72 0,22 19-16,27 50 15,13 35-15,-26 46 16,-28 39 0,-14 36-16,-8 24 15,-5 22-15,2 17 16,17 16-1,19 27-15,8 39 16,-16 40 0,-9 56-16,-27 32 15,-19 0-15,-22 3 16,-27-35 0,-61-28-16,-21-49 15,-12-25 1</inkml:trace>
  <inkml:trace contextRef="#ctx0" brushRef="#br0" timeOffset="66264.14">12775 9350 0,'0'0'0,"0"0"0,0 0 16,0 0-16,0 0 16,77-30-1,57-28-15,129-32 16,-9-11-16,56-14 15,-64-8 1,14 24-16,3 6 16</inkml:trace>
  <inkml:trace contextRef="#ctx0" brushRef="#br0" timeOffset="66730.71">14555 8367 0,'0'0'0,"0"0"16,0 0-1,0 0-15,2 36 16,4 32-16,2 31 16,3 24-1,8 11-15,-5-38 16,-9-36-16,1-24 15,-4-14 1,-2-9-16,0-5 16,0-5-16,0-3 15,0-5 1,9-31-16,54-84 16,95-99-16,20-17 15,-2 69 1,-53 55-16,-58 46 15,-29 34-15,-14 15 16,-8 12 0,5 7-16,27 26 15,53 38 1,10 24-16,-21 14 16,-31 16-16,-26 12 15,-26-6 1,-46-1-16,-33 4 15</inkml:trace>
  <inkml:trace contextRef="#ctx0" brushRef="#br0" timeOffset="67497.64">16701 8430 0,'0'0'0,"-17"33"16,-35 52-16,-22 65 15,0 17-15,-13-2 16,10-42-1,25-49-15,25-39 16,8-16 0,5-10-16,0-12 15,-10-16-15,-7-20 16,-7-35 0,5-32-16,25-23 15,60-49-15,99-33 16,-17 23-1,16 40-15,1 52 16,-66 47-16,-36 24 16,-13 20-1,16 18-15,30 28 16,8 33-16,-13 17 16,-39-4-1,-46-5-15,-47 9 16,-24-4-16,-36-16 15,-58-19 1,61-24-16,52-15 16,30-4-1,13-7-15,9 1 16,3-3-16,5 3 16,13 0-1,48 5-15,37 8 16,39 17-16,44 19 15,-31 14 1,-51 19-16,-36-6 16,-28-8-16,-24-8 15,-11-11 1,-19 3-16,-49 8 16,-58 0-1,0-22-15,-77-11 16,23-8-16,-61-11 15,55-25 1,19-13 0</inkml:trace>
  <inkml:trace contextRef="#ctx0" brushRef="#br0" timeOffset="67797.62">18168 8285 0,'0'0'0,"0"0"0,0 0 15,14 41 1,13 49-16,9 53 16,-9 24-16,-13 24 15,-20-29 1,-46 2-16,-63-16 15,-8-33 1,-118-22-16,17-14 16,-116 14-16,-32 33 15,-20 28-15,15 4 16</inkml:trace>
  <inkml:trace contextRef="#ctx0" brushRef="#br0" timeOffset="68313.33">11240 10707 0,'0'0'0,"0"0"15,0 0-15,52 0 16,98-8-16,157-8 16,32-9-1,36-16-15,71-11 16,28-3-16,41-10 16,87-26-1,131 23-15,-89 16 16,7 63-16,-98 38 15,-208 25 1,-68 46-16,-116-13 16,-2 36-16,-39-1 15,-76-38 1,-80-28-16,-46 7 16</inkml:trace>
  <inkml:trace contextRef="#ctx0" brushRef="#br0" timeOffset="68947.09">12961 11613 0,'0'0'0,"0"0"16,0 0-16,25 80 15,16 92 1,-3 47-16,-5 6 15,-11-78-15,-8-43 16,-6-43 0,-5-29-16,-3-12 15,0-9-15,0-6 16,0-2 0,0-6-16,0 3 15,-8-88-15,8-109 16,38-145-1,47 19-15,19 82 16,-8 64-16,-20 15 16,9 33-1,49 14-15,-5 39 16,-52 37 0,-9 23-16,0 22 15,12 15-15,-6 20 16,-33-5-1,-22-9-15,-16-7 16,-33 7-16,-58 28 16,-150 30-1,-39 13-15,-16-13 16,140-14 0,87-49-16,31-14 15</inkml:trace>
  <inkml:trace contextRef="#ctx0" brushRef="#br0" timeOffset="69219.69">15187 10770 0,'0'0'0,"0"0"0,0 0 16,-30 22-16,-58 58 15,-90 89 1,22 12-16,66 5 16,35-19-1,17-19-15,13-22 16,20-28-16,10-27 16,6-5-1,25 3-15,40-12 16,31-10-1</inkml:trace>
  <inkml:trace contextRef="#ctx0" brushRef="#br0" timeOffset="69862.97">15548 11356 0,'0'0'0,"0"0"0,-16 77 15,-53 109 1,-21 44-16,19-61 16,41-62-16,13-52 15,9-22 1,0-17-16,2-8 16,1-8-16,-6-13 15,-5-31 1,13-55-16,74-109 15,66-93-15,-44 126 16,-5 57 0,-9 42-16,-8 24 15,-5 11 1,-14 11-16,0 8 16,5 11-16,-2 11 15,-3 13 1,-8 15-16,-22 13 15,-22 5-15,-25 17 16,-19 30 0,-5 1-16,0-23 15,16-25-15,11-21 16,11-11 0,3-6-16,5-3 15,3-2-15,8 2 16,22-2-1,58 8-15,35 14 16,-8 21-16,-44 12 16,-30 16-1,-30-6-15,-27-2 16,-74 8 0,-17-9-16,-33-13 15,-54-16-15,38-20 16,-52-13-1,-47-11 1</inkml:trace>
  <inkml:trace contextRef="#ctx0" brushRef="#br0" timeOffset="70088.07">16999 11014 0,'0'0'0,"0"0"0,0 0 16,-3 38-1,-13 58-15,-36 87 16,-90 64-16,-45 21 16,-23-16-1,-45 35-15,-5-2 16</inkml:trace>
  <inkml:trace contextRef="#ctx0" brushRef="#br0" timeOffset="70968.11">8951 14019 0,'0'0'0,"0"0"16,-33-13-16,17 10 16,-1 3-1,-15 11-15,-34 52 16,-38 68 0,0 61-16,38 16 15,39-41-15,27-25 16,33-22-1,16-35-15,17-33 16,-6-24 0,-5-26-16,21-32 15,61-65-15,5-37 16,-38-59 0,-38-31-16,-17-71 15,-27 41-15,-33 55 16,-27 66-1,-50 27-15,-37 24 16,21 42-16,-6 35 16,-21 36-1,5 30-15,44 27 16,43 17-16,45 3 16,81 59-1,50 15-15,77-31 16,21-27-1</inkml:trace>
  <inkml:trace contextRef="#ctx0" brushRef="#br0" timeOffset="71414.14">10287 15005 0,'0'0'0,"0"0"0,0 0 16,0 0-16,0 0 15,0 0-15,5-36 16,34-30 0,70-98-16,28-44 15,-33-35 1,-55 70-16,-16 44 16,-22 36-16,-11 25 15,-16 13 1,-6 14-16,-11 11 15,-16 11 1,-6 11-16,0 13 16,1 20-16,-7 21 15,12 12 1,22-9-16,21 11 16,23 25-16,59 30 15,45-8 1,-34-41-16,12-17 15,16-3-15,-17-2 16,-15 14 0,-29 40-16,-43 14 15,-16 17 1</inkml:trace>
  <inkml:trace contextRef="#ctx0" brushRef="#br0" timeOffset="72030.99">12469 13907 0,'0'0'0,"0"0"0,0 0 16,0 0-16,30 101 16,-8 96-1,-3 91-15,-16-91 16,-9-25-1,6-54-15,-3-50 16,-2-29 0,-1-15-16,1-10 15,-1-6-15,4-8 16,2 0 0,-39-139-16,45-141 15,71-166-15,-1 91 16,1 144-1,19 85-15,-17 46 16,-24 37-16,-14 24 16,-8 10-1,-3 12-15,25 16 16,21 11-16,-10 3 16,-25-5-1,-22-4-15,-33 4 16,-29 32-16,-78 38 15,-76 23 1,55 2-16,27-5 16,41-39-1,16-13 1</inkml:trace>
  <inkml:trace contextRef="#ctx0" brushRef="#br0" timeOffset="72282">14574 12763 0,'0'0'0,"0"0"16,-47 30-16,-112 80 16,-8 62-16,6 28 15,35-20 1,52 9-16,33-8 15,52 11-15,27 16 16,50 54 0,-6-59-16,6-23 15,2-10 1</inkml:trace>
  <inkml:trace contextRef="#ctx0" brushRef="#br0" timeOffset="72747.28">14757 13828 0,'0'0'0,"0"0"16,0 0-16,-30 43 15,-22 81-15,0 59 16,5 17-1,17-28-15,14-60 16,2-32 0,9-28-16,2-25 15,0-10-15,3-6 16,0-9 0,0-2-16,0 0 15,55-219-15,134-180 16,-11 98-1,-80 115-15,-21 90 16,-19 46-16,-26 29 16,-12 12-1,7 12-15,28 19 16,13 30 0,9 38-16,19 20 15,-9-9-15,-18-16 16,-34-19-1,-40-14-15,-28 8 16</inkml:trace>
  <inkml:trace contextRef="#ctx0" brushRef="#br0" timeOffset="73348.03">14514 14818 0,'0'0'0,"0"0"0,0 0 16,0 0-16,71-38 16,87-28-16,4-21 15,54-6 1,-24 8-16,-42-35 16,45-45-1,-34 7-15,-59-4 16,-50 64-16,-28 48 15,-13 23 1,-3 10-16,-5 9 16,0 3-16,0 5 15,-3 0 1,-11 76-16,-3 20 16,-8 38-16,-5 6 15,7-39 1,7-30-16,5-24 15,2-20 1,1-13-16,2-3 16,3-6-16,0-2 15,0-3 1,22-66-16,22-54 16,68-52-16,14 24 15,-22 38 1,-44 47-16,-27 30 15,-11 20-15,-3 7 16,3 12 0,22 24-16,27 41 15,8 30-15,1 31 16,-37-20 0,-24-22-16,-29-19 15,-26-2 1,-22-1-1</inkml:trace>
  <inkml:trace contextRef="#ctx0" brushRef="#br0" timeOffset="73814.39">15458 14178 0,'0'0'0,"0"0"0,0 0 16,0 0-1,0 0-15,0 0 16,0 0-16,0 0 15,0 0 1,27 19-16,-16 33 16,0 82-1,-5 52-15,-4 94 16,-15-48-16,-6-24 16</inkml:trace>
  <inkml:trace contextRef="#ctx0" brushRef="#br0" timeOffset="74696.82">17341 13532 0,'0'0'0,"0"0"15,0 0-15,0 0 16,0 0 0,0 0-16,0 0 15,0 0 1,0 0-16,-3 85 16,-40 35-16,-37 34 15,6 4 1,11-18-16,28-50 15,13-24 1,11-19-16,3-23 16,5-7-16,0-6 15,1-6-15,-1-2 16,0-3 0,0-6-16,3-35 15,22-79-15,74-88 16,49-17-1,-49 64-15,-3 54 16,0 47 0,-19 24-16,-22 23 15,-14 10-15,1 17 16,-4 18 0,-5 18-16,-10 4 15,-18-2-15,-24 6 16,-52 13-1,-35-5-15,21-9 16,-18 1 0,10-17-16,47-19 15,27-9-15,22-2 16,24 6 0,12-1-16,62 11 15,50 15-15,-22-1 16,-27 11-1,-9 13-15,-24 9 16,-42-8-16,-29-3 16,-28 3-1,-112 13-15,-47-5 16,-128 0-16,11-3 16,24-3-1</inkml:trace>
  <inkml:trace contextRef="#ctx0" brushRef="#br0" timeOffset="75232.62">19022 12913 0,'0'0'0,"0"0"0,-8 85 0,-25 107 16,-36 153 0,-18 60-16,-97-8 15,9-61-15,-49-62 16,-53-47-1,-13-16 1</inkml:trace>
  <inkml:trace contextRef="#ctx0" brushRef="#br0" timeOffset="75698.95">12088 16206 0,'0'0'0,"0"0"16,0 0-1,39-19-15,103-17 16,82-29-16,135-6 16,49 13-1,24 6-15,64-14 16,109-10-16,-28-4 15,135-59 1,-25 2-16,-197 41 16,-74 50-1,-71 40-15,-131 28 16,-23 22-16,-65 46 16,-126 3-1,-57 36 1</inkml:trace>
  <inkml:trace contextRef="#ctx0" brushRef="#br0" timeOffset="76355.13">14262 16540 0,'0'0'0,"0"0"0,0 0 15,0 0 1,0 27-16,2 56 15,-2 42-15,-5 37 16,-3 43 0,-11-13-16,-3-22 15,-8-20-15,5-54 16,3-41 0,6-20-16,-9-16 15,-19-8 1,-8-16-16,-14-25 15,1-47-15,40-52 16,66-139 0,55-33-16,-30 77 15,43 62-15,55 14 16,-29 25 0,-10 44-16,29 27 15,-45 30-15,-40 19 16,-6 17-1,11 22-15,-20 13 16,-21 3 0,-22-8-16,-19-9 15,-11 1-15,-22 16 16,-80 22 0,-48 19-16,32 0 15,16-28-15,45-23 16,51-23-1,19-11 1</inkml:trace>
  <inkml:trace contextRef="#ctx0" brushRef="#br0" timeOffset="76613.88">16287 15719 0,'0'0'0,"0"0"0,0 0 16,0 0-16,-93 68 16,-3 91-1,-38 96-15,6-3 16,29 16-16,33-30 16,25 27-1,33-46-15,14-24 16,51-23-16,12-38 15,2-22 1</inkml:trace>
  <inkml:trace contextRef="#ctx0" brushRef="#br0" timeOffset="77113.67">16961 16242 0,'0'0'0,"0"0"0,0 0 15,-44 107 1,-35 81-16,-23 59 16,31-56-16,14 1 15,21-77 1,14-44-16,8-27 15,6-17-15,3-10 16,-1-6 0,4-3-16,-1-6 15,0-2 1,3-35-16,52-140 16,167-299-16,-19-16 15,30 159 1,-121 194-16,-62 77 15,-25 30-15,-11 14 16,-3 13 0,3 11-16,19 36 15,16 87 1,7 77-16,-26 25 16,-11-66-16,-21-22 15,-23-17 1,-18-26-16,-36-17 15,-25-9 1</inkml:trace>
  <inkml:trace contextRef="#ctx0" brushRef="#br0" timeOffset="77298.02">16720 17033 0,'0'0'0,"0"0"16,0 0-1,55-19-15,32-22 16,105-36 0,-9-30-16,3 0 15,25-35-15,-66-25 16,-30-11 0</inkml:trace>
  <inkml:trace contextRef="#ctx0" brushRef="#br0" timeOffset="77513.37">17889 15590 0,'0'0'0,"0"0"0,0 0 0,41 66 16,52 142-16,-3 129 16,-68-12-1,-58-4-15,-46 4 16,-79-65-16,-42-19 15,-21-22 1,21-22-16,6-5 16</inkml:trace>
  <inkml:trace contextRef="#ctx0" brushRef="#br0" timeOffset="97613.73">22236 12574 0,'0'0'0,"0"0"0,8 104 0,-3 66 0,6 125 15,3 45-15,-9-80 16,9-25 0,-28-82-16,1-65 15,-1-39 1,0-19-16,3-13 16,3-6-16,-3-6 15,-11-13 1,-30-44-16,-27-68 15,5-61-15,25-49 16,32-8 0,39 22-16,38-20 15,17 20-15,-14 49 16,36 3 0,48 33-16,-37 57 15,-44 41 1,-3 22-16,8 22 15,46 46-15,4 56 16,-28 37 0,-38 44-16,-42-43 15,-59 16-15,-86 16 16,9-54 0,17-20-16,-20-18 15,8-31-15,33-19 16,30-19-1,17-11 1</inkml:trace>
  <inkml:trace contextRef="#ctx0" brushRef="#br0" timeOffset="97968.28">23574 12530 0,'0'0'0,"0"0"0,-24 33 15,-28 41 1,-36 74-16,-11 38 16,20 60-1,43-13-15,20 11 16,38 43-16,33-38 16,24-3-1,-5-57-15,-8-46 16,-1-18-1</inkml:trace>
  <inkml:trace contextRef="#ctx0" brushRef="#br0" timeOffset="98496.24">24040 13256 0,'0'0'0,"0"0"0,-11 49 15,-22 77 1,-30 104-16,3 38 16,5-44-16,22-98 15,17-49 1,5-36-16,2-22 15,4-5-15,2-9 16,0-7 0,1-12-16,2-52 15,27-90 1,66-148-16,30 9 16,-24 18-16,13 88 15,-11 39 1,-32 51-16,-25 45 15,-20 29-15,-10 11 16,-6 9 0,0 8-16,9 18 15,16 56-15,24 96 16,25 76 0,20 43-16,-42-89 15,-14-50-15,-10-27 16,-14-44-1,-14-43-15,-8-20 16</inkml:trace>
  <inkml:trace contextRef="#ctx0" brushRef="#br0" timeOffset="98730.08">23623 13770 0,'0'0'0,"0"0"15,0 0-15,31-3 16,32 3-16,24 0 16,17 0-1,77 9-15,16-1 16,30 8-16,6 6 15</inkml:trace>
  <inkml:trace contextRef="#ctx0" brushRef="#br0" timeOffset="99547.23">25512 12448 0,'0'0'0,"0"0"16,0 0-16,-8 44 15,-14 46-15,-30 91 16,-38 79-1,-3 27-15,30 23 16,19-48-16,19 4 16,20 19-1,5-88-15,27-19 16,17-1 0</inkml:trace>
  <inkml:trace contextRef="#ctx0" brushRef="#br0" timeOffset="100253.11">26030 13226 0,'0'0'0,"0"0"0,-22 79 15,-28 93 1,-34 61-16,-1 0 16,22-53-1,24-70-15,18-55 16,7-28-16,3-11 16,3-7-1,-1-9-15,-1-22 16,-7-61-16,6-70 15,41-99 1,99-79-16,5 68 16,-33 94-16,-2 46 15,-3 54 1,-33 36-16,-25 20 16,-11 13-16,1 16 15,10 28 1,0 27-16,-10 11 15,-20 0 1,-14-5-16,-24 0 16,-38-1-16,-28-13 15,17-22 1,32-16-16,23-12 16,10-4-16,8-4 15,9 3 1,11 6-16,27 30 15,44 46-15,11 25 16,-25 8 0,-30 6-16,-22-22 15,-19-39-15,-14-13 16,-51 13 0,-39 9-16,-11 5 15,-3-8 1,-3-25-16,15-10 15,29-23-15,47-24 16,13-11 0</inkml:trace>
  <inkml:trace contextRef="#ctx0" brushRef="#br0" timeOffset="100529.2">27639 12662 0,'0'0'0,"0"0"0,14 74 16,-14 49 0,-3 93-16,-24 74 15,-23 41-15,-10 9 16,-11-108-1,-41 31-15,-47-74 16,6 5-16,-47-43 16,30-42-1,9-13 1</inkml:trace>
  <inkml:trace contextRef="#ctx0" brushRef="#br0" timeOffset="100760.01">27973 13902 0,'0'0'0,"0"0"15,0 0-15,0 0 16,0 0-16,0 0 15,0 0 1,0 0-16,0 0 16</inkml:trace>
  <inkml:trace contextRef="#ctx0" brushRef="#br0" timeOffset="101316.91">28980 13332 0,'0'0'0,"0"0"16,-19 58-16,-27 87 15,-34 93 1,-18 90-16,-1-35 15,12-52 1,54-79-16,19-47 16,0-61-16,4-29 15,1-14 1,4-14-16,-9-24 16,0-50-16,12-90 15,54-134 1,107-52-16,5-6 15,71 80-15,-54 52 16,49 63 0,-55 46-16,-71 55 15,-16 25-15,-39 21 16,-19 17 0,0 20-16,3 26 15,-11 36-15,-11 55 16,-28 30-1,-21-3-15,-9-21 16,-13-45-16,-30-32 16,-72-14-1,-5-25-15,-54-10 16,48-12 0,25-5-16,9-3 15</inkml:trace>
  <inkml:trace contextRef="#ctx0" brushRef="#br0" timeOffset="101595.54">30683 13297 0,'0'0'0,"0"0"16,-93 8-16,-41 36 16,-99 54-1,-13 53-15,27 43 16,8 6-16,102 0 16,54-52-1,25 38-15,35-36 16,20 1-16</inkml:trace>
  <inkml:trace contextRef="#ctx0" brushRef="#br0" timeOffset="102062.85">30817 13562 0,'0'0'0,"-19"38"0,-55 69 15,-106 126 1,21 46-16,11 55 16,17-93-16,43-60 15,41-94 1,20-46-16,11-19 15,-1-16-15,1-26 16,2-43 0,30-101-16,141-156 15,70-69 1,112 77-16,-79 112 16,-63 85-16,-68 44 15,-41 33 1,-34 19-16,-29 13 15,-11 9-15,-6 11 16,-8 30 0,-11 79-16,-22 109 15,-19 69-15,8 50 16,0-135 0,1-44-1</inkml:trace>
  <inkml:trace contextRef="#ctx0" brushRef="#br0" timeOffset="102252.04">30283 14074 0,'0'0'0,"0"0"15,0 0-15,39-5 16,62-1-1,93-2-15,110 16 16,41 14 0</inkml:trace>
  <inkml:trace contextRef="#ctx0" brushRef="#br0" timeOffset="102498.05">31849 13384 0,'0'0'0,"0"0"0,0 0 16,41 63-16,9 49 16,-1 91-1,-25 87-15,-73 80 16,-77 40-16,-199 14 15,-108-73 1,-5-36 0</inkml:trace>
  <inkml:trace contextRef="#ctx0" brushRef="#br0" timeOffset="103013.52">21631 17419 0,'0'0'0,"0"0"0,0 0 15,60-44 1,112-52-16,6 3 15,93 14-15,-93 27 16,8 13 0,14 4-1</inkml:trace>
  <inkml:trace contextRef="#ctx0" brushRef="#br0" timeOffset="103185.36">22192 17835 0,'0'0'0,"0"0"0,98-52 15,50-33-15,49 0 16,30-8 0,-5 8-1</inkml:trace>
  <inkml:trace contextRef="#ctx0" brushRef="#br0" timeOffset="-188369.1">26010 5452 0,'0'0'0,"0"0"0,0 0 0,0 0 15,0 0-15,0 0 16,0 0-1,0 0-15,-8 66 16,3 65-16,2 6 16,-5 33-1,8-17-15,-3-54 16,3-28-16,-3-16 16,3-23-1,0-10-15,0-8 16,0-9-1,0-5-15,0 0 16,-5-68-16,8-36 16,10-66-1,15-32-15,18 43 16,17 6-16,-3 21 16,-8 23-1,-5 38-15,-12 27 16,-7 11-16,-9 11 15,-8 11 1,-6 6-16,1-1 16,-3 1-16,-1 5 15,1 5 1,0 17-16,-3 17 16,-3 21-16,-11 22 15,-18 5 1,-26 17-16,-10-10 15,-1 4 1,9-32-16,5-28 16</inkml:trace>
  <inkml:trace contextRef="#ctx0" brushRef="#br0" timeOffset="-188021.81">27026 4741 0,'0'0'0,"0"0"0,0 0 15,0 0 1,0 0-16,-55 87 15,-8 28-15,-22 77 16,-5-6 0,13-16-16,28 10 15,19-54-15,27-22 16,28 0 0,43 11-16,39-22 15,0-49-15,52-55 16,76-33-1</inkml:trace>
  <inkml:trace contextRef="#ctx0" brushRef="#br0" timeOffset="-186405.91">27549 5091 0,'0'0'0,"0"0"15,0 0-15,0 0 16,0 0-1,0 0-15,0 0 16,0 0-16,0 0 16,0 0-1,0 0-15,0 0 16,0 0-16,-17 71 16,9 11-1,-5 0 1,2 0-16,5-16 15,1 0-15,2-17 16,0-16-16,3-11 16,-3-6-1,3-10-15,0-6 16,0 0-16,-13-71 16,10-22-1,0-22-15,6 16 16,11 22-16,2 6 15,14 6 1,9 4-16,21 12 16,8 11-1,-5 16-15,-11 16 16,-3 17-16,3 17 16,-19-1-1,-16 6-15,-17 0 16,-11 16-16,-8 17 15,-9 5 1,6-22-16,9-22 16,4-5-16,7-11 15,2 6 1,5-1-16,9 1 16,19 5-1,24 5-15,17 6 16,-16-6-16,-31 6 15,-30 0 1,-30 32-16,-32 29 16,-26-1-16,-59-11 15,10-11 1,36-11-16,17 6 16,21-17-16,25-22 15,16-21 1,9-12-1</inkml:trace>
  <inkml:trace contextRef="#ctx0" brushRef="#br0" timeOffset="-186121.66">28866 4762 0,'0'0'0,"0"0"16,0 0 0,-17 39-16,-19 37 15,-32 89-15,-17 54 16,-8-33 0,19 27-16,19-54 15,14-11-15,11 0 16,14-44-1,10-28-15,17-26 16,11-7 0</inkml:trace>
  <inkml:trace contextRef="#ctx0" brushRef="#br0" timeOffset="-185639.16">29544 5217 0,'0'0'16,"0"0"-16,0 0 15,-24 33-15,-28 43 16,-11 67-16,-6 59 16,12-54-1,16-33-15,13-33 16,15-33-1,5-21-15,2-12 16,6-16-16,0 0 16,0 0-1,55-175-15,8-17 16,65-87-16,37 55 16,-64 81-1,-35 34-15,-20 43 16,-24 28-16,-8 16 15,-6 11 1,-3 0-16,1 17 16,-1 21-16,1 33 15,2 77 1,3 38-16,14 6 16,24-6-16,-8-33 15,-8-54 1,-17-28-16,-5-5 15</inkml:trace>
  <inkml:trace contextRef="#ctx0" brushRef="#br0" timeOffset="-185436.55">29235 5770 0,'0'0'0,"0"0"0,0 0 16,58-50-16,89-10 15,37-5 1,70-1-16,-73 11 16,-36 11-1</inkml:trace>
  <inkml:trace contextRef="#ctx0" brushRef="#br0" timeOffset="-185122.09">30423 4516 0,'0'0'0,"0"0"0,0 0 16,0 0-1,0 0-15,58 82 16,-6 39 0,-6 27-16,-16 10 15,-27 1-15,-61 11 16,-54 27 0,-14 0-16,-65-38 15,29-28-15,28-22 16,-19-10-1,35-33-15,17-20 16</inkml:trace>
  <inkml:trace contextRef="#ctx0" brushRef="#br0" timeOffset="-184915.37">31348 5452 0,'0'0'0,"0"0"16,0 0-16,0 0 16,0 0-1,0 0-15,0 0 16</inkml:trace>
  <inkml:trace contextRef="#ctx0" brushRef="#br0" timeOffset="-181656.25">31923 4921 0,'0'0'0,"0"0"0,0 0 16,0 0-1,0 0-15,0 0 16,-19 28-16,-6 15 16,-8 40-1,-16 59-15,5-11 16,3 6-16,3 0 15,8-39 1,0-21-16,2-22 16,9-22-16,8-17 15,3 1 1,3-12-16,2 0 16,0-10-1,-2-11-15,2-45 16,17-48-16,16-61 15,16-32 1,-5 43-16,3 11 16,-3 28-16,8 27 15,9 21 1,2 23-16,-8 11 16,-8 10-16,-8 12 15,-6 11 1,-8-1-16,-1 12 15,4 5-15,3 10 16,-9 12 0,-11 22-16,-11 22 15,-11-1-15,-27 23 16,-43 21 0,-26-16-16,14-11 15,31-38 1,13-17-16</inkml:trace>
  <inkml:trace contextRef="#ctx0" brushRef="#br0" timeOffset="-181339.5">32594 4478 0,'0'0'0,"0"0"15,0 0-15,-30 33 16,-44 49-16,-36 93 16,14 22-1,17 33-15,27-60 16,16-6-1,23-22-15,13-43 16,11-28-16,8-16 16,19-12-1,17-4 1</inkml:trace>
  <inkml:trace contextRef="#ctx0" brushRef="#br0" timeOffset="-180665.09">32654 5064 0,'0'0'0,"0"0"16,-14 65-1,-13 45-15,-20 27 16,15 16-16,10-33 15,13-38 1,1-32-16,0-17 16,3-12-16,-1-10 15,3-11 1,-5-16-16,0-39 16,5-32-1,20-61-15,15-16 16,4 43-16,-6 34 15,-5 21 1,-1 11-16,1 17 16,5 5-16,6 17 15,5 16 1,11 5-16,-8 11 16,-3 12-16,-19-1 15,-17 1 1,-16 4-16,-11 7 15,-11 10 1,1-11-16,7-5 16,11-16-16,6-6 15,3-6 1,7 0-16,9 1 16,19 5-16,14 5 15,0 6 1,0 11-16,-22-6 15,-17 1-15,-24 5 16,-22 16 0,-17 11-16,-2 6 15,11-6-15,13-22 16,9-21 0,5-17-16,0-11 15,-5-17 1</inkml:trace>
  <inkml:trace contextRef="#ctx0" brushRef="#br0" timeOffset="-180389.76">32922 4593 0,'0'0'0,"0"0"16,0 0-1,0 0-15,0 0 16,55 33-16,-6 27 16,3 44-1,3 16-15,-19 12 16,-23 32-16,-7-5 16,-9 54-1,-5-16-15,-9 33 16,-59-5-1,-31-15 1</inkml:trace>
  <inkml:trace contextRef="#ctx0" brushRef="#br0" timeOffset="-178906.11">20541 8649 0,'0'0'0,"0"0"0,0 0 15,33-3-15,25-8 16,100-10 0,4 4-16,-47 3 15,-33 6 1</inkml:trace>
  <inkml:trace contextRef="#ctx0" brushRef="#br0" timeOffset="-178723.35">20746 9010 0,'0'0'0,"0"0"0,0 0 16,0 0-1,66-11-15,55-16 16,29-28 0,36-2-16,11 2 15</inkml:trace>
  <inkml:trace contextRef="#ctx0" brushRef="#br0" timeOffset="-178322.61">21967 8488 0,'0'0'0,"0"0"0,0 0 16,-13 30 0,-1 38-16,8 25 15,12 0-15,13-13 16,11-12-1,6-16-15,-1-16 16,-4-17-16,7-14 16,36-18-1,33-48-15,10-54 16,-51 14-16,-39 0 16,-27 0-1,-30 8-15,-36 5 16,-10 25-1,18 27-15,4 17 16,-23 11-16,-8 16 16,3 17-1,16 19-15,22 10 16,14 12-16</inkml:trace>
  <inkml:trace contextRef="#ctx0" brushRef="#br0" timeOffset="-178135.45">23213 8460 0,'0'0'0,"0"0"15,0 0 1,0 0-16,0 0 15,0 0 1</inkml:trace>
  <inkml:trace contextRef="#ctx0" brushRef="#br0" timeOffset="-177756.09">23593 7809 0,'0'0'0,"0"0"0,0 0 15,50-8-15,45-1 16,15 1 0,2 5-16,6 6 15,-31 3-15,-24 7 16,-19 12-1,-11 22-15,-22 10 16,-16 6 0,-23 16-16,-2 17 15,-8 33-15,-3-14 16,16-33 0,11-3-16,9-5 15,5-8-15,3-22 16,-1-31-1,1-10 1</inkml:trace>
  <inkml:trace contextRef="#ctx0" brushRef="#br0" timeOffset="-177573.18">23629 8282 0,'0'0'0,"0"0"16,0 0-1,30-2-15,71-18 16,55-12-16,96-20 16,-66 8-1,-54 8-15,-31 14 16,-13 9 0</inkml:trace>
  <inkml:trace contextRef="#ctx0" brushRef="#br0" timeOffset="-177256.42">24907 7754 0,'0'0'0,"0"0"16,0 0-16,0 0 16,0 0-1,-27 60-15,27-13 16,8 5-16,11 11 15,9-3 1,-1-2-16,9 10 16,-4 6-16,-1 2 15,-10-10 1,-12-11-16,-15-11 16,-7-3-16,-9 3 15,-41 16 1,-30-14-16,5-18 15,6-15 1</inkml:trace>
  <inkml:trace contextRef="#ctx0" brushRef="#br0" timeOffset="-177067.23">25047 7779 0,'0'0'0,"0"0"0,0 0 0,46-11 16,47 0 0,12-3-16,40-5 15,19 3 1,-41 7-16,-24 9 16</inkml:trace>
  <inkml:trace contextRef="#ctx0" brushRef="#br0" timeOffset="-176689.6">25958 8225 0,'0'0'0,"0"0"15,0 0-15,0 0 16,58-6-16,49-2 16,2-5-1,-5 2-15,-3 0 16,-2 2 0</inkml:trace>
  <inkml:trace contextRef="#ctx0" brushRef="#br0" timeOffset="-176185.3">26427 7784 0,'0'0'0,"0"0"16,0 0-16,-9 41 15,-7 47-15,-17 41 16,6 37 0,-1-12-16,4-31 15,-1-11 1,11-2-16,9-26 16,2-10-16</inkml:trace>
  <inkml:trace contextRef="#ctx0" brushRef="#br0" timeOffset="-175756.16">25989 8269 0,'0'0'0,"0"0"16,0 0 0,0 0-16,0 0 15,0 0-15,0 0 16,0 0-16,43-19 16,45 8-1,19-3-15,24 0 16,39 1-1,-36 7-15,-25 3 16</inkml:trace>
  <inkml:trace contextRef="#ctx0" brushRef="#br0" timeOffset="-175205.17">27141 7940 0,'0'0'0,"0"0"16,0 0-16,0 0 16,0 0-16,-3 33 15,-2 3 1,2 10-16,6 6 16,10 6-1,15 5-15,5-14 16,5-16-16,-2-20 15,-6-18 1,3-14-16,5-11 16,17-22-16,2-50 15,-8-10 1,-21 22-16,-20 32 16,-14 9-16,-13-3 15,-11 6 1,-16 7-16,-20 15 15,-30 10-15,0 11 16,20 17 0,18 5-16,12 8 15,-1 23-15,-2 15 16</inkml:trace>
  <inkml:trace contextRef="#ctx0" brushRef="#br0" timeOffset="-174983.6">28039 7965 0,'0'0'0,"0"0"0,0 0 0,0 0 16,0 0-1,0 0-15,0 0 16,0 0 0,0 0-16</inkml:trace>
  <inkml:trace contextRef="#ctx0" brushRef="#br0" timeOffset="-174453.43">29016 7584 0,'0'0'0,"0"0"0,0 0 15,0 0-15,0 0 16,-38-24-1,10 18-15,-7 6 16,-12 3-16,-18 8 16,-15 11-1,6 13-15,17 4 16,27 7-16,24 1 16,34 16-1,21 2-15,14-10 16,0-27-16,11-23 15,11-13 1,19-30-16,-6-14 16,-35 8-1,-25 5-15,-13 1 16,-6-3-16,-8-3 16,-5 0-1,-12 6-15,-16-3 16,-27 0-16,-25 8 15,0 11 1,6 17-16,2 10 16,-13 17-16,-1 14 15,17 8 1,11 2 0</inkml:trace>
  <inkml:trace contextRef="#ctx0" brushRef="#br0" timeOffset="-174189.99">29339 7590 0,'0'0'0,"0"0"0,0 0 15,0 0 1,-38 87-16,-6 50 15,-22 19-15,-5 14 16,0 11 0,19-47-16,22-22 15,8 14-15,11-22 16,3-11 0</inkml:trace>
  <inkml:trace contextRef="#ctx0" brushRef="#br0" timeOffset="-173900.29">29621 8187 0,'0'0'0,"0"0"15,0 0-15,0 0 16,63-17-16,77 1 16,35 2-1,44 6-15,-14 13 16,-13 6-1</inkml:trace>
  <inkml:trace contextRef="#ctx0" brushRef="#br0" timeOffset="-77076.23">31565 8055 0,'0'0'0,"0"0"0,-55 17 0,-8 10 0,3 17 15,-3 43-15,8 34 16,11-17-16,17-19 16,-1 2-1,17-10-15,9-20 16,2-18 0,0-12-16,8-2 15,6-6-15,13-8 16,33-14-1,66-30-15,11-41 16,16 0-16,1-19 16,-42-5-1,-41 10-15,-33 14 16,-21 20-16,-15 7 16,-7 3-1,-22-13-15,-28-17 16,-8 11-16,0 11 15,8 16 1,-2 6-16,-14 11 16,-9 14-1,-2 18-15,-14 31 16,-5 30 0</inkml:trace>
  <inkml:trace contextRef="#ctx0" brushRef="#br0" timeOffset="-76855.14">31994 8614 0,'0'0'0,"0"0"0,0 0 15,0 0 1,0 0-16,0 0 16,0 0-1</inkml:trace>
  <inkml:trace contextRef="#ctx0" brushRef="#br0" timeOffset="-76237.05">32794 8340 0,'0'0'0,"0"0"0,0 0 15,0 0 1,0 0-16,-22 41 15,11 3-15,3 5 16,8 6 0,2 8-16,15 19 15,13 14-15,3-3 16,0-17 0,-14-16-16,-11-16 15,-11-8 1,-16-1-16,-19 4 15,-20-1-15,-7-11 16,-15-13 0,-2-19-16,5-6 15,9-11-15,19 3 16,13-6 0,17 6-16,11 0 15,16-6-15,25-16 16,27-14-1,22-21-15,-5-1 16,-1 11-16,20 3 16,0 14-1,-30 11-15,-31 10 16,-18 4 0,-12 2-16,-10-6 15,-14-10-15,-17-8 16,-16-6-1,-6 5-15,-13 14 16,-16 20-16,-15 10 16</inkml:trace>
  <inkml:trace contextRef="#ctx0" brushRef="#br0" timeOffset="-75973.26">33492 8403 0,'0'0'0,"0"0"0,0 0 0,0 0 0,0 0 0,0 0 0,0 0 0,27 55 0,-24 16 0,-1 38 0,-18 31 0,-17 27 0,-46 57 0,-28 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00:4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 1111 0,'0'0'0,"0"0"0,0 0 0,0 0 16,0 0-16,0 0 15,6 39-15,10 26 16,0 39 0,6 22-16,0 17 15,0 10 1,-11 0-16,0 0 15,-5 22-15,-6-10 16,5 10 0,-10 16-16,-1 18 15,1-1-15,-6-6 16,5 6 0,1-5-16,-1-1 15,6-21-15,-5-17 16,-1-11-1,12-16-15,-12-16 16,6-6-16,6-11 16,-1-11-1,1-11-15,-1-6 16,1 6-16,-6 12 16,5-7-1,-5-10-15,6-6 16,-6 6-1,0 5-15,0 5 16,-6-5-16,6-5 16,-11 11-1,0 5-15,0 0 16,0-11-16,6 0 16,-6 0-1,0-8-15,5 0 16,1-11-16,-1-6 15,6-7 1,-5-7-16,0-4 16,-1-6-16,6-9 15,-5-5 1,5-2-16,-6-4 16,6 4-1,-5 5-15,5 5 16,-6 9-16,1 7 15,5 4 1,0 8-16,0 10 16,0 1-16,-6 3 15</inkml:trace>
  <inkml:trace contextRef="#ctx0" brushRef="#br0" timeOffset="1">2042 947 0,'0'0'0,"0"0"15,0 0-15,0 0 16,0 0-16,0 0 16,0 0-1,0 0-15,0 0 16,0 0-16,0 0 16,0 0-1,0 0-15,0 0 16,0 0-16,0 0 15,22 33 1,-11-22-16,-6 0 16,6 0-1,0 0-15,0 0 16,-5-6-16,-1 1 16,1-1-1,-1-5-15,-5 6 16,6-6-16,-6 5 15,5-5 1,-5 0-16,6 0 16,-6 0-1,5 0-15,6 0 16,0 0-16,16 0 16,28 0-16,22 5 15,32-5 1,12 6-16,16-12 15,-1 6 1,7 0-16,-1 0 16,-5 0-16,16 0 15,-16 0 1,5 0-16,6 0 16,0 0-16,-6-5 15,-5 5 1,0-5-16,-11 5 15,-11-6-15,-5 6 16,5 0 0,-1 6-16,12-6 15,-11 0 1,17 5-16,-6 0 16,5-5-16,-5 6 15,0-1 1,5-5-16,-5 0 15,6 0-15,-1 0 16,22-5 0,1-11-16,-1 10 15,0-5-15,-5-5 16,-6 5 0,6 5-16,5-5 15,-16-5-15,0 16 16,6-11-1,-12 0-15,-5 11 16,16 0 0,-5-6-16,-17 6 15,-5 0-15,11 0 16,-5-5 0,-6 0-16,-6 5 15,12-6-15,-1 1 16,-10-1-1,-6 6-15,16-5 16,-5 5-16,-22-6 16,0 1-1,-5-1-15,10 6 16,1-5 0,-6-1-16,-5 6 15,-6 0-15,11 0 16,11 0-1,-6 0-15,-10 0 16,5 0-16,22 0 16,-6 0-1,-13 0-15,-16-5 16,-12 5-16,-2 0 16,-3 0-1,-6 0-15,-5 0 16,0-6-16,-8 1 15,-6-1 1,-5 1-16,0-1 16,-3 1-1,3-1-15,5 6 16,9-5-16,19 5 16,8 0-1,2 0-15,-2 0 16,3 5-16,8-5 15,5 6 1,-2 5-16,-17-6 16,-14-5-16,-5 0 15,6 0 1,7 6-16,7-6 16,-7 0-16,-7 0 15,-12 0 1,-13-6-16,-3 6 15,-5-5-15,-3 5 16,2-6 0,-2 1-16,3-1 15,0 6 1,-1 0-16,1 0 16,-1 0-16,-2 6 15,-5-6 1,-4 5-16,-4-5 15,-4 6-15,-2-6 16,0 5 0,-3-5-16,2 6 15,-2-6-15,0 5 16,3 1 0,-3-1-16,0 6 15,0 0 1,0 0-16,0 0 15,0 5-15,0-5 16,0 6 0,-3-1-16,3 1 15,0 5-15,0 5 16,0 0 0,0 12-16,0 4 15,0 12-15,-2 11 16,-4 16-1,1 6-15,-1 5 16,3 11-16,-2 16 16,0-5-1,-1 0-15,1-11 16,-1 22 0,-5-6-16,0 12 15,0 10-15,-2 6 16,-4-11-1,-5 32-15,3-10 16,0-6-16,-3 23 16,3-7-1,-3 6-15,8 1 16,9-7-16,5 7 16,3-12-1,10 16-15,1 1 16,5-22-16,-5 5 15,5-5 1,-8-28-16,3 6 16,-4 5-1,1-27-15,0-5 16,0-1-16,0-5 16,-3-19-1,3-11-15,0-6 16,-2-10-16,-1-9 15,0-8 1,-2-8-16,-4-11 16,1-6-16,0-2 15,-3-6 1,0 1-16,0-4 16,0-2-1,0-1-15,0 1 16,0 0-16,8 5 15,19 11 1</inkml:trace>
  <inkml:trace contextRef="#ctx0" brushRef="#br0" timeOffset="2">2152 7439 0,'0'0'15,"0"0"-15,0 0 16,0 0-16,0 0 16,0 0-16,0 0 15,5 33 1,-5-16-16,6 5 16,4 2-1,1 4-15,6-1 16,5-2-16,11-1 15,16 1 1,11 2-16,22 1 16,22-7-16,33-1 15,49 1 1,11-12-16,28 4 16,-1-7-16,39 5 15,-6-11 1,12 0-16,21-3 15,0-8-15,22 0 16,6-11 0,-12 0-16,6-2 15,0-1 1,-27-5-16,16 8 16,-38-3-16,27 1 15,-11 2 1,-5 3-16,16 2 15,-33-5-15,34 1 16,-18-4 0,1 0-16,0-10 15,-6 7-15,0-2 16,-21 0 0,10 5-16,-16 9 15,5-3 1,-32 2-16,-1 7 15,-21-1-15,-20 5 16,1 1 0,-31-1-16,-13 3 15,-1 6-15,-7-8 16,-31-4 0,-30 4-16,-13 0 15,-11-1-15,-12 1 16,-2 2-1,-3 0-15,-2 0 16,2-2-16,5-1 16,4 1-1,7-3-15,6 0 16,3-1 0,0-2-16,3 0 15,2-2-15,0-1 16,6 0-1,5 1-15,6 2 16,-3 0-16,-8 3 16,-12 2-1,-10 1-15,-11-1 16,-6 1-16,-2 2 16,-6 0-1,1 0-15,-4 1 16,1-1-16,-4 0 15,1 1 1,-3-1-16,0 0 16,0 0-1,0 1-15,0 2 16,0 0-16,0 0 16,-14-22-1,9 16-15,-1-2 16,-2-3-16,-3-3 15,-5-13 1,-1-9-16,-5-10 16,-5-20-16,2-13 15,4-14 1,7-17-16,25-13 16,49-14-16,36 0 15</inkml:trace>
  <inkml:trace contextRef="#ctx0" brushRef="#br0" timeOffset="3">4873 2042 0,'0'0'0,"0"0"15,-33 0 1,-6 11-16,-10 5 15,-11 12-15,0 21 16,-12 11 0,1 22-16,-5 6 15,4 16-15,12 5 16,11 12 0,5-6-16,22-6 15,11 1 1,11-6-16,6 5 15,10 17-15,17 11 16,0-6 0,16 12-16,6-1 15,11 0-15,-1-16 16,17-5 0,28 4-16,21-10 15,-5-16-15,22-1 16,22-4-1,-17-18-15,6-10 16,0-17-16,-1-16 16,18-11-1,-7-11-15,23-22 16,16-16-16,0-17 16,6-11-1,-28-11-15,-28-10 16,7-1-1,-28-11-15,-23 6 16,-4-5-16,5-1 16,-6-10-1,-15-6-15,-18 5 16,-10 6-16,-17 0 16,-11 5-1,-16 6-15,-11 0 16,-11 6-16,0-12 15,-16-5 1,-17-11-16,0 5 16,-22-5-1,-5 0-15,-22-5 16,-11 5-16,0 5 16,-6 6-1,-10 0-15,-12 0 16,6 6-16,1 15 15,-18 7 1,1 10-16,-6 6 16,-22 5-16,0 6 15,-10 16 1,10 11-16,-11 5 16,-5 17-16,-6 6 15,1 15 1,-1 12-16,-16 16 15,16 12-15,17 32 16,0 16 0,38 6-16,22 38 15,33 0 1,10 17-16,7 22 16</inkml:trace>
  <inkml:trace contextRef="#ctx0" brushRef="#br0" timeOffset="4">10922 2233 0,'0'0'0,"0"0"16,-60-49-1,5 5-15,-38-5 16,-22 11 0,-5 5-16,5 11 15,-11 11-15,-11 11 16,-11 11-16,0 5 15,-11 6 1,23 11-16,10-5 16,-11 10-16,-6 0 15,7 17 1,-18 16-16,-15 17 16,10-1-1,0 17-15,0 6 16,11 21-16,34-21 15,-12 10 1,11 6-16,11-6 16,21-5-16,1 17 15,11-6 1,5-6-16,6 6 16,11-6-16,16-10 15,11-12 1,22-4-16,11 4 15,17-5-15,21 11 16,11 0 0,11-11-16,17-5 15,16-1 1,16-10-16,1-11 16,21-12-16,44 1 15,-11-22 1,61-6-16,-23-16 15,50-5-15,-27-23 16,37 1 0,-21-17-16,0 0 15,5-16-15,-10-6 16,-12-10 0,-16-7-16,-38-4 15,13-6-15,-27 0 16,-25-17-1,-16 6-15,-11 0 16,-22 0 0,-13-17-16,-20 1 15,-16 5-15,-11-6 16,-17 1 0,-11 5-16,-10 11 15,-14-22-15,-17-11 16,-35-5-1,-27-1-15,-20 1 16,-19 5-16,-38-5 16,2 16-1,-16-6-15,-24-5 16,27 28 0,-28 16-16,6 21 15,-16 29-15,-34 10 16,-32 38-1,-82 39-15,-22 10 16</inkml:trace>
  <inkml:trace contextRef="#ctx0" brushRef="#br0" timeOffset="5">6028 6938 0,'0'0'0,"0"0"16,0 0-1,0 0-15,0 0 16,0 0-16,0 0 15,0 0 1,33 9-16,-1-4 16,18 1-16,10-4 15,11-4 1,22-7-16,44-7 16,22-6-1,-22 0-15,-1-5 16,12 2-16,-27 1 15,-28-1 1,11 0-16,5 3 16,1-5-16,-6-6 15,0 0 1,16-8-16,1 0 16,-17 3-16,-11-6 15,-11-2 1,0-4-16,-5-4 15,-1-1-15,-10-11 16,-11 0 0,0-5-16,-6-5 15,0-6 1,6-6-16,0 0 16,-12 6-16,-4 11 15,-6-11 1,-6 0-16,-5 11 15,-11-6-15,0 0 16,5 1 0,-10-1-16,-1-5 15,-10 5-15,-6 1 16,0-1 0,-17 0-16,-4-5 15,-12 0 1,0 6-16,-5 4 15,-6 1-15,-5 0 16,-6 5 0,-5 1-16,-11 5 15,5 5-15,-5 11 16,5 0 0,-10 6-16,-1 0 15,0 5-15,-5 0 16,6 6-1,-1 5-15,-10-6 16,5 6-16,0 6 16,-1 5-1,1 0-15,-5 0 16,5 11 0,-6 6-16,-5 5 15,-22 10-15,6 1 16,-12 11-1,12 0-15,0 5 16,5 6-16,5 0 16,6 0-1,-5 5-15,5 0 16,5 6-16,0 5 16,6 0-1,6 6-15,10 0 16,1-1-16,15-4 15,7-1 1,4 11-16,6-11 16,12 6-1,4 0-15,1-1 16,0 1-16,10 5 16,6 0-1,0 1-15,6 4 16,-1 1-16,1-1 15,5-4 1,5-7-16,1 6 16,5-5-16,0-6 15,-6 1 1,6-1-16,5 5 16,6-4-16,6-1 15,-1 0 1,6 0-16,16 12 15,1-7 1,4-5-16,-4-5 16,-1 0-16,0-3 15,-11-8 1,6-1-16,0 1 16,0 0-16,11 0 15,-12-9 1,1-2-16,0-5 15,0-1-15,5-2 16,0-3 0,1-3-16,-1-3 15,11-2-15,-5 2 16,5 1 0,-11-4-16,6-2 15,-11-5 1,0-1-16,-1-5 15,7 0-15,10-2 16,6-4 0,5-2-16,-6-3 15,-4-3-15,-1 1 16,-5-1 0,5 0-16,-5 0 15,-1 1-15,-4 2 16,4 3-1,1 2-15,0 1 16,0-1-16,10 1 16,7-1-1,10 1-15,0-6 16,-6-3 0,12-8-16,38-13 15,16-12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00:5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 1111 0,'0'0'0,"0"0"0,0 0 0,0 0 16,0 0-16,0 0 15,6 39-15,10 26 16,0 39 0,6 22-16,0 17 15,0 10 1,-11 0-16,0 0 15,-5 22-15,-6-10 16,5 10 0,-10 16-16,-1 18 15,1-1-15,-6-6 16,5 6 0,1-5-16,-1-1 15,6-21-15,-5-17 16,-1-11-1,12-16-15,-12-16 16,6-6-16,6-11 16,-1-11-1,1-11-15,-1-6 16,1 6-16,-6 12 16,5-7-1,-5-10-15,6-6 16,-6 6-1,0 5-15,0 5 16,-6-5-16,6-5 16,-11 11-1,0 5-15,0 0 16,0-11-16,6 0 16,-6 0-1,0-8-15,5 0 16,1-11-16,-1-6 15,6-7 1,-5-7-16,0-4 16,-1-6-16,6-9 15,-5-5 1,5-2-16,-6-4 16,6 4-1,-5 5-15,5 5 16,-6 9-16,1 7 15,5 4 1,0 8-16,0 10 16,0 1-16,-6 3 15</inkml:trace>
  <inkml:trace contextRef="#ctx0" brushRef="#br0" timeOffset="1">2042 947 0,'0'0'0,"0"0"15,0 0-15,0 0 16,0 0-16,0 0 16,0 0-1,0 0-15,0 0 16,0 0-16,0 0 16,0 0-1,0 0-15,0 0 16,0 0-16,0 0 15,22 33 1,-11-22-16,-6 0 16,6 0-1,0 0-15,0 0 16,-5-6-16,-1 1 16,1-1-1,-1-5-15,-5 6 16,6-6-16,-6 5 15,5-5 1,-5 0-16,6 0 16,-6 0-1,5 0-15,6 0 16,0 0-16,16 0 16,28 0-16,22 5 15,32-5 1,12 6-16,16-12 15,-1 6 1,7 0-16,-1 0 16,-5 0-16,16 0 15,-16 0 1,5 0-16,6 0 16,0 0-16,-6-5 15,-5 5 1,0-5-16,-11 5 15,-11-6-15,-5 6 16,5 0 0,-1 6-16,12-6 15,-11 0 1,17 5-16,-6 0 16,5-5-16,-5 6 15,0-1 1,5-5-16,-5 0 15,6 0-15,-1 0 16,22-5 0,1-11-16,-1 10 15,0-5-15,-5-5 16,-6 5 0,6 5-16,5-5 15,-16-5-15,0 16 16,6-11-1,-12 0-15,-5 11 16,16 0 0,-5-6-16,-17 6 15,-5 0-15,11 0 16,-5-5 0,-6 0-16,-6 5 15,12-6-15,-1 1 16,-10-1-1,-6 6-15,16-5 16,-5 5-16,-22-6 16,0 1-1,-5-1-15,10 6 16,1-5 0,-6-1-16,-5 6 15,-6 0-15,11 0 16,11 0-1,-6 0-15,-10 0 16,5 0-16,22 0 16,-6 0-1,-13 0-15,-16-5 16,-12 5-16,-2 0 16,-3 0-1,-6 0-15,-5 0 16,0-6-16,-8 1 15,-6-1 1,-5 1-16,0-1 16,-3 1-1,3-1-15,5 6 16,9-5-16,19 5 16,8 0-1,2 0-15,-2 0 16,3 5-16,8-5 15,5 6 1,-2 5-16,-17-6 16,-14-5-16,-5 0 15,6 0 1,7 6-16,7-6 16,-7 0-16,-7 0 15,-12 0 1,-13-6-16,-3 6 15,-5-5-15,-3 5 16,2-6 0,-2 1-16,3-1 15,0 6 1,-1 0-16,1 0 16,-1 0-16,-2 6 15,-5-6 1,-4 5-16,-4-5 15,-4 6-15,-2-6 16,0 5 0,-3-5-16,2 6 15,-2-6-15,0 5 16,3 1 0,-3-1-16,0 6 15,0 0 1,0 0-16,0 0 15,0 5-15,0-5 16,0 6 0,-3-1-16,3 1 15,0 5-15,0 5 16,0 0 0,0 12-16,0 4 15,0 12-15,-2 11 16,-4 16-1,1 6-15,-1 5 16,3 11-16,-2 16 16,0-5-1,-1 0-15,1-11 16,-1 22 0,-5-6-16,0 12 15,0 10-15,-2 6 16,-4-11-1,-5 32-15,3-10 16,0-6-16,-3 23 16,3-7-1,-3 6-15,8 1 16,9-7-16,5 7 16,3-12-1,10 16-15,1 1 16,5-22-16,-5 5 15,5-5 1,-8-28-16,3 6 16,-4 5-1,1-27-15,0-5 16,0-1-16,0-5 16,-3-19-1,3-11-15,0-6 16,-2-10-16,-1-9 15,0-8 1,-2-8-16,-4-11 16,1-6-16,0-2 15,-3-6 1,0 1-16,0-4 16,0-2-1,0-1-15,0 1 16,0 0-16,8 5 15,19 11 1</inkml:trace>
  <inkml:trace contextRef="#ctx0" brushRef="#br0" timeOffset="2">2152 7439 0,'0'0'15,"0"0"-15,0 0 16,0 0-16,0 0 16,0 0-16,0 0 15,5 33 1,-5-16-16,6 5 16,4 2-1,1 4-15,6-1 16,5-2-16,11-1 15,16 1 1,11 2-16,22 1 16,22-7-16,33-1 15,49 1 1,11-12-16,28 4 16,-1-7-16,39 5 15,-6-11 1,12 0-16,21-3 15,0-8-15,22 0 16,6-11 0,-12 0-16,6-2 15,0-1 1,-27-5-16,16 8 16,-38-3-16,27 1 15,-11 2 1,-5 3-16,16 2 15,-33-5-15,34 1 16,-18-4 0,1 0-16,0-10 15,-6 7-15,0-2 16,-21 0 0,10 5-16,-16 9 15,5-3 1,-32 2-16,-1 7 15,-21-1-15,-20 5 16,1 1 0,-31-1-16,-13 3 15,-1 6-15,-7-8 16,-31-4 0,-30 4-16,-13 0 15,-11-1-15,-12 1 16,-2 2-1,-3 0-15,-2 0 16,2-2-16,5-1 16,4 1-1,7-3-15,6 0 16,3-1 0,0-2-16,3 0 15,2-2-15,0-1 16,6 0-1,5 1-15,6 2 16,-3 0-16,-8 3 16,-12 2-1,-10 1-15,-11-1 16,-6 1-16,-2 2 16,-6 0-1,1 0-15,-4 1 16,1-1-16,-4 0 15,1 1 1,-3-1-16,0 0 16,0 0-1,0 1-15,0 2 16,0 0-16,0 0 16,-14-22-1,9 16-15,-1-2 16,-2-3-16,-3-3 15,-5-13 1,-1-9-16,-5-10 16,-5-20-16,2-13 15,4-14 1,7-17-16,25-13 16,49-14-16,36 0 15</inkml:trace>
  <inkml:trace contextRef="#ctx0" brushRef="#br0" timeOffset="3">4873 2042 0,'0'0'0,"0"0"15,-33 0 1,-6 11-16,-10 5 15,-11 12-15,0 21 16,-12 11 0,1 22-16,-5 6 15,4 16-15,12 5 16,11 12 0,5-6-16,22-6 15,11 1 1,11-6-16,6 5 15,10 17-15,17 11 16,0-6 0,16 12-16,6-1 15,11 0-15,-1-16 16,17-5 0,28 4-16,21-10 15,-5-16-15,22-1 16,22-4-1,-17-18-15,6-10 16,0-17-16,-1-16 16,18-11-1,-7-11-15,23-22 16,16-16-16,0-17 16,6-11-1,-28-11-15,-28-10 16,7-1-1,-28-11-15,-23 6 16,-4-5-16,5-1 16,-6-10-1,-15-6-15,-18 5 16,-10 6-16,-17 0 16,-11 5-1,-16 6-15,-11 0 16,-11 6-16,0-12 15,-16-5 1,-17-11-16,0 5 16,-22-5-1,-5 0-15,-22-5 16,-11 5-16,0 5 16,-6 6-1,-10 0-15,-12 0 16,6 6-16,1 15 15,-18 7 1,1 10-16,-6 6 16,-22 5-16,0 6 15,-10 16 1,10 11-16,-11 5 16,-5 17-16,-6 6 15,1 15 1,-1 12-16,-16 16 15,16 12-15,17 32 16,0 16 0,38 6-16,22 38 15,33 0 1,10 17-16,7 22 16</inkml:trace>
  <inkml:trace contextRef="#ctx0" brushRef="#br0" timeOffset="4">10922 2233 0,'0'0'0,"0"0"16,-60-49-1,5 5-15,-38-5 16,-22 11 0,-5 5-16,5 11 15,-11 11-15,-11 11 16,-11 11-16,0 5 15,-11 6 1,23 11-16,10-5 16,-11 10-16,-6 0 15,7 17 1,-18 16-16,-15 17 16,10-1-1,0 17-15,0 6 16,11 21-16,34-21 15,-12 10 1,11 6-16,11-6 16,21-5-16,1 17 15,11-6 1,5-6-16,6 6 16,11-6-16,16-10 15,11-12 1,22-4-16,11 4 15,17-5-15,21 11 16,11 0 0,11-11-16,17-5 15,16-1 1,16-10-16,1-11 16,21-12-16,44 1 15,-11-22 1,61-6-16,-23-16 15,50-5-15,-27-23 16,37 1 0,-21-17-16,0 0 15,5-16-15,-10-6 16,-12-10 0,-16-7-16,-38-4 15,13-6-15,-27 0 16,-25-17-1,-16 6-15,-11 0 16,-22 0 0,-13-17-16,-20 1 15,-16 5-15,-11-6 16,-17 1 0,-11 5-16,-10 11 15,-14-22-15,-17-11 16,-35-5-1,-27-1-15,-20 1 16,-19 5-16,-38-5 16,2 16-1,-16-6-15,-24-5 16,27 28 0,-28 16-16,6 21 15,-16 29-15,-34 10 16,-32 38-1,-82 39-15,-22 10 16</inkml:trace>
  <inkml:trace contextRef="#ctx0" brushRef="#br0" timeOffset="5">6028 6938 0,'0'0'0,"0"0"16,0 0-1,0 0-15,0 0 16,0 0-16,0 0 15,0 0 1,33 9-16,-1-4 16,18 1-16,10-4 15,11-4 1,22-7-16,44-7 16,22-6-1,-22 0-15,-1-5 16,12 2-16,-27 1 15,-28-1 1,11 0-16,5 3 16,1-5-16,-6-6 15,0 0 1,16-8-16,1 0 16,-17 3-16,-11-6 15,-11-2 1,0-4-16,-5-4 15,-1-1-15,-10-11 16,-11 0 0,0-5-16,-6-5 15,0-6 1,6-6-16,0 0 16,-12 6-16,-4 11 15,-6-11 1,-6 0-16,-5 11 15,-11-6-15,0 0 16,5 1 0,-10-1-16,-1-5 15,-10 5-15,-6 1 16,0-1 0,-17 0-16,-4-5 15,-12 0 1,0 6-16,-5 4 15,-6 1-15,-5 0 16,-6 5 0,-5 1-16,-11 5 15,5 5-15,-5 11 16,5 0 0,-10 6-16,-1 0 15,0 5-15,-5 0 16,6 6-1,-1 5-15,-10-6 16,5 6-16,0 6 16,-1 5-1,1 0-15,-5 0 16,5 11 0,-6 6-16,-5 5 15,-22 10-15,6 1 16,-12 11-1,12 0-15,0 5 16,5 6-16,5 0 16,6 0-1,-5 5-15,5 0 16,5 6-16,0 5 16,6 0-1,6 6-15,10 0 16,1-1-16,15-4 15,7-1 1,4 11-16,6-11 16,12 6-1,4 0-15,1-1 16,0 1-16,10 5 16,6 0-1,0 1-15,6 4 16,-1 1-16,1-1 15,5-4 1,5-7-16,1 6 16,5-5-16,0-6 15,-6 1 1,6-1-16,5 5 16,6-4-16,6-1 15,-1 0 1,6 0-16,16 12 15,1-7 1,4-5-16,-4-5 16,-1 0-16,0-3 15,-11-8 1,6-1-16,0 1 16,0 0-16,11 0 15,-12-9 1,1-2-16,0-5 15,0-1-15,5-2 16,0-3 0,1-3-16,-1-3 15,11-2-15,-5 2 16,5 1 0,-11-4-16,6-2 15,-11-5 1,0-1-16,-1-5 15,7 0-15,10-2 16,6-4 0,5-2-16,-6-3 15,-4-3-15,-1 1 16,-5-1 0,5 0-16,-5 0 15,-1 1-15,-4 2 16,4 3-1,1 2-15,0 1 16,0-1-16,10 1 16,7-1-1,10 1-15,0-6 16,-6-3 0,12-8-16,38-13 15,16-12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01:0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 1111 0,'0'0'0,"0"0"0,0 0 0,0 0 16,0 0-16,0 0 15,6 39-15,10 26 16,0 39 0,6 22-16,0 17 15,0 10 1,-11 0-16,0 0 15,-5 22-15,-6-10 16,5 10 0,-10 16-16,-1 18 15,1-1-15,-6-6 16,5 6 0,1-5-16,-1-1 15,6-21-15,-5-17 16,-1-11-1,12-16-15,-12-16 16,6-6-16,6-11 16,-1-11-1,1-11-15,-1-6 16,1 6-16,-6 12 16,5-7-1,-5-10-15,6-6 16,-6 6-1,0 5-15,0 5 16,-6-5-16,6-5 16,-11 11-1,0 5-15,0 0 16,0-11-16,6 0 16,-6 0-1,0-8-15,5 0 16,1-11-16,-1-6 15,6-7 1,-5-7-16,0-4 16,-1-6-16,6-9 15,-5-5 1,5-2-16,-6-4 16,6 4-1,-5 5-15,5 5 16,-6 9-16,1 7 15,5 4 1,0 8-16,0 10 16,0 1-16,-6 3 15</inkml:trace>
  <inkml:trace contextRef="#ctx0" brushRef="#br0" timeOffset="1">2042 947 0,'0'0'0,"0"0"15,0 0-15,0 0 16,0 0-16,0 0 16,0 0-1,0 0-15,0 0 16,0 0-16,0 0 16,0 0-1,0 0-15,0 0 16,0 0-16,0 0 15,22 33 1,-11-22-16,-6 0 16,6 0-1,0 0-15,0 0 16,-5-6-16,-1 1 16,1-1-1,-1-5-15,-5 6 16,6-6-16,-6 5 15,5-5 1,-5 0-16,6 0 16,-6 0-1,5 0-15,6 0 16,0 0-16,16 0 16,28 0-16,22 5 15,32-5 1,12 6-16,16-12 15,-1 6 1,7 0-16,-1 0 16,-5 0-16,16 0 15,-16 0 1,5 0-16,6 0 16,0 0-16,-6-5 15,-5 5 1,0-5-16,-11 5 15,-11-6-15,-5 6 16,5 0 0,-1 6-16,12-6 15,-11 0 1,17 5-16,-6 0 16,5-5-16,-5 6 15,0-1 1,5-5-16,-5 0 15,6 0-15,-1 0 16,22-5 0,1-11-16,-1 10 15,0-5-15,-5-5 16,-6 5 0,6 5-16,5-5 15,-16-5-15,0 16 16,6-11-1,-12 0-15,-5 11 16,16 0 0,-5-6-16,-17 6 15,-5 0-15,11 0 16,-5-5 0,-6 0-16,-6 5 15,12-6-15,-1 1 16,-10-1-1,-6 6-15,16-5 16,-5 5-16,-22-6 16,0 1-1,-5-1-15,10 6 16,1-5 0,-6-1-16,-5 6 15,-6 0-15,11 0 16,11 0-1,-6 0-15,-10 0 16,5 0-16,22 0 16,-6 0-1,-13 0-15,-16-5 16,-12 5-16,-2 0 16,-3 0-1,-6 0-15,-5 0 16,0-6-16,-8 1 15,-6-1 1,-5 1-16,0-1 16,-3 1-1,3-1-15,5 6 16,9-5-16,19 5 16,8 0-1,2 0-15,-2 0 16,3 5-16,8-5 15,5 6 1,-2 5-16,-17-6 16,-14-5-16,-5 0 15,6 0 1,7 6-16,7-6 16,-7 0-16,-7 0 15,-12 0 1,-13-6-16,-3 6 15,-5-5-15,-3 5 16,2-6 0,-2 1-16,3-1 15,0 6 1,-1 0-16,1 0 16,-1 0-16,-2 6 15,-5-6 1,-4 5-16,-4-5 15,-4 6-15,-2-6 16,0 5 0,-3-5-16,2 6 15,-2-6-15,0 5 16,3 1 0,-3-1-16,0 6 15,0 0 1,0 0-16,0 0 15,0 5-15,0-5 16,0 6 0,-3-1-16,3 1 15,0 5-15,0 5 16,0 0 0,0 12-16,0 4 15,0 12-15,-2 11 16,-4 16-1,1 6-15,-1 5 16,3 11-16,-2 16 16,0-5-1,-1 0-15,1-11 16,-1 22 0,-5-6-16,0 12 15,0 10-15,-2 6 16,-4-11-1,-5 32-15,3-10 16,0-6-16,-3 23 16,3-7-1,-3 6-15,8 1 16,9-7-16,5 7 16,3-12-1,10 16-15,1 1 16,5-22-16,-5 5 15,5-5 1,-8-28-16,3 6 16,-4 5-1,1-27-15,0-5 16,0-1-16,0-5 16,-3-19-1,3-11-15,0-6 16,-2-10-16,-1-9 15,0-8 1,-2-8-16,-4-11 16,1-6-16,0-2 15,-3-6 1,0 1-16,0-4 16,0-2-1,0-1-15,0 1 16,0 0-16,8 5 15,19 11 1</inkml:trace>
  <inkml:trace contextRef="#ctx0" brushRef="#br0" timeOffset="2">2152 7439 0,'0'0'15,"0"0"-15,0 0 16,0 0-16,0 0 16,0 0-16,0 0 15,5 33 1,-5-16-16,6 5 16,4 2-1,1 4-15,6-1 16,5-2-16,11-1 15,16 1 1,11 2-16,22 1 16,22-7-16,33-1 15,49 1 1,11-12-16,28 4 16,-1-7-16,39 5 15,-6-11 1,12 0-16,21-3 15,0-8-15,22 0 16,6-11 0,-12 0-16,6-2 15,0-1 1,-27-5-16,16 8 16,-38-3-16,27 1 15,-11 2 1,-5 3-16,16 2 15,-33-5-15,34 1 16,-18-4 0,1 0-16,0-10 15,-6 7-15,0-2 16,-21 0 0,10 5-16,-16 9 15,5-3 1,-32 2-16,-1 7 15,-21-1-15,-20 5 16,1 1 0,-31-1-16,-13 3 15,-1 6-15,-7-8 16,-31-4 0,-30 4-16,-13 0 15,-11-1-15,-12 1 16,-2 2-1,-3 0-15,-2 0 16,2-2-16,5-1 16,4 1-1,7-3-15,6 0 16,3-1 0,0-2-16,3 0 15,2-2-15,0-1 16,6 0-1,5 1-15,6 2 16,-3 0-16,-8 3 16,-12 2-1,-10 1-15,-11-1 16,-6 1-16,-2 2 16,-6 0-1,1 0-15,-4 1 16,1-1-16,-4 0 15,1 1 1,-3-1-16,0 0 16,0 0-1,0 1-15,0 2 16,0 0-16,0 0 16,-14-22-1,9 16-15,-1-2 16,-2-3-16,-3-3 15,-5-13 1,-1-9-16,-5-10 16,-5-20-16,2-13 15,4-14 1,7-17-16,25-13 16,49-14-16,36 0 15</inkml:trace>
  <inkml:trace contextRef="#ctx0" brushRef="#br0" timeOffset="3">4873 2042 0,'0'0'0,"0"0"15,-33 0 1,-6 11-16,-10 5 15,-11 12-15,0 21 16,-12 11 0,1 22-16,-5 6 15,4 16-15,12 5 16,11 12 0,5-6-16,22-6 15,11 1 1,11-6-16,6 5 15,10 17-15,17 11 16,0-6 0,16 12-16,6-1 15,11 0-15,-1-16 16,17-5 0,28 4-16,21-10 15,-5-16-15,22-1 16,22-4-1,-17-18-15,6-10 16,0-17-16,-1-16 16,18-11-1,-7-11-15,23-22 16,16-16-16,0-17 16,6-11-1,-28-11-15,-28-10 16,7-1-1,-28-11-15,-23 6 16,-4-5-16,5-1 16,-6-10-1,-15-6-15,-18 5 16,-10 6-16,-17 0 16,-11 5-1,-16 6-15,-11 0 16,-11 6-16,0-12 15,-16-5 1,-17-11-16,0 5 16,-22-5-1,-5 0-15,-22-5 16,-11 5-16,0 5 16,-6 6-1,-10 0-15,-12 0 16,6 6-16,1 15 15,-18 7 1,1 10-16,-6 6 16,-22 5-16,0 6 15,-10 16 1,10 11-16,-11 5 16,-5 17-16,-6 6 15,1 15 1,-1 12-16,-16 16 15,16 12-15,17 32 16,0 16 0,38 6-16,22 38 15,33 0 1,10 17-16,7 22 16</inkml:trace>
  <inkml:trace contextRef="#ctx0" brushRef="#br0" timeOffset="4">10922 2233 0,'0'0'0,"0"0"16,-60-49-1,5 5-15,-38-5 16,-22 11 0,-5 5-16,5 11 15,-11 11-15,-11 11 16,-11 11-16,0 5 15,-11 6 1,23 11-16,10-5 16,-11 10-16,-6 0 15,7 17 1,-18 16-16,-15 17 16,10-1-1,0 17-15,0 6 16,11 21-16,34-21 15,-12 10 1,11 6-16,11-6 16,21-5-16,1 17 15,11-6 1,5-6-16,6 6 16,11-6-16,16-10 15,11-12 1,22-4-16,11 4 15,17-5-15,21 11 16,11 0 0,11-11-16,17-5 15,16-1 1,16-10-16,1-11 16,21-12-16,44 1 15,-11-22 1,61-6-16,-23-16 15,50-5-15,-27-23 16,37 1 0,-21-17-16,0 0 15,5-16-15,-10-6 16,-12-10 0,-16-7-16,-38-4 15,13-6-15,-27 0 16,-25-17-1,-16 6-15,-11 0 16,-22 0 0,-13-17-16,-20 1 15,-16 5-15,-11-6 16,-17 1 0,-11 5-16,-10 11 15,-14-22-15,-17-11 16,-35-5-1,-27-1-15,-20 1 16,-19 5-16,-38-5 16,2 16-1,-16-6-15,-24-5 16,27 28 0,-28 16-16,6 21 15,-16 29-15,-34 10 16,-32 38-1,-82 39-15,-22 10 16</inkml:trace>
  <inkml:trace contextRef="#ctx0" brushRef="#br0" timeOffset="5">6028 6938 0,'0'0'0,"0"0"16,0 0-1,0 0-15,0 0 16,0 0-16,0 0 15,0 0 1,33 9-16,-1-4 16,18 1-16,10-4 15,11-4 1,22-7-16,44-7 16,22-6-1,-22 0-15,-1-5 16,12 2-16,-27 1 15,-28-1 1,11 0-16,5 3 16,1-5-16,-6-6 15,0 0 1,16-8-16,1 0 16,-17 3-16,-11-6 15,-11-2 1,0-4-16,-5-4 15,-1-1-15,-10-11 16,-11 0 0,0-5-16,-6-5 15,0-6 1,6-6-16,0 0 16,-12 6-16,-4 11 15,-6-11 1,-6 0-16,-5 11 15,-11-6-15,0 0 16,5 1 0,-10-1-16,-1-5 15,-10 5-15,-6 1 16,0-1 0,-17 0-16,-4-5 15,-12 0 1,0 6-16,-5 4 15,-6 1-15,-5 0 16,-6 5 0,-5 1-16,-11 5 15,5 5-15,-5 11 16,5 0 0,-10 6-16,-1 0 15,0 5-15,-5 0 16,6 6-1,-1 5-15,-10-6 16,5 6-16,0 6 16,-1 5-1,1 0-15,-5 0 16,5 11 0,-6 6-16,-5 5 15,-22 10-15,6 1 16,-12 11-1,12 0-15,0 5 16,5 6-16,5 0 16,6 0-1,-5 5-15,5 0 16,5 6-16,0 5 16,6 0-1,6 6-15,10 0 16,1-1-16,15-4 15,7-1 1,4 11-16,6-11 16,12 6-1,4 0-15,1-1 16,0 1-16,10 5 16,6 0-1,0 1-15,6 4 16,-1 1-16,1-1 15,5-4 1,5-7-16,1 6 16,5-5-16,0-6 15,-6 1 1,6-1-16,5 5 16,6-4-16,6-1 15,-1 0 1,6 0-16,16 12 15,1-7 1,4-5-16,-4-5 16,-1 0-16,0-3 15,-11-8 1,6-1-16,0 1 16,0 0-16,11 0 15,-12-9 1,1-2-16,0-5 15,0-1-15,5-2 16,0-3 0,1-3-16,-1-3 15,11-2-15,-5 2 16,5 1 0,-11-4-16,6-2 15,-11-5 1,0-1-16,-1-5 15,7 0-15,10-2 16,6-4 0,5-2-16,-6-3 15,-4-3-15,-1 1 16,-5-1 0,5 0-16,-5 0 15,-1 1-15,-4 2 16,4 3-1,1 2-15,0 1 16,0-1-16,10 1 16,7-1-1,10 1-15,0-6 16,-6-3 0,12-8-16,38-13 15,16-12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01:46.8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2907 2507 0,'0'0'0,"0"0"0,-27 0 0,5 0 0,5 6 16,1-6 0,5 11-16,-5 5 15,5 22-15,5 12 16,6 4 0,11 12-16,11 11 15,11-6-15,5-16 16,1-17-1,4-27-15,-4-22 16,15-16-16,7-17 16,-1-33-1,-11-16-15,-32 5 16,-23 23-16,-16-6 16,0 16-1,-5 6-15,5 10 16,-5 12-1,-1 16-15,1 5 16,5 6-16,-11 17 16,0 5-1,-5 27-15,5 22 16,0 17 0</inkml:trace>
  <inkml:trace contextRef="#ctx0" brushRef="#br0" timeOffset="371.53">3564 2250 0,'0'0'0,"0"0"15,0 0 1,0 0-16,0 0 16,0 0-16,0 0 15,0 0 1,0 0-16</inkml:trace>
  <inkml:trace contextRef="#ctx0" brushRef="#br0" timeOffset="987.68">3931 1588 0,'0'0'0,"0"0"15,-38 10-15,10 7 16,-5 16-16,6 11 16,5 16-1,6 5-15,10 12 16,12 22 0,16 16-16,5-17 15,11-27-15,-5-21 16,0-18-1,-6-15-15,1-6 16,-12-11-16,6-17 16,-6-10-1,-5-11-15,-11-6 16,-5 11-16,-6 0 16,-5 0-1,-1 11-15,-5 6 16,0 5-1,0 6-15,-10 10 16,-7 11-16,1 12 16,5-1-1,28-16-15,5-11 16</inkml:trace>
  <inkml:trace contextRef="#ctx0" brushRef="#br0" timeOffset="1517.58">4407 1560 0,'0'0'0,"0"0"16,0 0-16,0 0 15,0 0 1,0 0-16,0 0 16,0 0-16,0 0 15,0 0 1,-27 22-16,21-6 15,12 6-15,-1 6 16,6-1 0,6 0-16,5-10 15,5-1-15,0-10 16,1-1 0,-6 1-16,-6-1 15,-5 1 1,0 5-16,0 0 15,0 10-15,-11 1 16,0 6 0,-11 16-16,-6 10 15,-10 12-15,-22 16 16,-11-22 0,-6-10-16</inkml:trace>
  <inkml:trace contextRef="#ctx0" brushRef="#br0" timeOffset="1733.73">4544 1615 0,'0'0'0,"0"0"0,0 0 15,0 0-15,0 0 16,0 0-1,0 0-15,33-33 16,71-49-16,55-71 16,-1 21-1,-10 23 1</inkml:trace>
  <inkml:trace contextRef="#ctx0" brushRef="#br0" timeOffset="3850.66">11675 1850 0,'0'0'0,"0"0"16,0 0-16,0 0 15,0 0-15,0 0 16,0 0-1,0 0-15,0 0 16,-25 50-16,31 21 16,7 16-1,9-5-15,8-5 16,11-28-16,17-10 16,8-28-1,-1-17-15,4-21 16,-1-34-16,-13-4 15,-9-12 1,-13-5-16,-19-11 16,-11 11-1,-11 5-15,-12 12 16,-15 4-16,-23 18 16,-24 4-1,-8 17-15,13 22 16,6 11-16,8 11 15,8 6 1,12 10-16,12 6 16,10-1-1</inkml:trace>
  <inkml:trace contextRef="#ctx0" brushRef="#br0" timeOffset="4083.99">12597 2042 0,'0'0'0,"0"0"0,0 0 15,0 0 1,0 0-16,0 0 15,0 0 1,0 0-16,0 0 16</inkml:trace>
  <inkml:trace contextRef="#ctx0" brushRef="#br0" timeOffset="4499.83">13046 1692 0,'0'0'0,"0"0"0,0 0 16,0 0 0,0 0-16,0 0 15,14 43 1,2 12-16,9 16 15,8 11-15,13 0 16,12-5 0,2-11-16,-19-22 15,-19-23-15,-8-4 16,-12-6 0,-7 0-16,-17 5 15,-22 1-15,-16 10 16,-25 6-1,-19 0-15,0-6 16,19-5 0,33-17-16,19-5 15,14-11-15,8-10 16</inkml:trace>
  <inkml:trace contextRef="#ctx0" brushRef="#br0" timeOffset="4683.14">12816 1839 0,'0'0'0,"0"0"0,0 0 16,0 0-1,0 0-15,0 0 16,47-16-16,49-17 16,87-27-1,25-11-15,-82 21 16,-27 18-16,-9-1 15</inkml:trace>
  <inkml:trace contextRef="#ctx0" brushRef="#br0" timeOffset="5083.56">13876 1653 0,'0'0'0,"0"0"16,0 0-16,0 0 16,0 0-16,0 0 15,0 0 1,8 28-16,27 10 15,18 6 1,23 5-16,9-5 16,-6-6-16,-13-5 15,-22-6 1,-19 1-16,-12-1 16,-16 6-16,-18 16 15,-31 28 1,-20 5-16,-2-16 15,-49-6-15,0-22 16,0-11 0</inkml:trace>
  <inkml:trace contextRef="#ctx0" brushRef="#br0" timeOffset="5283.31">13629 1774 0,'0'0'0,"0"0"0,0 0 15,0 0-15,0 0 16,85-55 0,68-5-16,121-28 15,14 6-15,13 16 16,-107 12 0,0 21-16,-65 0 15,-28 5 1</inkml:trace>
  <inkml:trace contextRef="#ctx0" brushRef="#br0" timeOffset="11304.81">6411 7647 0,'0'0'0,"0"0"0,0 0 0,0 0 15,-33-24-15,6 18 16,-1 4-16,1 2 16,0 5-1,-6 6-15,-6 5 16,-4 17-16,4 22 16,6 22-1,12 13-15,21-13 16,21-4-1,34-4-15,27-12 16,-5-27-16,-6-21 16,17-20-1,5-25-15,-6-32 16,-26-17-16,-34 6 16,-22 7-1,-16-2-15,-10-13 16,-12 2-16,-6 17 15,1 18 1,-6 17-16,1 14 16,-12 17-1,-44 26-15,-16 28 16,11 28-16,33-7 16,27-1-1,28-1-15,16-6 16,27-18-16,12-11 15</inkml:trace>
  <inkml:trace contextRef="#ctx0" brushRef="#br0" timeOffset="11505.31">7106 7792 0,'0'0'0,"0"0"0,0 0 16,0 0-16,0 0 15,0 0 1,0 0-16,0 0 16</inkml:trace>
  <inkml:trace contextRef="#ctx0" brushRef="#br0" timeOffset="11990.54">7424 7467 0,'0'0'0,"0"0"16,0 0 0,0 0-16,0 0 15,0 0-15,0 0 16,76-36 0,23-2-16,10-6 15,-5 0 1,0 3-16,-21 11 15,-29 16-15,-21 6 16,-16 8 0,-1 8-16,-5 12 15,-11 18-15,0 33 16,-16 36 0,-12 5-16,1 6 15,5-6-15,11-25 16,0-13-1,6-13-15,5-15 16,0-5 0,0-11-16,0-8 15,-11-11-15,0-5 16</inkml:trace>
  <inkml:trace contextRef="#ctx0" brushRef="#br0" timeOffset="12199.45">7801 7883 0,'0'0'0,"0"0"0,0 0 16,0 0-1,0 0-15,0 0 16,0 0-16,39-17 16,59-16-1,50-21-15,-11-9 16,-17 8-16,-26 9 15,-34 26 1,-22 15 0</inkml:trace>
  <inkml:trace contextRef="#ctx0" brushRef="#br0" timeOffset="12637.84">8688 7420 0,'0'0'0,"0"0"0,0 0 16,0 0-16,0 0 15,0 0 1,0 0-16,0 0 16,0 0-16,0 0 15,0 41 1,11 11-16,17 14 15,-1 5-15,17 3 16,5-11 0,28-11-16,10-16 15,-15-23 1,-18-16-16,-4-10 16,-7-17-16,1-14 15,-16-27 1,-17-20-16,-6 7 15,-16 12-15,-16 4 16,-6 8 0,-22 13-16,-5 17 15,0 19-15,-1 17 16,-4 21 0,-6 17-16</inkml:trace>
  <inkml:trace contextRef="#ctx0" brushRef="#br0" timeOffset="22799.54">4555 4067 0,'0'0'0,"0"0"0,0 0 16,0 0-16,0 0 15,0 0-15,0 0 16,0 0-16,0 0 15,33-33 1,5 6-16,28-22 16,16-17-1,11-27-15,-5 5 16,-6-5-16,0 11 16,5-5-1,-4-1-15,-1 6 16,-6 16-16,1-5 15,11 0 1,5 0-16,-6-11 16,6 5-16,-5 11 15,5-5 1,0 6-16,-5-1 16,5-5-16,-17 5 15,-10 11 1,0 6-16,-1 0 15,1 5-15,-11 6 16,-11 5 0,-6 0-16,0 6 15,-10 5 1,-6 5-16,-11 12 16,-11 5-16,0 0 15,-77 76 1,-98 89-1</inkml:trace>
  <inkml:trace contextRef="#ctx0" brushRef="#br0" timeOffset="23482.66">4292 3930 0,'0'0'0,"0"0"0,0 0 16,0 0-16,44-43 15,38-45 1,28-38-16,54-44 16,17-27-16,-17 39 15,0 4 1,-27 23-16,-11 32 16,-17 17-1,6 6-15,-22 10 16,6 6-16,-12 0 15,17-1 1,11-10-16,6-11 16,5-6-16,-6 6 15</inkml:trace>
  <inkml:trace contextRef="#ctx0" brushRef="#br0" timeOffset="23954.1">4199 3317 0,'0'0'0,"0"0"15,0 0-15,0 0 16,27-22 0,28-21-16,27-23 15,11-27-15,22-28 16,33-26 0,11-7-16,11-10 15,21-6-15,-15 39 16,-18 16-1,7 33-15,-45 38 16,-16 11 0</inkml:trace>
  <inkml:trace contextRef="#ctx0" brushRef="#br0" timeOffset="24949.19">4790 4626 0,'0'0'0,"0"0"15,0 0-15,0 0 16,28-33 0,10-16-16,17-28 15,32-27-15,28-17 16,39-26 0,-17 10-16,16 0 15,22 0-15,-49 28 16,-6 10-1,1 6-15,10 0 16,-21 0 0,16-6-16,16-21 15,6-11-15,-17 10 16,-16 17 0,0 11-16,-16 16 15,-23 17-15,-21 22 16,-11 21-1,-11 7-15,0 4 16</inkml:trace>
  <inkml:trace contextRef="#ctx0" brushRef="#br0" timeOffset="25566.54">6592 3810 0,'0'0'0,"0"0"16,38-22-16,17-22 15,21-27 1,12-22-16,27-22 16,27 0-16,-5-5 15,-11-1 1,5 6-16,-16 22 16,-33 22-16,-16 16 15,-22 17 1,-17 5-16,1-5 15,-1-6 1</inkml:trace>
  <inkml:trace contextRef="#ctx0" brushRef="#br0" timeOffset="27749.48">8059 3657 0,'0'0'0,"0"0"16,0 0-16,0 0 15,0 0-15,0 0 16,0 0 0,65-50-16,-10 7 15,0-1-15,0-5 16,-1 5-1,-4 11-15,5 0 16,-12 6-16,-4-1 16,-12 1-1,-5 0-15,-11-12 16</inkml:trace>
  <inkml:trace contextRef="#ctx0" brushRef="#br0" timeOffset="28315.97">7796 3706 0,'0'0'0,"0"0"0,0 0 15,0 0 1,0 0-16,0 0 16,0 0-16,33-27 15,5-17 1,50-38-16,16-11 16,0 11-16,-17-1 15,-15 12 1,-7 0-16,6 0 15,6 5 1</inkml:trace>
  <inkml:trace contextRef="#ctx0" brushRef="#br0" timeOffset="28716.08">7495 3465 0,'0'0'0,"0"0"16,0 0 0,0 0-16,16-33 15,28-5-15,38-28 16,22-16-1,17-16-15,27 5 16,-1 5-16,1 6 16</inkml:trace>
  <inkml:trace contextRef="#ctx0" brushRef="#br0" timeOffset="30170.13">9011 4149 0,'0'0'0,"0"0"0,0 0 16,0 0-16,0 0 16,0 0-1,0 0-15,50-38 16,10-22-16,11-17 15,11-10 1,17 5-16,38-22 16,-28 0-1,-10 5-15,-1 11 16,17-5-16,0-11 16,-16 0-1,-17 11-15,-11 17 16,-5 4-16,-6 12 15,-11 5 1,-11 12-16,-5 4 16,-5 12-16,-6 0 15,5-1 1,-11 6-16,6 0 16,-5 1-16,-1 4 15,-5 6 1,0 0-16,-5 0 15,-1 6 1,0-1-16,-5 6 16,6-5-16,-6 5 15,5-6 1,1 1-16,-1-1 16,6-4-16,0-1 15,-5 5 1,-6 6-1</inkml:trace>
  <inkml:trace contextRef="#ctx0" brushRef="#br0" timeOffset="30915.67">8776 3919 0,'0'0'0,"0"0"0,0 0 15,0 0-15,0 0 16,0 0-16,0 0 15,0 0 1,38-49-16,-5 5 16,27-21-1,44-39-15,6-22 16,-23 11-16,-10 5 16,38-37-1,0 15-15,-5 6 16,-17 11-16,0 0 15,-6 28 1,-10 21-16,-17 6 16,-16 22-16,-11 5 15,-6 11 1,-10 11-16,-6 0 16,0 0-16,-1 0 15,7-5 1</inkml:trace>
  <inkml:trace contextRef="#ctx0" brushRef="#br0" timeOffset="31537.28">8458 3328 0,'0'0'0,"0"0"0,0 0 15,0 0-15,0 0 16,0 0-1,0 0-15,0 0 16,0 0-16,0 0 16,0 0-1,0 0-15,39-33 16,37-16 0,17-27-16,1-18 15,21-10-15,10-5 16,-10-1-1,-32 17-15,-12 17 16,-17 10-16,1 11 16,5 6-1,-5 0-15,5 5 16,-16 6-16,-5 5 16,-1-5-1,-16 10-15,0 1 16</inkml:trace>
  <inkml:trace contextRef="#ctx0" brushRef="#br0" timeOffset="31949.49">8393 2868 0,'0'0'0,"0"0"15,0 0 1,60-43-16,60-45 16,17-38-16,44-5 15,22-17 1,-50 28-16,-11 26 15,-32 40-15,-6 10 16</inkml:trace>
  <inkml:trace contextRef="#ctx0" brushRef="#br0" timeOffset="32965.32">9274 4686 0,'0'0'0,"0"0"0,0 0 15,0 0 1,0 0-16,0 0 16,39-49-1,43-28-15,49-38 16,-16 11-16,0 16 15,33-5 1,-6-11-16,-21 22 16,15 0-16,18-5 15,-23-1 1,-10-5-16,26-17 16,-4 12-1,-28 10-15,-6 12 16,-2-6-16,-6 5 15,-27 22 1,-22 17-16,-19 10 16,-8 12-16,-9 0 15,-2 5 1,-3 5-16,-3-5 16,3 6-1,5-6-15,3-6 16,9 1-16,7-11 15,6-1-15,-5 1 16,-6-6 0</inkml:trace>
  <inkml:trace contextRef="#ctx0" brushRef="#br0" timeOffset="33732.64">9422 5058 0,'0'0'0,"0"0"0,0 0 16,0 0-16,0 0 15,0 0 1,0 0-16,33-16 16,22-23-1,27-21-15,11-22 16,38-11-16,39-11 15,-22-11 1,5-16-16,22 5 16,-16 0-16,11-6 15,16 12 1,-33 11-16,-11 15 16,17-4-1,-41 16-15,-17 11 16,-13 16-16,-17 17 15,-14 16 1,-5 0-16,-13 5 16,-12 6-16,-5 0 15</inkml:trace>
  <inkml:trace contextRef="#ctx0" brushRef="#br0" timeOffset="34249.23">11043 4790 0,'0'0'0,"0"0"0,0 0 15,0 0-15,0 0 16,0 0 0,0 0-16,27-28 15,6-4-15,32-34 16,50-38 0,47-22-16,-36 11 15,13 11-15,28-22 16,-43 22-1,-37 17-15,-16 26 16,-16 12-16,-17 22 16,-10 5-1,-17 5-15,-8 1 16</inkml:trace>
  <inkml:trace contextRef="#ctx0" brushRef="#br0" timeOffset="34804.82">10205 5058 0,'0'0'0,"0"0"0,0 0 16,0 0-16,0 0 15,0 0 1,60-60-16,61-39 16,43-27-16,-11 1 15,77-34 1,-38 6-16,54 10 16,-43 6-16,21-10 15,-27 26 1,-74 12-16,-24-6 15</inkml:trace>
  <inkml:trace contextRef="#ctx0" brushRef="#br1" timeOffset="48051.06">9258 2983 0,'0'0'0,"0"0"0,-50 17 0,1 21 16,-6 28-16,6 10 16,16 18-16,17 15 15,21 0 1,23-10-16,10-6 15,22-16 1,-10-33-16,-1-23 16,17-26-16,38-33 15,27-28-15,-38-16 16,-27 5 0,-28 11-16,-11 6 15,-16 6-15,-16 4 16,-6 1-1,-22-11-15,-27 0 16,-22 5 0,11 22-16,10 11 15,18 6-15,10 10 16,5 6 0,6 6-16,6 5 15,0 21-15,10-4 16,6-1-1</inkml:trace>
  <inkml:trace contextRef="#ctx0" brushRef="#br1" timeOffset="48261.55">10216 3350 0,'0'0'0,"0"0"0,0 0 16,0 0-16,0 0 16,0 0-1,0 0-15,0 0 16,0 0-16,0 0 16</inkml:trace>
  <inkml:trace contextRef="#ctx0" brushRef="#br1" timeOffset="48916.05">10736 3186 0,'0'0'0,"0"0"0,0 0 16,0 0-16,0 0 15,-11 27 1,6 23-16,10 43 16,11 33-1,28-11-15,16-11 16,6-6-16,-6-16 15,-21-27 1,-17-17-16,-17-10 16,-5-7-16,-27 7 15,-28 5 1,-16 5-16,-22-11 16,-11-5-16,5-16 15,22-1 1,28-10-16,22 5 15,10-6 1,6-10-16,11-17 16,33-33-16,55-32 15,10-17 1,17-11-16,44-5 16,-16 16-16,-50 32 15,-33 34 1,-33 22-16,-10 10 15,-17 1-15,-6 0 16,-21-6 0,-55-17-16,-33 12 15,16 11-15,17 16 16,-6 11 0,1 10-16,16 23 15,21 11 1,12 5-16</inkml:trace>
  <inkml:trace contextRef="#ctx0" brushRef="#br1" timeOffset="49399.04">11453 3509 0,'0'0'0,"0"0"16,0 0-16,0 0 16,3 38-1,8 22-15,19 44 16,8 22-1,9-11-15,-9-33 16,-2-27-16,-1-16 16,9-18-1,3-21-15,16-21 16,13-29-16,-16-10 16,-16-11-1,-11-6-15,-11-10 16,-14 10-16,-13 0 15,-20 6 1,-27 0-16,-8 11 16,-3 21-1,5 12-15,9 16 16,-11 17-16,-28 43 16,-24 38-1</inkml:trace>
  <inkml:trace contextRef="#ctx0" brushRef="#br0" timeOffset="56370.15">18726 2184 0,'0'0'0,"0"0"0,0 0 15,0 0-15,0 0 0,-13 44 16,10 5 0,6 28-16,10 38 15,12 5 1,-3-38-16,0-21 16,-3-18-16,6-10 15,7-5 1,9-17-16,9-11 15,4-11-15,7-22 16,2-38 0,-11-22-16,-22 16 15,-22 0 1,-11 1-16,-19-12 16,-19 6-16,-19 11 15,-19 16 1,13 22-16,-2 28 15,-12 5-15,-13 22 16,5 5 0,23 11-16,21 6 15,22-17-15,8-5 16</inkml:trace>
  <inkml:trace contextRef="#ctx0" brushRef="#br0" timeOffset="56618.31">19504 2075 0,'0'0'16,"0"0"-16,0 0 15,0 0-15,0 0 16,0 0-16,0 0 16,0 0-1,0 0-15,0 0 16</inkml:trace>
  <inkml:trace contextRef="#ctx0" brushRef="#br0" timeOffset="57465.02">20013 1456 0,'0'0'0,"0"0"0,0 0 15,0 0 1,0 0-16,0 0 15,-30 11-15,5 11 16,-8 44 0,-8 49-16,11-6 15,8 1-15,11-12 16,6-5 0,5-16-16,8-17 15,8-16 1,9-11-16,8-11 15,0-11-15,2-11 16,6-17 0,9-21-16,-9-17 15,-11 0-15,-16 17 16,-14 11 0,-14-1-16,-16-5 15,-17 11-15,-16 12 16,17 10-1,-1 5-15,6 6 16,6 0-16,2 5 16</inkml:trace>
  <inkml:trace contextRef="#ctx0" brushRef="#br0" timeOffset="57872.85">20681 1451 0,'0'0'0,"0"0"15,-33 0-15,8 5 16,6 1-16,8 5 15,8-1 1,3-10-16,25 39 16,5-12-16,9 1 15,10 4 1,6-4-16,-14-1 16,-17 1-1,-16-7-15,-13 7 16,-14 5-16,-9 10 15,-15 1 1,-26 11-16,-10-6 16,2-10-16,17-7 15,19-15 1,11-12 0</inkml:trace>
  <inkml:trace contextRef="#ctx0" brushRef="#br0" timeOffset="58081.43">20736 1440 0,'0'0'0,"0"0"0,0 0 16,0 0-16,106-44 15,56-11 1,122-11-16,-10 1 15,36 16-15,7-1 16</inkml:trace>
  <inkml:trace contextRef="#ctx0" brushRef="#br0" timeOffset="59381.33">27740 2474 0,'0'0'0,"0"0"0,0 0 15,11 61-15,20 21 16,12 11 0,48 27-16,73 17 15,-14-44-15,37-38 16,-20-39-1,-14-43-15,-3-22 16,-15-12 0,-53 7-16,-44-7 15,-33-15-15,-32-23 16,-28 1 0,-19 10-16,1 6 15,1 22-15,-7 11 16,2 10-1,12 17-15,13 17 16,8 10-16,-8 17 16,-11 17-1,-30 10-15,2 11 16,12 6-16</inkml:trace>
  <inkml:trace contextRef="#ctx0" brushRef="#br0" timeOffset="59757.81">29635 2814 0,'0'0'0,"0"0"0,0 0 16,0 0 0,0 0-16,0 0 15,0 0 1,0 0-16,0 0 16</inkml:trace>
  <inkml:trace contextRef="#ctx0" brushRef="#br0" timeOffset="60180.71">30231 2518 0,'0'0'0,"0"0"16,0 0-16,0 0 15,0 0-15,0 0 16,0 0 0,0 0-16,14 44 15,27 22-15,25 10 16,19 6 0,0-10-16,-25-12 15,-25-22 1,-13-16-16,-13-6 15,-7-5-15,-7 0 16,-17 0 0,-25 0-16,-21 6 15,-3-1-15,0 0 16,-12 6 0,4-11-16,0 0 15,8-11-15,16-5 16,8-12-1</inkml:trace>
  <inkml:trace contextRef="#ctx0" brushRef="#br0" timeOffset="60364.5">30256 2513 0,'0'0'0,"0"0"15,0 0-15,0 0 16,0 0-1,0 0-15,74-6 16,55-5-16,8 6 16,21-6-1,9-6 1</inkml:trace>
  <inkml:trace contextRef="#ctx0" brushRef="#br0" timeOffset="60784.62">31198 2507 0,'0'0'0,"0"0"0,0 0 16,0 0-1,0 0-15,0 0 16,0 0-16,0 0 15,0 0 1,-25 28-16,14-1 16,-5 17-16,2 5 15,9 0 1,16 6-16,13 5 16,12 0-16,29 17 15,23-6 1,-14-16-16,-28-17 15,-21-16 1,-17-5-16,-13-1 16,-23 0-16,-32 6 15,-25 0 1,-46 0-16,-11-11 16,46-16-16,3-39 15,0-33 1</inkml:trace>
  <inkml:trace contextRef="#ctx0" brushRef="#br0" timeOffset="60964.92">30949 2529 0,'0'0'0,"43"-16"16,31-1 0,58 1-16,54-1 15,-3 12 1,47 10-16,-33 6 15,0 6-15,-35 5 16,-17 10 0</inkml:trace>
  <inkml:trace contextRef="#ctx0" brushRef="#br0" timeOffset="62514.93">21672 7683 0,'0'0'0,"0"0"16,0 0-1,-71 14-15,-1 24 16,-10 47-16,14 27 16,24-22-1,30-21-15,23-6 16,21 2-16,30-4 15,14-26 1,-14-32-16,8-22 16,36-22-1,20-36-15,-34-19 16,-30-13-16,-38 27 16,-19 13-1,-17 1-15,-27-20 16,-22 9-16,0 16 15,11 19 1,3 17-16,-3 13 16,3 11-16,5 9 15,3 16 1,11 22-16,19 8 16,11 5-1</inkml:trace>
  <inkml:trace contextRef="#ctx0" brushRef="#br0" timeOffset="62727.88">22591 7833 0,'0'0'0,"0"0"0,0 0 15,0 0-15,0 0 16,0 0 0,0 0-16,0 0 15</inkml:trace>
  <inkml:trace contextRef="#ctx0" brushRef="#br0" timeOffset="63150.81">23128 7379 0,'0'0'0,"0"0"15,0 0-15,0 0 16,0 0-1,68-14-15,20 6 16,5 0-16,-22 5 16,-19 3-1,-16 3-15,-14 5 16,-6 9-16,-8 13 16,-10 16-1,-9 15-15,-14 7 16,-8 11-16,6 9 15,2 8 1,9-9-16,10-18 16,6-15-1,9 1-15,7 3 16,-5-20-16,-6-11 16,-5-13-1,-2-8 1</inkml:trace>
  <inkml:trace contextRef="#ctx0" brushRef="#br0" timeOffset="63348.16">23117 7987 0,'0'0'0,"0"0"0,0 0 16,0 0-1,0 0-15,0 0 16,126-44-16,25-14 15,35 4 1,11 7-16,-82 12 16,-36 2-1</inkml:trace>
  <inkml:trace contextRef="#ctx0" brushRef="#br0" timeOffset="63780.79">24576 7453 0,'0'0'0,"0"0"16,0 0-16,0 0 15,0 0 1,0 0-16,0 0 16,0 0-1,-33 11-15,14 25 16,-6 16-16,6 0 15,6 2-15,15 1 16,15 8 0,10-3-16,28-5 15,38-11 1,16-22-16,-16-31 16,17-23-16,21-23 15,-7-14 1,-48 6-16,-46 11 15,-41 3-15,-46-11 16,-31 5 0,-24 9-16,-33 13 15,11 11 1,27 14-16,0 8 16,-8 16-16,14 17 15,11 14 1</inkml:trace>
  <inkml:trace contextRef="#ctx0" brushRef="#br0" timeOffset="66015.19">3619 11605 0,'0'0'0,"0"0"16,0 0 0,0 0-16,0 0 15,-17 41-15,6 0 16,6 36 0,-1 21-16,12-7 15,5-9-15,16 8 16,12-2-1,43-1-15,16-26 16,-16-34-16,-16-27 16,33-27-1,37-31-15,-10-16 16,-38-35-16,-28-25 16,-27 35-1,-27 25-15,-17 9 16,-33-4-1,-71 6-15,-17 33 16,-26 38-16,-34 28 16,50 5-1,16 5-15,27 6 16,45-2-16,15-1 16</inkml:trace>
  <inkml:trace contextRef="#ctx0" brushRef="#br0" timeOffset="66238.63">4774 12120 0,'0'0'0,"0"0"15,0 0 1,0 0-16,0 0 16,0 0-16,0 0 15,0 0 1</inkml:trace>
  <inkml:trace contextRef="#ctx0" brushRef="#br0" timeOffset="66686.46">5672 11622 0,'0'0'0,"0"0"16,-28 19-16,-15 33 15,-23 52-15,-11 33 16,23-17 0,26 6-16,17-8 15,22-23-15,6-23 16,10-26 0,-11-13-16,6-14 15,0-8 1,11-8-16,11-11 15,5-12-15,0-18 16,-10-11 0,-23 0-16,-10 8 15,-17 2-15,-11 4 16,-11 2 0,0 8-16,0 9 15,-11 5-15,-5 8 16,5 3-1,6 3 1</inkml:trace>
  <inkml:trace contextRef="#ctx0" brushRef="#br0" timeOffset="67084.03">6509 11958 0,'0'0'0,"0"0"0,0 0 16,0 0-1,-43-19-15,-1 19 16,-27 11-16,0 16 16,16 4-1,22 1-15,16-4 16,17-6-16,17 8 15,21 11 1,17 3-16,-6-1 16,-5-4-1,-11-6-15,-11-9 16,-11 1-16,-6-1 16,-10 7-1,-23 7-15,-26 8 16,-34-2-16,0-11 15,28-14 1,16-22-16,-5-16 16</inkml:trace>
  <inkml:trace contextRef="#ctx0" brushRef="#br0" timeOffset="67264.41">6137 11950 0,'0'0'0,"0"0"0,0 0 15,0 0 1,60-22-16,17 0 16,65-2-16,72-1 15,-17 11 1,-22 9-16,-16 5 16</inkml:trace>
  <inkml:trace contextRef="#ctx0" brushRef="#br0" timeOffset="68081.08">10167 12322 0,'0'0'0,"0"0"0,0 0 15,-61 60 1,7 12-16,21 2 16,33-6-1,38 25-15,28-5 16,-1-28-16,23-19 16,38-19-1,-17-22-15,-21-28 16,0-21-16,-1-14 15,-5-22 1,-38-5-16,-27 0 16,-34 8-16,-21-3 15,-28 0 1,-65 3-16,-33 16 16,21 33-1,-21 14-15,33 14 16,48 13-16,29 6 15,21-1 1,11 4 0</inkml:trace>
  <inkml:trace contextRef="#ctx0" brushRef="#br0" timeOffset="68303.75">11015 12374 0,'0'0'0,"0"0"0,0 0 16,0 0 0,0 0-16,0 0 15,0 0 1,17 30-16,-12-16 15</inkml:trace>
  <inkml:trace contextRef="#ctx0" brushRef="#br0" timeOffset="68985.78">11979 12541 0,'0'0'0,"0"0"0,-33-13 15,5 10-15,-2 6 16,-5 8-16,5 10 16,5 10-1,3 15-15,6 14 16,13 6-1,22 2-15,36 9 16,16-6-16,0-13 16,-19-20-1,-22-13-15,-13-12 16,-9-4-16,-11-4 16,-13 0-1,-36-2-15,-25-3 16,-43 0-16,-64-3 15,34-2 1,43 2-16,19-2 16,23-6-16,26-6 15,17-4 1</inkml:trace>
  <inkml:trace contextRef="#ctx0" brushRef="#br0" timeOffset="69198.05">11705 12448 0,'0'0'0,"0"0"15,0 0 1,0 0-16,0 0 16,0 0-16,63-24 15,44 18 1,46 1-16,82 13 15,-35-8-15,-30-6 16</inkml:trace>
  <inkml:trace contextRef="#ctx0" brushRef="#br0" timeOffset="69566.28">12827 12492 0,'0'0'0,"0"0"16,0 0-16,0 0 15,0 0-15,-30-11 16,19 22 0,6 16-16,7 17 15,31 44-15,52 32 16,8-2-1,-16-22-15,13-3 16,20 3-16,-31-23 16,-35-26-1,-25-14-15,-19-9 16,-27 9 0,-36 3-16,-14-1 15,-84 1-15,-17-17 16,8-19-1,-2-24-15,-9-20 16</inkml:trace>
  <inkml:trace contextRef="#ctx0" brushRef="#br0" timeOffset="69768.7">12841 12599 0,'0'0'0,"0"0"16,63-8-16,0 8 16,87 13-1,58 28-15,44 25 16,8 30-16,-46 5 16,-22 3-1</inkml:trace>
  <inkml:trace contextRef="#ctx0" brushRef="#br0" timeOffset="71798.17">8661 17030 0,'0'0'0,"0"0"15,0 0-15,0 0 16,-38 8-16,16 0 16,0 12-1,5 4-15,7 6 16,10 0-1,10 6-15,18 5 16,10-3-16,6-10 16,-6-12-16,-5-10 15,-5-12 1,10-7-16,17-18 16,-1-12-1,1-9-15,-6-3 16,-21-5-16,-17-6 15,-17 9 1,-10 2-16,-12 6 16,-10 5-16,5 14 15,6 13 1,-1 9-16,-4 8 16,-1 5-1,-16 17-15,5 17 16,5 15-16</inkml:trace>
  <inkml:trace contextRef="#ctx0" brushRef="#br0" timeOffset="72019.69">9740 16986 0,'0'0'0,"0"0"16,0 0-16,0 0 15,0 0-15,0 0 16,0 0 0,0 0-16,0 0 15</inkml:trace>
  <inkml:trace contextRef="#ctx0" brushRef="#br0" timeOffset="72461.02">9811 16666 0,'0'0'0,"0"0"16,0 0 0,0 0-16,0 0 15,33-14-15,54 1 16,17-1 0,6 3-16,-1 3 15,-27 8-15,-27 3 16,-28 2-1,-5 6-15,-16 3 16,-6 2-16,-6 14 16,-16 22-1,1 22-15,-7 0 16,12 3-16,-6 16 16,11 2-1,5-10-15,6-27 16,6-17-1,-1-14-15,1-8 16,-1-8-16,1-5 16</inkml:trace>
  <inkml:trace contextRef="#ctx0" brushRef="#br0" timeOffset="73015">10063 17164 0,'0'0'0,"0"0"0,0 0 16,0 0-16,0 0 15,0 0 1,0 0-16,27-33 16,6 20-1,11-4-15,32-5 16,28 0-16,-5-2 16,-23 5-16,-21-1 15,-17-4 1,-16 2-16,-5 0 15,-1 3 1,-5 2-16,-5 1 16,-1 5-16,1 3 15,-6 2 1,5 4-16,-5-1 16,0 3-16,0 0 15,0 5 1,6 6-16,-1 9 15,1 7-15,4 0 16,12 3 0,11-2-16,16-4 15,17-10 1,-6-11-16,-10-9 16,-1-10-16,-11-17 15,1-19 1,-12-14-16,-5 3 15,-28 3-15,-26-6 16,-56-10 0,-16 16-16,33 38 15,0 24-15,-17 29 16,6 29 0,11 19-1</inkml:trace>
  <inkml:trace contextRef="#ctx0" brushRef="#br0" timeOffset="75052.03">23336 12040 0,'0'0'0,"0"0"16,0 0-16,0 0 15,0 0-15,0 0 16,-36 25 0,9 2-16,0 14 15,5 14 1,8 5-16,6-2 15,8-14-15,5-6 16,9-5 0,11-11-16,8-11 15,5-11-15,19-28 16,15-46 0,-20 6-16,-11-33 15,-3-25 1,-16 27-16,-14 34 15,-8 24-15,-3 2 16,-13-2-16,-25-3 16,-22 6-1,-25 8-15,17 16 16,14 11 0,2 14-16,-3 9 15,4 12-15,4 23 16,9 16-1</inkml:trace>
  <inkml:trace contextRef="#ctx0" brushRef="#br0" timeOffset="75269.03">24223 12164 0,'0'0'0,"0"0"0,0 0 16,0 0-1,0 0-15,0 0 16,0 0-16,0 0 16,0 0-1</inkml:trace>
  <inkml:trace contextRef="#ctx0" brushRef="#br0" timeOffset="75716.92">24915 11600 0,'0'0'0,"0"0"0,0 0 15,-93 106 1,-5 75-16,32-17 16,31 20-16,15-50 15,20-58 1,11-18-16,28-3 16,15-9-1,20-5-15,-13-24 16,-15-15-16,-13-10 15,3-11 1,13-33-16,-5-36 16,-22 1-16,-20 21 15,-7 20 1,-9 2-16,-19 3 16,-22 5-16,-13 9 15,8 13 1,19 9-16,8 5 15,11 2-15,6 4 16,16-1 0,0-5-1</inkml:trace>
  <inkml:trace contextRef="#ctx0" brushRef="#br0" timeOffset="76083.74">25969 11720 0,'0'0'0,"0"0"16,-35 3 0,-23 8-16,4 3 15,15 7-15,17 1 16,17 6-1,13 10-15,17 14 16,16 14-16,0-6 16,-11-11-1,-5 6-15,-9 0 16,-8 8 0,-11 0-16,-16-6 15,-24 1-15,-26-9 16,-5-14-1,14-13-15,16-14 16,-5-18-16,-11-18 16</inkml:trace>
  <inkml:trace contextRef="#ctx0" brushRef="#br0" timeOffset="76248.25">26043 11682 0,'0'0'0,"0"0"0,71-17 0,36-10 16,57-14-1,80 0-15,-6 3 16,-22 2 0</inkml:trace>
  <inkml:trace contextRef="#ctx0" brushRef="#br0" timeOffset="76963.92">29355 11827 0,'0'0'0,"0"0"16,0 0 0,-8 66-16,6-6 15,10 16-15,25 20 16,41 22 0,10-22-16,-10-28 15,-19-30-15,-8-27 16,10-22-1,22-19-15,25-35 16,-8-7 0,-33-18-16,-22-28 15,-33 9-15,-18 27 16,-32 0 0,-37-11-16,-6 19 15,17 16-15,-20 20 16,-19 5-1,12 17-15,26 18 16,17 23-16,8 13 16</inkml:trace>
  <inkml:trace contextRef="#ctx0" brushRef="#br0" timeOffset="77185.57">30604 12060 0,'0'0'0,"0"0"0,0 0 16,0 0-1,0 0-15,0 0 16,0 0-16,0 0 15</inkml:trace>
  <inkml:trace contextRef="#ctx0" brushRef="#br0" timeOffset="77548.12">31266 11723 0,'0'0'0,"0"0"0,0 0 16,0 0-16,0 0 15,-5 57 1,5 12-16,8 10 16,3-2-16,11 2 15,5 1 1,11 7-16,-5-10 15,-5-14-15,-17-22 16,-11-11 0,-11-5-16,-17-4 15,-13 1 1,-8-3-16,-30-8 16,-23-8-16,4-11 15,2-33 1,8-25-1</inkml:trace>
  <inkml:trace contextRef="#ctx0" brushRef="#br0" timeOffset="77747.97">31170 11742 0,'0'0'0,"0"0"0,0 0 16,96-8-1,38 0-15,20-1 16,48 1 0,-51 11-16,-64 0 15,-32-6-15,-11-3 16</inkml:trace>
  <inkml:trace contextRef="#ctx0" brushRef="#br0" timeOffset="78114.14">32304 11827 0,'0'0'0,"0"0"15,0 0-15,0 0 16,0 0-16,0 0 16,0 0-1,-30 16-15,5 14 16,-5 20-1,8 4-15,11 1 16,11 3-16,8 13 16,30 33-1,34 13-15,18-10 16,-19-25 0,-30-24-16,-16-12 15,-11-10-15,-12-9 16,-13-2-1,-16-6-15,-28-5 16,-16-9-16,-25-21 16,-52-33-1,-35-31 1</inkml:trace>
  <inkml:trace contextRef="#ctx0" brushRef="#br0" timeOffset="78286.92">32263 11841 0,'0'0'0,"0"0"0,87 2 15,34 7 1,128 21-16,-22 5 16,33 25-16,-44 3 15,-19 6 1</inkml:trace>
  <inkml:trace contextRef="#ctx0" brushRef="#br0" timeOffset="80280.5">21464 18040 0,'0'0'0,"0"0"0,0 0 16,0 0-16,-41 11 16,10 11-1,-1 16-15,-1 22 16,5-5-16,9-3 16,8-8-1,6 11-15,8 8 16,5 2-16,19-10 15,11-22 1,6-22-16,17-30 16,10-33-16,-6-44 15,4-87 1,-28 46-16,-16 33 16,-17 24-16,-8 17 15,-6 9 1,-5 10-16,-16 5 15,-17 9 1,-16 6-16,-9 13 16,4 14-16,7 10 15,1 17 1,5 17-16,16 2 16,9 3-16,5-3 15</inkml:trace>
  <inkml:trace contextRef="#ctx0" brushRef="#br0" timeOffset="80647.64">22515 18319 0,'0'0'0,"0"0"0,-28 3 16,-10 5-16,0 0 15,8 1-15,8-4 16,5-2 0,4 0-16,4-1 15,1 1-15,0 0 16,5-1-1,-2 1-15,-1 0 16,4-3-16,-1 0 16,0 0-1,0 0-15,3 0 16,0 0 0,0 0-16,52-41 15</inkml:trace>
  <inkml:trace contextRef="#ctx0" brushRef="#br0" timeOffset="81064.38">22663 17591 0,'0'0'0,"0"0"16,0 0-16,0 0 15,0 0 1,68-19-16,44 0 16,-8 0-1,25 2-15,5 6 16,-38 11-16,-36 3 16,-19 8-1,-16 14-15,-20 7 16,-10 12-16,-20 16 15,-21 14 1,-12 6-16,3 18 16,6 45-16,14-23 15,13-35 1,8-17-16,9 3 16,5 1-1,2-7-15,9-10 16,14-22-16,-3-28 15,2-16 1</inkml:trace>
  <inkml:trace contextRef="#ctx0" brushRef="#br0" timeOffset="81281.28">23073 18059 0,'0'0'0,"0"0"0,0 0 0,0 0 16,71-16-16,53-9 15,-7-2 1,-26 10-16,-4 9 16,-7 8-16,-4 6 15</inkml:trace>
  <inkml:trace contextRef="#ctx0" brushRef="#br0" timeOffset="81646.77">24018 17900 0,'0'0'0,"0"0"15,0 0-15,0 0 16,0 0 0,0 0-16,-33 9 15,5 2-15,-4 13 16,-4 20-1,17 19-15,16 3 16,17 10 0,21-2-16,9-3 15,0-8 1,19-13-16,27-18 16,17-29-16,-19-19 15,-25-9-15,-9-19 16,-18-24-1,-22-6-15,-20 17 16,-51-6-16,-53 5 16,9 12-1,5 18-15,-30 12 16,6 13 0,27 17-16,13 10 15</inkml:trace>
  <inkml:trace contextRef="#ctx0" brushRef="#br0" timeOffset="89402.87">19920 4078 0,'0'0'0,"0"0"0,0 0 0,0 0 0,0 0 15,27-16 1,14-12-16,22-10 16,30-22-1,33-39-15,47-27 16,-9 12-16,19-29 16,17-16-1,-14 28-15,25-22 16,-19-6-1,-14 28-15,-9 10 16,15-27-16,-12 23 16,-32 26-16,-36 33 15,-39 22 1,-32 23-16,-22 21 16,-11 0-1,0 0 1</inkml:trace>
  <inkml:trace contextRef="#ctx0" brushRef="#br0" timeOffset="89817.99">19723 3597 0,'0'0'0,"0"0"0,0 0 16,30-28-16,33-10 15,60-44 1,44-28-16,-3 12 15,14-6-15,-5 0 16,-1-17 0,9-5-16,-17 11 15,-11 0-15,-21 17 16,-31 16 0,-19 16-16,-16 17 15,-22 10-15,-23 18 16,-15 10-1,-6 11-15,-3 0 16</inkml:trace>
  <inkml:trace contextRef="#ctx0" brushRef="#br0" timeOffset="90096.72">19556 3016 0,'0'0'0,"0"0"16,0 0 0,0 0-16,93-98 15,87-45-15,91-65 16,42-11-1,-12 39-15,-8 16 16,-39 54-16,-38 44 16,-2 17-1</inkml:trace>
  <inkml:trace contextRef="#ctx0" brushRef="#br0" timeOffset="91180.84">20601 4741 0,'0'0'0,"0"0"0,0 0 15,0 0-15,0 0 16,0 0 0,0 0-16,0 0 15,0 0-15,0 0 16,0 0-1,0 0-15,0 0 16,0 0-16,0 0 16,0 0-1,0 0-15,14-28 16,-14 28-16,0-5 16,0 5-1,0-6-15,0 6 16,0-5-1,3 5-15,5-11 16,14-17-16,19-21 16,41-27-1,52-34-15,22-21 16,-8-6 0,44-11-16,-9-5 15,-13 10-15,13 7 16,-24 4-16,0 6 15,-3 11 1,-30 22-16,-3 6 16,3 5-1,-19 5-15,-17 17 16,-30 21-16,-22 12 16,-13 11-1,-11 10-15,-6 6 16,-3 0-1</inkml:trace>
  <inkml:trace contextRef="#ctx0" brushRef="#br0" timeOffset="91913.09">22671 3744 0,'0'0'0,"0"0"0,71-65 16,19-12-16,12-11 16,-4 1-1,9 5-15,22-11 16,-3 5-16,-20 0 16,-21 12-1,-19 16-15,-11 10 16</inkml:trace>
  <inkml:trace contextRef="#ctx0" brushRef="#br0" timeOffset="92779.53">21015 5222 0,'0'0'0,"0"0"0,38-49 16,0-6 0,14-21-16,25-23 15,35-21-15,22-12 16,-8 1-1,11-11-15,22-6 16,-19 16-16,-34 34 16,-13 16-1,-19 27-15,-24 22 16,-23 17-16,-11 10 16,-10 6-1,-3 0 1</inkml:trace>
  <inkml:trace contextRef="#ctx0" brushRef="#br0" timeOffset="93280.44">22014 5277 0,'0'0'0,"0"0"0,44-49 15,-1 0 1,29-23-16,29-26 15,17-23 1,-17 17-16,-16 0 16,-3-5-16,27-6 15,-16 22 1,-21 33-16,-23 21 16,-19 12-16,-8 5 15</inkml:trace>
  <inkml:trace contextRef="#ctx0" brushRef="#br0" timeOffset="93997.14">21617 5200 0,'0'0'0,"0"0"0,0 0 16,0 0-16,0 0 16,0 0-1,47-60-15,15-11 16,51-55-1,24-16-15,-17-6 16,9-5-16,-12 32 16,-26 34-1,-28 21-15,-30 33 16,-14 11 0</inkml:trace>
  <inkml:trace contextRef="#ctx0" brushRef="#br0" timeOffset="94484.32">21020 4801 0,'0'0'0,"0"0"0,0 0 16,60-49-1,14-6-15,66-44 16,35-27 0,-27 6-16,-8 27 15,-6 5 1</inkml:trace>
  <inkml:trace contextRef="#ctx0" brushRef="#br0" timeOffset="95320.88">21176 7086 0,'0'0'0,"0"0"16,0 0-16,0 0 15,22-54 1,22-15-16,41-38 16,38-24-16,-14 11 15,6-12 1,41-18-16,6 2 15,-17 5-15,22 1 16,-19 16 0,-33 17-16,-17 21 15,-2 12 1,-27 15-16,-23 29 16,-21 10-16,-12 11 15,-4 5 1,-1 1-16,-3 5 15,4-6-15,-1-5 16</inkml:trace>
  <inkml:trace contextRef="#ctx0" brushRef="#br0" timeOffset="95902.48">22348 7229 0,'0'0'0,"0"0"0,19-39 15,14-18 1,13-12-16,15-10 16,-1-11-1,8-12-15,39-32 16,13 0-16,1-8 16,-12 0-1,17-6-15,0 11 16,-24 22-16,-29 16 15,-15 28 1,-14 22-16,-9 16 16,-10 6-1,-9 10-15,-2 6 16,0 6-16,2-6 16,3 0-16,6 0 15</inkml:trace>
  <inkml:trace contextRef="#ctx0" brushRef="#br0" timeOffset="96329.43">23498 6843 0,'0'0'0,"0"0"0,0 0 15,10-28-15,7-18 16,8-36 0,16-20-16,24-18 15,34-39-15,-6 22 16,-5 17 0,-17 16-16,-11 0 15,0 5 1,3 23-16,-14 16 15,-10 27-15,-12 11 16,-5 5 0</inkml:trace>
  <inkml:trace contextRef="#ctx0" brushRef="#br0" timeOffset="97035.6">21105 6503 0,'0'0'0,"0"0"16,0 0-16,0 0 16,0 0-16,0 0 15,0 0 1,0 0-16,0 0 16,0 0-16,0 0 15,11-27 1,22-11-16,24-31 15,45-43 1,18-25-16,9-5 16,-31 16-16,25 0 15,-10 11 1,-17 22-16,-28 22 16,-24 32-16,-28 29 15,-10 10 1</inkml:trace>
  <inkml:trace contextRef="#ctx0" brushRef="#br0" timeOffset="97397.41">20689 5814 0,'0'0'0,"0"0"0,0 0 0,0 0 16,0 0-1,36-44-15,27-11 16,49-38 0,27-27-16,-4-1 15,7 12-15,-33 37 16,-32 29 0,-36 26-16,-16 12 15</inkml:trace>
  <inkml:trace contextRef="#ctx0" brushRef="#br0" timeOffset="97963.75">21028 6345 0,'0'0'0,"0"0"16,0 0-16,0 0 15,0 0 1,11-33-16,17-28 16,24-37-16,27-50 15,61-38 1,5 27-16,-30 33 15,-28 28-15,15 16 16,10 5 0</inkml:trace>
  <inkml:trace contextRef="#ctx0" brushRef="#br0" timeOffset="98946.67">20757 5589 0,'0'0'0,"0"0"0,0 0 16,0 0 0,0 0-16,0 0 15,0 0 1,14-33-16,5-5 16,17-17-16,21-27 15,9-6 1,5 12-16,-2 10 15,10-27-15,11-16 16</inkml:trace>
  <inkml:trace contextRef="#ctx0" brushRef="#br1" timeOffset="106496.4">20725 3607 0,'0'0'0,"0"0"0,0 0 16,0 0-16,0 0 0,-17 44 15,14 11 1,1 27-16,7 28 16,9-1-16,2-21 15,3-12 1,9-15-16,5-12 16,5-16-16,-5-11 15,-6-17 1,-5 0-16,0-10 15,0-11-15,3-17 16,2-27 0,0-23-16,-13-10 15,-14 6 1,-14-1-16,-16 1 16,-22-1-16,0 17 15,3 22 1,11 16-16,-1 5 15,6 12-15,1 5 16,-4 11 0,-16 16-16,-14 23 15,9 10-15,10 6 16</inkml:trace>
  <inkml:trace contextRef="#ctx0" brushRef="#br1" timeOffset="106719.86">21570 3821 0,'0'0'0,"0"0"0,0 0 16,0 0-1,0 0-15,0 0 16,0 0-16,0 0 16,0 0-1</inkml:trace>
  <inkml:trace contextRef="#ctx0" brushRef="#br1" timeOffset="107312.46">21694 3208 0,'0'0'0,"0"0"16,0 0-1,0 0-15,0 0 16,68 66-16,52 27 15,20 32 1,8 1-16,16-33 16,-41-5-16,-49-11 15,-38-23 1,-20-10-16,-16-11 16,-22 0-1,-41 11-15,-35 5 16,-1-5-16,3-11 15,20-17 1,29-5-16,17-11 16,8 0-16,3-11 15,0-11 1,5-27-16,17-39 16,27-54-16,25-50 15,11 12 1,-1 26-16,-13 34 15,-30 49-15,-16 22 16,-6 21 0,-6 6-16,-5 0 15,-8 6 1,-8 5-16,-12 0 16,-15 11-16,-28 17 15,-20 26 1,4 23-16,18-6 15,12-5 1</inkml:trace>
  <inkml:trace contextRef="#ctx0" brushRef="#br1" timeOffset="107928.81">22665 2885 0,'0'0'0,"0"0"15,0 0-15,0 0 16,0 0-16,0 0 16,0 0-1,-2 49-15,-1 11 16,3 22 0,3 12-16,5-7 15,3-10-15,5-1 16,9-10-1,-1-17-15,4-10 16,2-12-16,3-5 16,-3-6-1,-5-10-15,-9-1 16,0-5-16,1-11 16,2 0-1,-5-10-15,-3-7 16,-3 1-16,-5-1 15,-6-4 1,-5-1-16,-9 0 16,-13-5-1,-8-1-15,-1 6 16,9 11-16,8 6 16,9 5-1,5 11-15,-1 0 16,1 6-16,-3-1 15</inkml:trace>
  <inkml:trace contextRef="#ctx0" brushRef="#br1" timeOffset="108216.94">22649 3044 0,'0'0'0,"0"0"16,0 0-16,0 0 16,14-44-16,27-11 15,55-27 1,32-6-16,15 12 15,56 26-15,-15 12 16,16 22 0,10 10-1</inkml:trace>
  <inkml:trace contextRef="#ctx0" brushRef="#br0" timeOffset="119179.68">7938 16187 0,'0'0'0,"0"0"0,0 0 16,0 0-16,0 0 16,0 0-16,0 0 15,0 0 1,0 0-16,0 0 16,6-57-1,5-1-15,0-16 16,5-5-16,1 5 15,-1 3 1,0 13-16,1 4 16,5 2-16,0 2 15,-6 9 1,0 0-16,-5 0 16,0 8-1,0 6-15,-5 8 16,-1 5-1</inkml:trace>
  <inkml:trace contextRef="#ctx0" brushRef="#br0" timeOffset="119728.56">7544 16264 0,'0'0'0,"0"0"0,0 0 16,0 0-1,0 0-15,22-41 16,16-20 0,17-40-16,5-6 15,-5 9-15,-11 2 16,-11 0 0,5 6-16,6 2 15,-11 25-15,0 20 16,-12 4-1,1 15-15,-5 4 16,-6 4-16,0-6 16,0-8-1</inkml:trace>
  <inkml:trace contextRef="#ctx0" brushRef="#br0" timeOffset="120218.11">7298 16036 0,'0'0'0,"0"0"0,0 0 16,0 0-16,0 0 15,0 0 1,16-27-16,6 0 16,11-28-16,16-27 15,22-28 1,17-32-16,-11 24 16,-23 25-16,-4 11 15,-23 17 1,0 13-16,-10 13 15,-6 15-15,-6 10 16,1 3 0,-1 0-1</inkml:trace>
  <inkml:trace contextRef="#ctx0" brushRef="#br0" timeOffset="120596.66">6942 16206 0,'0'0'0,"0"0"0,0 0 0,0 0 16,16-57 0,23-25-16,26-42 15,28-29 1,6-11-16,-33 19 15,-1 19-15,12-14 16,5 9 0,0 32-16,-5 15 15</inkml:trace>
  <inkml:trace contextRef="#ctx0" brushRef="#br1" timeOffset="126512.69">7588 15834 0,'0'0'0,"0"0"0,0 0 15,0 0-15,0 0 16,0 0 0,33-30-16,16-14 15,28-27-15,21-19 16,67-28-1,4 17-15,-5 13 16,61 0-16,-50 28 16,66-3-1,-44 28-15,49-4 16,-43 23 0,65-9-16,-38 20 15,44-9-15,-6 9 16,6 7-1,0 1-15,-3 14 16,19 4-16,-68 15 16,10 11-1,-40-1-15,-47 1 16,11-1-16,-5 3 16,-42 3-1,-10 6-15,18 8 16,-7-3-1,-20 0-15,-24-6 16,-25-2-16,0 5 16,-3 3-1,-8-6-15,-2-2 16,-6-8-16,-3-12 16,-5-10-1,-6-6-15,-3-5 16,1-3-16,-1-3 15,-2-3 1,0 1-16,-1-3 16,1-1-16,0 1 15,5 2 1,8 4-16,9 4 16</inkml:trace>
  <inkml:trace contextRef="#ctx0" brushRef="#br1" timeOffset="126965.83">13679 15374 0,'0'0'0,"0"0"0,0 0 16,0 0 0,0 0-16,0 0 15,57 36 1,3 2-16,14 19 16,-11 6-16,-19-16 15,-11-6 1,0-3-16,-6 1 15,-8-4-15,-5 1 16,-6-1 0,-11 4-16,-2 5 15,-6 8 1,-22 5-16,-16 6 16,-20 0-16,-13-3 15,6-8-15,18-14 16,6-5-1,-25 8-15,-46 17 16,6-1 0,7 1-1</inkml:trace>
  <inkml:trace contextRef="#ctx0" brushRef="#br1" timeOffset="134928.76">14108 16907 0,'0'0'0,"0"0"0,0 0 0,0 0 0,-11 41 15,3 14-15,0 30 16,5 13 0,1-10-16,4-25 15,4-9-15,10-4 16,22-7-1,39-7-15,8-22 16,-19-14-16,2-17 16,25-29-1,22-47-15,-14-25 16,-46 0-16,-30-8 16,-28 28-1,-24 10-15,-17 12 16,-5 21-1,5 17-15,-3 13 16,-21 6-16,-20 11 16,1 10-16,7 12 15,20 2 1,16 4-16,14 1 16,8 12-1,9 25-15,15-1 16,12 9-1</inkml:trace>
  <inkml:trace contextRef="#ctx0" brushRef="#br1" timeOffset="135160.41">15179 16485 0,'0'0'0,"0"0"0,0 0 16,0 0-16,0 0 15,0 0-15,0 0 16,0 0 0,0 0-16,0 0 15,43-38 1</inkml:trace>
  <inkml:trace contextRef="#ctx0" brushRef="#br1" timeOffset="135681.51">15162 15462 0,'0'0'0,"0"0"0,0 0 15,0 0-15,14 30 16,32 46 0,34 42-16,10 33 15,-27-36-15,3-39 16,5-21 0,-3-22-16,-7-14 15,-18-14-15,-1-13 16,-10-22-1,-4-27-15,-4-28 16,-7-11-16,-14-13 16,-6 2-1,0 19-15,-2 28 16,-1 22 0,3 16-16,1 8 15,2 6-15,0 2 16,0 4-1,0 2-15,0 0 16,38 74-16,17 35 16,24 47-1,17 6-15,0-37 16,-28-29-16,-13-14 16,-9-16-1,6-19-15,3-28 16,-11-22-16,0-11 15</inkml:trace>
  <inkml:trace contextRef="#ctx0" brushRef="#br1" timeOffset="136081.99">16484 15139 0,'0'0'0,"0"0"0,0 0 16,0 0-16,-2 74 16,13 46-16,32 36 15,48 11 1,7-36-16,-18-38 16,-26-35-16,1-28 15,0-22 1,11-21-16,8-28 15,-22-20 1,-28-2-16,-18-21 16,-20-20-16,-33-9 15,-10 17 1,8 14-16,-12 6 16,-32 5-16,-13 19 15,7 13 1,22 9-16,9 16 15,8 17 1,-6 33-16,-8 32 16</inkml:trace>
  <inkml:trace contextRef="#ctx0" brushRef="#br1" timeOffset="145911.78">24176 15412 0,'0'0'0,"0"0"0,0 0 15,0 0-15,0 0 0,0 0 16,0 0 0,14-65-16,49-56 15,41-62-15,0-42 16,-3-4-1,42 12-15,-6 18 16,-39 51-16,-21 27 16,8 1-1,-6 24-15,-13 22 16,-9 11-16,-10 6 16,-14 7-1,-9 12-15,-2 5 16,-5 9-1,-7 5-15,-4 8 16,-1 2-16,-2 4 16,0 2-1,-3 0-15,0 1 16,0-1-16,0 0 16,0 0-1,3 1-15,-1-1 16</inkml:trace>
  <inkml:trace contextRef="#ctx0" brushRef="#br1" timeOffset="146473.95">24187 15191 0,'0'0'0,"0"0"0,0 0 16,0 0-16,0 0 15,0 0 1,0 0-16,0 0 16,22-44-16,22-41 15,33-71 1,5-49-16,-11 27 15,-19 14-15,-5 16 16,-4 27 0,-2 9-16,3-3 15,-8 11 1,-9 25-16,-2 8 16,8-6-16,-3 0 15,3 9 1,-9 8-16,-5 11 15,-2 13-15,-4 11 16,-4 14 0,-7 11-16,-2 0 15</inkml:trace>
  <inkml:trace contextRef="#ctx0" brushRef="#br1" timeOffset="146921.15">23810 14953 0,'0'0'0,"0"0"0,0 0 16,0 0-1,0 0-15,21-55 16,15-25-16,19-48 16,0 2-1,-12-14-15,-7-13 16,2 13-1,9-2-15,13-11 16,-8 30-16,-8 35 16,-11 14-1,0 17-15,-6 10 16,-8 14-16,-2 11 16,-4 12-1,-5 7-15,-2 6 16,-3 5-1</inkml:trace>
  <inkml:trace contextRef="#ctx0" brushRef="#br1" timeOffset="147300.34">23446 14378 0,'0'0'0,"0"0"0,0 0 15,0 0-15,32-82 16,9-33 0,44-52-16,49-55 15,1 44-15,-29 8 16,-10 9 0,3 52-1,-9 37-15,-13 40 16,-28 29-16,-5 14 15</inkml:trace>
  <inkml:trace contextRef="#ctx0" brushRef="#br1" timeOffset="147995.65">24713 15771 0,'0'0'0,"0"0"16,0 0-16,0 0 16,0 0-1,0 0-15,0 0 16,0 0-16,27-36 16,14-18-1,11-28-15,17-25 16,-17 14-1,11-22-15,22-38 16,10 10-16,9-5 16,-16-16-1,-14 22-15,14-11 16,29-25-16,-13 33 16,-22 2-1,-19 15-15,-8 32 16,-22 36-16,-3 19 15,-8 13 1,-6 12-16,-2 5 16,-6 5-16,3 4 15,0 2 1</inkml:trace>
  <inkml:trace contextRef="#ctx0" brushRef="#br1" timeOffset="148538.56">25939 16316 0,'0'0'0,"0"0"0,0 0 16,0 0-1,0 0-15,14-55 16,8-22 0,24-62-16,26-20 15,34-49-15,4 5 16,-34 28 0,1-27-16,8 32 15,27-22-15,-8 28 16,-33 33-1,-5-25-15,13 11 16,1 30-16,5 11 16,-20 22-1,-15 16-15,-17 22 16,-9 9-16,-7 13 16,-6 8-1,-6 6-15,-2 5 16</inkml:trace>
  <inkml:trace contextRef="#ctx0" brushRef="#br1" timeOffset="149166.51">25800 16338 0,'0'0'0,"0"0"0,0 0 15,0 0 1,0 0-16,0 0 16,0 0-16,0 0 15,13-39 1,4-10-16,10-63 15,14-42 1,-11 7-16,6-53 16,-9 30-16,25-41 15,22-5 1,3 30-16,5 11 16,-22 49-16,-16 30 15,-3-13 1,6-12-16,5 12 15,19 2-15,3-11 16,2 6 0,-13 25-16,-19 24 15,-17 24 1,-7 15-16,-9 7 16,-3 9-16,-3 3 15,-2 5-15,0 0 31</inkml:trace>
  <inkml:trace contextRef="#ctx0" brushRef="#br1" timeOffset="149794.18">24445 15872 0,'0'0'0,"0"0"0,0 0 15,0 0 1,0 0-16,0 0 16,16-33-1,3 6-15,25-36 16,33-57-16,51-42 16,6-13-1,-27-28-15,33 6 16,51-49-16,-51 54 15,22-10 1,7 29-16,-46 26 16,-10-7-16,7 18 15,-8 4 1,-27 9-16,-22 22 16,-16 32-1,-1 31-15,1 16 16</inkml:trace>
  <inkml:trace contextRef="#ctx0" brushRef="#br1" timeOffset="150561.43">25214 16231 0,'0'0'0,"0"0"15,0 0-15,0 0 16,8-30-16,25-44 16,41-66-1,-11 3-15,2-71 16,18-2-1,59-91-15,11 21 16,-46 9-16,55-13 16,18 35-1,-57 2-15,-13 67 16,29-9-16,-29 25 16,-33 65-1,-17 22-15,0 12 16,17 13-16,13 5 15</inkml:trace>
  <inkml:trace contextRef="#ctx0" brushRef="#br1" timeOffset="151381.87">26906 16102 0,'0'0'0,"0"0"15,0 0-15,0 0 16,0 0-16,10-79 16,4-25-1,16-132-15,44-29 16,58-44 0,-15 84-16,-24-7 15,14 56-15,33 1 16,-20 19-1,-54 66-15,-17 24 16,-2-5-16,2 0 16,8-6-1,1 3-15,5 9 16,-17 15-16,-7 9 16</inkml:trace>
  <inkml:trace contextRef="#ctx0" brushRef="#br1" timeOffset="151899.56">27532 16097 0,'0'0'0,"0"0"0,0 0 16,0 0 0,58-82-16,16-20 15,2-4 1,-7-50-16,-6 0 16,46-42-16,36-45 15,-38 46 1,-19-11-16,2 65 15,14-10-15,8-14 16,-21 52 0,-23 19-16,-2-10 15,-3 15 1,0 23-16,-6 19 16,-24 24-16,-11 14 15</inkml:trace>
  <inkml:trace contextRef="#ctx0" brushRef="#br1" timeOffset="152413.18">28417 16414 0,'0'0'0,"0"0"15,0 0-15,8-30 16,8-11-16,33-44 16,23-41-1,29-35-15,-24 29 16,-12-35-16,6 0 16,44-13-1,17-34-15,-36 61 16,-12-17-1,18-13-15,37 11 16,-26-20-16,-39 52 16,-14 39-1,-3 8-15,1 11 16,-14 19-16,-12 3 16,-15 21-1,-14 18-15,-6 4 16</inkml:trace>
  <inkml:trace contextRef="#ctx0" brushRef="#br1" timeOffset="152860.57">28967 16190 0,'0'0'0,"0"0"0,0 0 16,63-44 0,8-30-16,8-38 15,-5-6 1,30-54-16,33-36 16,0-28-16,-30 15 15,30 21 1,13 11-16,-38 69 15,-30 29-15,3 12 16,22 8 0,-19 10-16,-20 15 15,-8 10 1</inkml:trace>
  <inkml:trace contextRef="#ctx0" brushRef="#br1" timeOffset="153311.54">30248 16154 0,'0'0'0,"0"0"15,0 0-15,0 0 16,41-82-1,19-19-15,36-25 16,-3-5-16,0-42 16,-33 44-1,25-16-15,-3 0 16,14 22-16,-14 33 16,-19 5-1,-11 0-15,-3-5 16,-2 19-16,2 10 15</inkml:trace>
  <inkml:trace contextRef="#ctx0" brushRef="#br1" timeOffset="153728">31028 15963 0,'0'0'0,"0"0"15,0 0 1,22-31-16,11-23 16,2-23-16,6-52 15,9-10 1,15 10-16,23-5 15,-3 3-15,-17 16 16,-16 33 0,-27 10-16,-11 4 15</inkml:trace>
  <inkml:trace contextRef="#ctx0" brushRef="#br1" timeOffset="154312.12">29613 16379 0,'0'0'0,"0"0"0,0 0 15,0 0-15,24-30 16,-7 5-1,5-8-15,2-11 16,7-19-16,10-52 16,8-16-1,25-17-15,24-19 16,12 11-16,-42 38 16,-8-10-1,-8 10-15,3 28 16,14 13-1,2 6-15,-8 0 16,-3-14-16,-11-5 16,-16 21-1,-6 15-15,1 4 16,5 4-16,2 2 16,-2 0-1,-3 6-15,-8 5 16,-11-8-1,-8-8-15</inkml:trace>
  <inkml:trace contextRef="#ctx0" brushRef="#br1" timeOffset="155058.75">27883 16420 0,'0'0'0,"0"0"15,0 0-15,0 0 16,0 0 0,0 0-16,19-36 15,3 11 1,38-21-16,33-20 15,-3-2-15,-5-28 16,-19-13 0,2 7-16,17-4 15,11-29-15,16-10 16,-43 30 0,-1-30-16,-5-5 15,19 21-15,9 3 16,-12-2-1,-8 10-15,-24 33 16,-6-3-16,0-7 16,-3-4-1,1 9-15,4 5 16,7-8-16,-9-8 16,2 10-1,1 26-15,-14 26 16,-19 28-1,-5 9 1</inkml:trace>
  <inkml:trace contextRef="#ctx0" brushRef="#br1" timeOffset="156065.23">27264 16127 0,'0'0'0,"0"0"16,0 0 0,0 0-16,0 0 15,0 0-15,0 0 16,0 0 0,30-19-16,-11-25 15,9-30 1,5-8-16,5 2 15,22-18-15,3 2 16,0-8 0,16 17-16,-16 7 15,-16 6-15,5-38 16,-3-3 0,6 8-16,30-30 15,-3-10-15,-5 29 16,-23 39-1,-21 21-15,-5 1 16,-1-6-16,3-3 16,-5 6-1,8 0-15,5 5 16,0 0-16,11-2 16,-13 5-1,2 0-15,1-3 16,-1 8-1,-16 23-15,-8 13 16</inkml:trace>
  <inkml:trace contextRef="#ctx0" brushRef="#br1" timeOffset="156915.68">25846 17958 0,'0'0'0,"0"0"0,0 0 16,0 0 0,6-36-16,10-27 15,14-38-15,-2 0 16,4-36 0,1-30-16,19 14 15,28-33 1,13 10-16,-11 51 15,-25 21-15,-16 0 16,-2 8-16,5 16 16,-1 9-1,1-5-15,5-9 16,1 5 0,-15 20-16,-13 25 15,-11 15-15,-5 12 16</inkml:trace>
  <inkml:trace contextRef="#ctx0" brushRef="#br1" timeOffset="157466.84">26440 17728 0,'0'0'0,"0"0"0,0 0 16,0 0-16,0 0 15,0 0 1,0 0-16,0 0 16,8-30-16,1 8 15,2-8 1,8-14-16,14-27 15,10-30 1,26-17-16,-9 14 16,3 8-16,-8-5 15,-9-6 1,-13 20-16,-3 18 16,3 6-16,8-8 15,6-8 1,-4 7-16,1 4 15,-16 16-15,-4 8 16,-13 14 0,-5 8-1</inkml:trace>
  <inkml:trace contextRef="#ctx0" brushRef="#br1" timeOffset="157911.12">27130 17837 0,'0'0'0,"0"0"0,0 0 15,0 0-15,27-46 16,6-14 0,14-31-16,-3-13 15,2-35-15,-16 24 16,-2 22-1,2 8-15,13-22 16,4 9-16,-6 5 16,0 10-1,8-4-15,-13-9 16,-3 0-16,2 9 16,-15 21-1,-12 11 1</inkml:trace>
  <inkml:trace contextRef="#ctx0" brushRef="#br1" timeOffset="158349.49">27861 17465 0,'0'0'0,"0"0"16,0 0-16,0 0 15,0 0 1,0 0-16,0 0 16,11-41-16,-3 6 15,6-9 1,-1-5-16,9-3 16,6-11-1,13-28-15,5-5 16,17-13-16,-13 24 15,-4 14 1,-13 19-16,-8 14 16,-15 2-16,-7 3 15</inkml:trace>
  <inkml:trace contextRef="#ctx0" brushRef="#br1" timeOffset="159060.78">25063 17854 0,'0'0'0,"0"0"0,0 0 16,0 0-16,9-47 15,10-16 1,22-24-16,27-39 16,12-33-1,10-5-15,-38-3 16,-6 0-16,-2 55 16,14 13-1,13 9-15,-5 19 16,-23 30-16,-10 13 15</inkml:trace>
  <inkml:trace contextRef="#ctx0" brushRef="#br1" timeOffset="159577.78">24935 17342 0,'0'0'0,"0"0"0,0 0 15,0 0-15,8-30 16,3 3-1,5-12-15,1-2 16,2-5 0,16-28-16,17-41 15,11-14-15,19 14 16,-5 8 0,-11-16-16,-17 19 15,-19 36-15,-2 13 16,2 6-1,8 0-15,-8 5 16,-8 3 0</inkml:trace>
  <inkml:trace contextRef="#ctx0" brushRef="#br1" timeOffset="159998.51">24787 16978 0,'0'0'0,"0"0"16,0 0-16,0 0 16,0 0-1,0 0-15,0 0 16,0 0-16,0 0 16,22-49-1,30-20-15,0-7 16,-11 13-16,5-8 15,12-20 1,5 4-16,0-1 16,8 17-16,-14 22 15,-35 16 1,-13 11 0</inkml:trace>
  <inkml:trace contextRef="#ctx0" brushRef="#br1" timeOffset="160311.07">24582 16661 0,'0'0'0,"0"0"15,0 0-15,0 0 16,0 0 0,0 0-16,32-50 15,15-10 1,21-36-16,17-16 16,-16 14-16,-9-37 15,-14 4 1,6 41-16,3 19 15</inkml:trace>
  <inkml:trace contextRef="#ctx0" brushRef="#br1" timeOffset="160694.12">24538 16379 0,'0'0'0,"0"0"0,0 0 16,0 0-16,0 0 16,33-69-1,90-76-15,68-96 16,23-24-1,2 21-15,-8 17 16</inkml:trace>
  <inkml:trace contextRef="#ctx0" brushRef="#br1" timeOffset="164810.34">28400 16841 0,'0'0'0,"0"0"0,0 0 16,0 0-16,0 0 0,0 0 15,0 0 1,0 0-16,38 6 16,25 7-1,25 15-15,-9 2 16,-16-3-16,-5-2 15,21 8 1,17 5-16,-11 9 16,-11 15-16,-6 23 15,-27-14 1,-8-8-16,-3-5 16,3 8-16,-3 8 15,-8-1 1,6-29-16,2-16 15</inkml:trace>
  <inkml:trace contextRef="#ctx0" brushRef="#br1" timeOffset="165367.34">28666 16518 0,'0'0'0,"0"0"16,0 0 0,0 0-16,-47 14 15,14-6-15,-5 3 16,8-3 0,5 0-16,6-2 15,3-1-15,2 1 16,-2-1-1,-4 1-15,1-1 16,6 1 0,-1-3-16,6-1 15,-1 1-15,4 0 16,2-3 0,0 0-16,1 2 15,2 1-15,0 5 16,0-8-1,8 80-15,-3-6 16,6 2-16,3-4 16,19 23-1,0-7-15,0-14 16</inkml:trace>
  <inkml:trace contextRef="#ctx0" brushRef="#br1" timeOffset="166032.34">30032 17339 0,'0'0'0,"0"0"15,0 0-15,-47 36 16,14 2 0,3 9-16,8 8 15,6 10 1,5-2-16,11-11 15,11-5-15,35 5 16,31-6 0,-9-13-16,-13-22 15,-14-16 1,14-26-16,0-37 16,-3-25-16,-25 3 15,-21 10 1,-15 15-16,-18 2 15,-14 8-15,-33 22 16,-22 14 0,3 13-16,25 12 15,2 13-15,14 3 16,11 3 0,14 2-16,13 6 15,11 2 1</inkml:trace>
  <inkml:trace contextRef="#ctx0" brushRef="#br1" timeOffset="166416.04">30757 17328 0,'0'0'0,"0"0"16,0 0-1,0 0-15,0 0 16,-33 25-16,28-20 16,-1 1-1,3-1-15,1-2 16,-1 0-16,0 0 15,1-1 1,-1-2-16,3 0 16,-3 0-1,0 0-15,1 0 16,-1 0-16,0 0 16,3 3-1,-3 0-15,-2 2 16</inkml:trace>
  <inkml:trace contextRef="#ctx0" brushRef="#br1" timeOffset="167027.59">31211 16885 0,'0'0'0,"0"0"0,0 0 15,0 0 1,0 0-16,0 0 16,44 33-16,60 11 15,3 8 1,-25 0-16,-27 5 15,-14 12-15,-16-9 16,-14-6 0,-11-2-16,-28 9 15,-38 7-15,-38-13 16,25-25 0,16-22-16,6-5 15,13-11 1,5-6-16,18-11 15,7-10-15,19-31 16,20-35 0,52-41-16,60-23 15,-6 12-15,-63 65 16,-35 42 0,-16 21-16,-9 12 15,-5 2-15,-6 2 16,-16 1-1,-28 3-15,-24 2 16,-3 8 0,8 12-16,-8 21 15,3 20-15,30-6 16,25-11 0,13-8-16,9-1 15</inkml:trace>
  <inkml:trace contextRef="#ctx0" brushRef="#br1" timeOffset="167577.44">32164 16277 0,'0'0'0,"0"0"0,-19 28 15,-3 10 1,11 6-16,11 2 16,5 4-1,20 21-15,49 36 16,36 16-16,5 0 16,-50-11-1,-26 11-15,-23-24 16,-22-12-16,-59 17 15,-31-19 1,8-27-16,-5-23 16,-19-18-1,11-23-15,19-16 16,21-13-16,18-17 16,18-17-1,17-29-15,38-39 16,82-60-16,11 5 15,-27 50 1,16 27-16,-16 33 16,-49 35-16,-23 25 15,-15 9 1,-7 5-16,-7 2 16,-14 1-16,-9 5 15,-16 13 1,-13 17-16,-28 14 15,-60 41-15,-27 27 32</inkml:trace>
  <inkml:trace contextRef="#ctx0" brushRef="#br1" timeOffset="169411.01">31937 16515 0,'0'0'0,"0"0"0,0 0 16,0 0-1,0 0-15,-36 3 16,20-3-16,-3 0 16,-6-3-1,-8-10-15,-2-12 16,-9-13-16,5-3 16,9 2-1,6 1-15,7 3 16,6-1-16,9-5 15,4-17 1,18-35-16,4 3 16,1 16-16,19 11 15,24 8 1,17 12-16,-3 15 16,-19 9-1,-14 11-15,-2 2 16,2 9-16,11 8 15,0 19 1,6 25-16,-6 22 16,-10-1-16,-9-13 15,-14-11 1,-13-5-16,-20 13 16,-13 39-16,-52 15 15,-44 1 1</inkml:trace>
  <inkml:trace contextRef="#ctx0" brushRef="#br1" timeOffset="207762.16">6422 1177 0,'0'0'0,"0"0"0,0 0 0,0 0 16,0 0-16,0 27 16,5 1-16,6 10 15,0 11 1,0 1-16,-5-12 16,-1-11-1,1-10-15,-6-6 16,0-6-16,0-5 15,-6 0 1,6 0-16,0 0 16,-60-82-16,22 5 15,-1-38 1,17-11-16,11-5 16,11 16-16,6 22 15,-1 27 1,1 28-16,-6 16 15,0 11-15,5 0 16,-5 11 0,6 0-16,-6 0 15,0 0 1,76 99-16,-10-12 16,5 23-16,-5 5 15,11-11 1,-6-17-16,-5-15 15,-1-7-15,1-5 16,-11-10 0,-6-12-16,-5-11 15,-17-10-15,-10-6 16,-7-11 0,-4 0-1</inkml:trace>
  <inkml:trace contextRef="#ctx0" brushRef="#br1" timeOffset="208058.99">6559 1297 0,'0'0'0,"0"0"16,0 0-1,0 0-15,0 0 16,0 0-16,0 0 16,27-38-1,50-39-15,49-48 16,5-12-16,-21 22 16,-45 44-1,-21 27-15,-22 22 16,-11 16-1,0 1 1</inkml:trace>
  <inkml:trace contextRef="#ctx0" brushRef="#br1" timeOffset="208275.89">7457 635 0,'0'0'0,"0"0"15,0 0-15,0 0 16,0 0-16,0 0 15,0 0 1,0 0-16,16 33 16,0-6-16,23 33 15,32 33 1,11 28-16,-11 10 16,-22 28-16,-10 16 15</inkml:trace>
  <inkml:trace contextRef="#ctx0" brushRef="#br1" timeOffset="209709.64">9942 1648 0,'0'0'0,"0"0"0,0 0 15,0 0 1,0 0-16,38 27 16,17 22-16,5 6 15,-10 0 1,-17-22-16,-17-11 15,0-6 1,-10-16-16,-6-5 16,0-23-16,-6-38 15,-16-59-15,-5-73 16,-6 18 0,17 21-16,10 28 15,6 27-15,-5 38 16,5 28-1,-6 10-15,6 12 16,6 5 0,5 5-16,-11 6 15,55 33-15,10 22 16,39 27 0,11-5-16,-22-17 15,-27-5-15,-22-11 16,-17-12-1,-10 1-15,-23-16 16,-16-6 0</inkml:trace>
  <inkml:trace contextRef="#ctx0" brushRef="#br1" timeOffset="209909.18">9953 1681 0,'0'0'0,"0"0"16,0 0-16,0 0 16,0 0-1,66-55-15,-1 6 16,7-28 0,-7-5-16,-10 27 15,-11 11 1</inkml:trace>
  <inkml:trace contextRef="#ctx0" brushRef="#br1" timeOffset="210375.98">10730 1166 0,'0'0'0,"0"0"0,0 0 15,0 0 1,0 0-16,11-33 16,17-27-1,43-39-15,22-10 16,-16 27-16,-17 27 15,-16 28 1,-17 10-16,-11 12 16,1 10-16,5 6 15,5 22 1,-5 27-16,-5 6 16,-12 5-16,6-5 15,0-6 1,8-16-16,14-17 15,24-27-15,28-33 16,49-98 0,63-55-16,-35-6 15,-55 77 1,-22 22 0</inkml:trace>
  <inkml:trace contextRef="#ctx0" brushRef="#br1" timeOffset="211375.44">9302 6594 0,'0'0'0,"0"0"0,0 0 16,0 0-16,0 0 16,0 0-1,65 46-15,28 17 16,11 11-16,-22-3 15,-27-8 1,-16-8-16,-18-22 16,-10-14-16,-5-8 15,-1-8 1,-5-3-16,0 0 16,-87-66-16,-39-27 15,5-55 1,39 11-16,28 30 15,21 6-15,16 22 16,12 13 0,-1 22-16,12 11 15,-1 6 1,6 5-16,0 6 16,27 5-16,34 16 15,43 34 1,16 37-16,-5 1 15,16-3-15,-21-9 16,-45-7 0,-21-9-16,-28-13 15,-5-9-15,-5-5 16</inkml:trace>
  <inkml:trace contextRef="#ctx0" brushRef="#br1" timeOffset="211625.79">9696 6870 0,'0'0'0,"0"0"16,0 0-16,0 0 15,0 0 1,0 0-16,0 0 15,38-57-15,39-47 16,49-33 0,5 3-16,-38 8 15,-22 33-15,-5 16 16</inkml:trace>
  <inkml:trace contextRef="#ctx0" brushRef="#br1" timeOffset="212178.48">10665 6339 0,'0'0'0,"0"0"16,0 0-1,0 0-15,-33-11 16,22 0-16,-5 0 15,5-11 1,11-16-16,11-11 16,10-11-1,7-1-15,5 1 16,-6 5-16,11 12 16,-16 15-1,0 17-15,-5 6 16,-6 10-16,-1 12 15,1 5 1,-5 10-16,-6 23 16,-6 5-16,1 1 15,-1-18 1,6-15-16,0-12 16,0-5-1,0-5-15,11-1 16,-11-5-16,77-27 15,-6-1 1,-5 6-16,-22 11 16,-6 11-16,6 28 15,-11 16 1,-17 16-16,-5 27 16,-22 42-16,-11 8 15,-49 22 1,-60 38-16,-23 8 15</inkml:trace>
  <inkml:trace contextRef="#ctx0" brushRef="#br1" timeOffset="-184666">7791 6506 0,'0'0'0,"0"0"0,0 0 0,0 0 16,0 0-16,0 0 16,0 0-16,0 0 15,0 0 1,38-44-16,-11 11 16,23-21-16,21-31 15,11-14 1,0 1-16,-16 10 15,-6 1 1,-11 10-16,0 0 16,-5 1-16,0 4 15,5 7 1,-5 5-16,0-6 16,-11 17-16,-17 21 15,1 6 1,-12 11-16,0 11 15,-5 0-15,0 0 16,0 0 0</inkml:trace>
  <inkml:trace contextRef="#ctx0" brushRef="#br1" timeOffset="-184104.84">6964 6687 0,'0'0'0,"0"0"16,0 0-16,0 0 15,0 0-15,0 0 16,0 0-1,0 0-15,22-30 16,16-9-16,17-18 16,27-39-1,11-19-15,-5-11 16,5-11-16,27-11 16,6-5-1,-27 27-15,-23 22 16,-21 28-16,0 15 15,-22 18 1,-6 15-16,-11 12 16,-5 5-1,-5 5-15,-6 6 16,0 0-16,-11-5 16,-11-1-1</inkml:trace>
  <inkml:trace contextRef="#ctx0" brushRef="#br1" timeOffset="-183583.6">6340 6706 0,'0'0'0,"0"0"0,0 0 16,0 0 0,0 0-16,0 0 15,16-38 1,12-1-16,21-35 16,33-27-16,44-36 15,-6-5 1,1-6-16,5-22 15,21-5-15,-26 11 16,-33 38 0,-6 17-16,-22 26 15,-16 29-15,-17 26 16,-16 17 0,0 0-16,0 11 15,-11-5-15,5 5 16</inkml:trace>
  <inkml:trace contextRef="#ctx0" brushRef="#br1" timeOffset="-183047.34">5907 6837 0,'0'0'0,"0"0"16,0 0-16,0 0 15,0 0 1,17-27-16,5-1 16,21-32-1,39-47-15,22-35 16,6-19-16,-11-4 15,-1 1 1,33-22-16,1 11 16,-23 27-1,1 6-15,-17 27 16,-16 27-16,-28 39 16,-22 22-1,-10 16-15,-12 5 16,1 1-16,-1 5 15,-5 0 1,0 0 0</inkml:trace>
  <inkml:trace contextRef="#ctx0" brushRef="#br1" timeOffset="-182457.67">5447 6511 0,'0'0'0,"0"0"0,0 0 15,0 0-15,0 0 16,0 0 0,0 0-16,0 0 15,0 0-15,0 0 16,66-71 0,27-35-16,22-26 15,6-27-15,-12 12 16,11-1-1,1 11-15,-12 11 16,-21 17-16,-22 26 16,-12 18-1,-10 21-15,-11 6 16,-11 10 0,-6 17-16,-10 0 15,-6 6-15,-6 5 16</inkml:trace>
  <inkml:trace contextRef="#ctx0" brushRef="#br1" timeOffset="-181988.48">5332 6142 0,'0'0'0,"0"0"16,0 0-16,0 0 16,0 0-16,0 0 15,0 0 1,44-60-16,0-6 16,11-27-16,16-16 15,6-6 1,10 11-16,-10 11 15,-12 16 1,-21 22-16,-11 22 16,-11 6-16,-11 16 15,0 0 1,0 0-16,-6 6 16</inkml:trace>
  <inkml:trace contextRef="#ctx0" brushRef="#br1" timeOffset="-181555.87">5048 5890 0,'0'0'0,"0"0"15,0 0-15,0 0 16,0 0-16,33-55 16,32-21-1,45-50-15,-1-11 16,-16 22 0,-16 27-16,-11 12 15,-17 27-15,-16 21 16,-11 17-1,-11 11-15,-6 0 16</inkml:trace>
  <inkml:trace contextRef="#ctx0" brushRef="#br1" timeOffset="-181154.93">4960 5512 0,'0'0'0,"0"0"16,0 0-16,0 0 16,6-27-16,10-11 15,17-33 1,27-28-16,22-16 15,22-5-15,-16 32 16,-17 28 0,-16 11-1</inkml:trace>
  <inkml:trace contextRef="#ctx0" brushRef="#br1" timeOffset="9878.42">1484 9292 0,'0'0'0,"0"0"15,0 0-15,0 0 16,0 0 0,0 0-16,0 0 15,0 0-15,0 0 32</inkml:trace>
  <inkml:trace contextRef="#ctx0" brushRef="#br1" timeOffset="10129.23">1484 9161 0,'0'0'0,"0"0"0,0 0 15,0 0-15,0 0 16,0 0-16,0 0 16,0 0-1,0 0-15,0 0 16,0 0 0</inkml:trace>
  <inkml:trace contextRef="#ctx0" brushRef="#br1" timeOffset="11109.52">1434 9131 0,'0'0'0,"0"0"0,0 0 16,0 0-16,0 0 15,-5 46 1,-1 15-16,1 18 16,5 9-16,0 29 15,11 1 1,-6-22-16,1-17 15,-1-16 1,6-3-16,-11-10 16,0-12-16,0-8 15,6-5 1,-6-12-16,0-2 16,0-3-16,0-2 15,0-3 1,0-3-16,0 0 15,-22-58-15,5-16 16,6-30 0,6 3-16,10-3 15,6-5-15,17-4 16,-6 20 0,0 22-16,-6 22 15,0 19 1,-5 8-16,-5 8 15,5 6-15,0 5 16,0 3 0,5 3-16,12 5 15,15 17-15,18 27 16,4 24 0,-15 9-16,-7 36 15,-10 7-15,-22-29 16,-11-17-1,0-14-15,0-5 16,-5-16 0,-1-14-16,1-9 15</inkml:trace>
  <inkml:trace contextRef="#ctx0" brushRef="#br1" timeOffset="11359.16">1215 9684 0,'0'0'0,"0"0"16,0 0-16,0 0 16,0 0-1,0 0-15,77 2 16,5 1-16,11-3 15,17-5 1,32-1-16,11 1 16,-43 10-16,-23 6 15</inkml:trace>
  <inkml:trace contextRef="#ctx0" brushRef="#br1" timeOffset="11624.94">2403 9873 0,'0'0'0,"0"0"0,0 0 16,0 0-1,0 0-15,0 0 16,0 0-16,-5 30 15,-1-3-15,-4 17 16,-1 27 0,0 22-16,-11 6 15,5-1 1</inkml:trace>
  <inkml:trace contextRef="#ctx0" brushRef="#br1" timeOffset="15215.96">3110 9413 0,'0'0'0,"0"0"0,0 0 0,0 0 15,0 0-15,0 0 16,0 52-1,0-8-15,0 21 16,-6 17-16,12-5 16,-6-11-1,0-12-15,-6-10 16,6-11-16,0-11 16,0-6-1,-5-5-15,5-2 16,-6-1-1,6-3-15,-5-5 16,5 0-16,0 0 16,-22-54-1,16-15-15,1-21 16,10-14-16,12-11 16,-1 14-1,6 10-15,11 17 16,0 11-16,-11 25 15,-6 13 1,1 12-16,-6 4 16,5 9-1,17 9-15,11 13 16,5 16-16,0 11 16,-11 14-1,1 8-15,-17-5 16,-6 0-16,-10 8 15,-1 10 1,1-7-16,-6-6 16</inkml:trace>
  <inkml:trace contextRef="#ctx0" brushRef="#br1" timeOffset="19165.22">4298 9188 0,'0'0'0,"0"0"0,-6 39 0,1 18 15,-1 25-15,1 41 16,5 20-16,0-20 15,-6-19 1,6-11-16,-5-25 16,5-18-16,-6-23 15,6-8 1,0-5-16,-5-6 16,5-5-16,0-3 15,0 0 1,-6-69-16,12-37 15,27-70 1,27-40-16,6 11 16,-12 49-16,-10 30 15,0 25 1,-11 27-16,0 27 16,-11 17-16,-6 14 15,-5 8 1,5 5-16,6 11 15,22 22-15,16 41 16,17 50 0,-17 38-16,-11 5 15,-21-3 1,-17-27-16,-6-43 16,1-37-16,-6-21 15,5-11 1</inkml:trace>
  <inkml:trace contextRef="#ctx0" brushRef="#br1" timeOffset="19429.65">4068 9673 0,'0'0'0,"0"0"0,0 0 16,0 0 0,0 0-16,38-3 15,33 3-15,28 3 16,10-3 0,39 3-16,27 5 15,-10 3-15,26 13 16,12 9-1</inkml:trace>
  <inkml:trace contextRef="#ctx0" brushRef="#br1" timeOffset="20041.83">5540 9930 0,'0'0'0,"0"0"0,0 0 16,61-27-16,4 5 16,1 0-1,-11 5-15,-11 9 16,-6 3-1,-5 5-15,5 8 16,6 8-16,-6 6 16,-5-2-1,-17-4-15,-10-2 16,-12-1-16,-10 6 16,-39 25-1,-87 30-15,-11 19 16,49-16-16,27-25 15,39-25 1,16-13-16,16-6 16,6-2-16,0-1 15,6 1 1,5 2-16,22 5 16,38 9-16,22 6 15,0 7 1,-27 1-16,-23-6 15,-15-3 1,-17 1-16,-22-1 16,-33 17-16,-49 11 15,-6 2 1,-10 6-16,-17 11 16,22-19-16,11 5 15,16 6 1</inkml:trace>
  <inkml:trace contextRef="#ctx0" brushRef="#br1" timeOffset="21558.85">6838 9588 0,'0'0'0,"0"0"0,0 0 15,0 0 1,0 0-16,98-3 16,72-5-1,66-11-15,15-17 16,-64 9-16,-12 0 16,-33 2-1,-49 17-15,-54 10 16,-18 4-1</inkml:trace>
  <inkml:trace contextRef="#ctx0" brushRef="#br1" timeOffset="21829.84">7489 9134 0,'0'0'0,"0"0"16,0 0-16,0 0 15,0 0 1,6 43-16,-1 23 16,-5 24-1,-11 28-15,0 33 16,1-4-16,-12 23 15,11 5 1,-6-2-16</inkml:trace>
  <inkml:trace contextRef="#ctx0" brushRef="#br1" timeOffset="36512.55">9061 9218 0,'0'0'0,"0"0"0,0 0 15,0 55-15,-6 11 16,1 49 0,-1 41-16,-5-3 15,0-30-15,6-35 16,-1-33-1,1-25-15,-1-11 16,1-8-16,0-3 16,-1-5-1,6-3-15,0 0 16,-38-85 0,21-27-16,34-47 15,32-60-15,44-3 16,6 33-16,-34 58 15,-15 41 1,-1 27-16,-27 24 16,-6 18-1,-5 10-15,6 5 16,4 9-16,12 11 16,33 24-1,11 36-15,5 43 16,5 31-16,1 41 15,-22-33 1,-17-30-16,-16-38 16,-11-28-16,-6-19 15,-5-19 1,-5-9-16,-6-4 16</inkml:trace>
  <inkml:trace contextRef="#ctx0" brushRef="#br1" timeOffset="36778.14">8803 9834 0,'0'0'15,"0"0"-15,0 0 16,0 0-16,0 0 15,0 0-15,39 3 16,32 0 0,38-9-16,23-5 15,59-5 1,1-9-16,-11 1 16,-1 2-16,-4 0 15</inkml:trace>
  <inkml:trace contextRef="#ctx0" brushRef="#br1" timeOffset="37124.86">10703 9818 0,'0'0'0,"0"0"0,0 0 15,0 0-15,0 0 16,0 0-1,0 55-15,0 2 16,-5 28-16,-6 8 16,5-11-1,-10-5-15,-6-6 16</inkml:trace>
  <inkml:trace contextRef="#ctx0" brushRef="#br1" timeOffset="38607.25">11363 9062 0,'0'0'0,"0"0"0,-11 31 15,-6 21 1,-4 35-16,-4 14 16,3 1-1,6-15-15,5-18 16,0-20-16,5-13 16,1-15-1,-1-7-15,6-6 16,-5-2-16,5-3 15,0-6 1,-6-8-16,6-27 16,11-47-16,22-58 15,52-40 1,52-3-16,-22 30 16,-11 30-1,27 22-15,-10 27 16,-42 25-1,-32 22-15,-23 16 16,-7 6-16,-6 8 16,2 8-16,1 14 15,5 17 1,0 21-16,6 28 16,0 35-16,-9 5 15,0-7 1,-5-14-16,-5-20 15,-9-21-15,3-20 16,0-18 0,6-9-16,5-5 15</inkml:trace>
  <inkml:trace contextRef="#ctx0" brushRef="#br1" timeOffset="39323.26">13044 8937 0,'0'0'0,"0"0"0,0 0 15,-25 30-15,-5 11 16,-25 24-1,-8 15-15,0-1 16,17 1 0,15-9-16,10-17 15,1-7-15,7-9 16,2-10-16,3-12 16,2-2-1,1-6-15,2-5 16,-3-9-1,4-16-15,2-35 16,8-55-16,38-83 16,64-37-1,27 35-15,-44 54 16,-33 45-16,-13 27 16,-17 27-1,-11 16-15,-5 9 16,-3 8-16,-3 6 15,3 8 1,2 10-16,15 26 16,7 40-1,-2 44-15,-11 33 16,-25-11-16,-24-13 16,-6-9-1,-2-25-15,7-27 16,12-32-16,2-20 15,0-11 1</inkml:trace>
  <inkml:trace contextRef="#ctx0" brushRef="#br1" timeOffset="39574.24">12556 9139 0,'0'0'0,"0"0"16,0 0-16,0 0 15,0 0 1,71-16-16,36 13 16,16 6-16,-13 2 15,13 12 1,-5 7-16,-39-7 15,-19-6 1</inkml:trace>
  <inkml:trace contextRef="#ctx0" brushRef="#br1" timeOffset="40061.44">13835 9328 0,'0'0'0,"0"0"0,0 0 0,38 3 16,-13 2-1,-1 3-15,-2 1 16,0 2-16,-3 5 16,-2 9-1,-6 7-15,-11 7 16,-22 24 0,-50 27-16,-29 9 15,22-23-15,24-29 16,19-12-1,15-16-15,7-8 16,6-2-16,2-4 16,3 1-1,3-4-15,0 1 16,3 0-16,-3-3 16,121-19-1,26-22-15,51-9 16,-31 9-1,-25 6-15</inkml:trace>
  <inkml:trace contextRef="#ctx0" brushRef="#br1" timeOffset="40995.86">14409 8967 0,'0'0'0,"0"0"15,0 0 1,0 0-16,0 0 15,0 0-15,33 63 16,-11 0 0,0 21-16,-5 1 15,-4-11-15,-5-22 16,-2-22 0,-3-8-16,-3-11 15,0-3-15,-3-5 16,-3-3-1,6 0-15,-43-27 16,-4-34 0,6-26-16,30-34 15,44-46-15,27-27 16,14 16 0,52 25-16,-3 41 15,-35 38-15,-33 19 16,-12 22-1,-7 11-15,-9 14 16,1 8-16,5 11 16,10 16-1,7 20-15,10 27 16,-3 41-16,-2 27 16,-17 11-1,-5 6-15,-19-27 16,-9-28-1,-2-17-15,-3-24 16,0-19-16,-3-8 16,1-12-1,-4-5-15,1-5 16</inkml:trace>
  <inkml:trace contextRef="#ctx0" brushRef="#br1" timeOffset="41824.58">15964 9369 0,'0'0'0,"0"0"0,0 0 0,0 0 16,0 0 0,0 0-16,0 41 15,0 8 1,-5 31-16,2 13 16,-2-8-16,-1-25 15,3-22 1,1-13-16,-1-12 15,0-4 1,0-9-16,3 0 16,0 0-16,-8-74 15,14-28-15,10-73 16,9-27 0,21-9-16,31 22 15,24 33 1,-5 41-16,-25 25 15,-16 21-15,2 20 16,12 8 0,5 16-16,-6 9 15,-16 8-15,-13 8 16,-9 5 0,-3 6-16,-2 6 15,-1 5-15,1 13 16,-3 23-1,-6 21-15,-10 22 16,-1 25 0,-13 36-16,-14 21 15,-11-8-15,-11-27 16,9-22 0,13-36-16,3-24 15,5-22-15,6-20 16,-3-7-1,6-12-15,2-5 16</inkml:trace>
  <inkml:trace contextRef="#ctx0" brushRef="#br1" timeOffset="42079.01">15945 9208 0,'0'0'0,"0"0"15,0 0-15,0 0 16,0 0-16,104-6 16,22 6-1,25-3-15,38 9 16,-25 5-16,-52 2 15,-13 4 1,-4 2 0</inkml:trace>
  <inkml:trace contextRef="#ctx0" brushRef="#br1" timeOffset="42724.64">17174 9602 0,'0'0'0,"0"0"0,0 0 16,0 0-16,0 0 15,30 0 1,-11-3-16,9 0 15,2 0-15,3 3 16,19 3 0,27 5-16,17 9 15,-14 2-15,-24-3 16,-17 4 0,-17-4-16,-10 0 15,-11 1 1,-20 5-16,-35 16 15,-24 3-15,5-3 16,5-5 0,14-8-16,16-6 15,14-8 1,9-3-16,2-2 16,5-1-16,1 3 15,2 1 1,3-1-16,0 8 15,3 12-15,-1 13 16,1 8 0,0 3-16,-9-3 15,-13 6-15,-16 2 16,-20-7 0,-11-9-16,-5 0 15,-3-6-15,-11-5 16,0-8-1,17-5-15,19-1 16,8 6 0,8 3-16</inkml:trace>
  <inkml:trace contextRef="#ctx0" brushRef="#br1" timeOffset="51190.26">18316 9522 0,'0'0'0,"0"0"0,0 0 16,0 0-16,0 0 16,0 0-1,41 19-15,46-2 16,39 2-16,-11-8 16,33 3-1,19 10-15,-55-2 16,-43 0-16,-20 0 31</inkml:trace>
  <inkml:trace contextRef="#ctx0" brushRef="#br1" timeOffset="51474.34">18874 9188 0,'0'0'0,"0"0"0,0 0 16,0 0-16,0 0 16,0 0-16,3 44 15,-3-3 1,-6 30-16,-7 20 15,-23 48 1,-41 56-16,-29 40 16,-12 3-1</inkml:trace>
  <inkml:trace contextRef="#ctx0" brushRef="#br1" timeOffset="54282">19819 9840 0,'0'0'0,"0"0"0,-3 27 15,-5 31-15,-3 62 16,2 0-1,1-7-15,0-12 16,-3-16-16,6-28 16,-4-18-1,4-17-15,-1-12 16,1-1-16,-1-7 16,6-2-1,0 0-15,-35-73 16,35-29-16,27-76 15,9-11 1,2 25-16,14 25 16,14 29-16,2 25 15,-7 20 1,-23 29-16,-19 17 16,-5 11-1,-3 5-15,0 6 16,8 16-16,8 22 15,11 36 1,12 54-16,10 19 16,11 9-16,-24-41 15,-15-31 1,-12-35-16,-12-21 16,-8-18-16,-6-5 15</inkml:trace>
  <inkml:trace contextRef="#ctx0" brushRef="#br1" timeOffset="54507.03">19657 10406 0,'0'0'0,"0"0"16,0 0-16,0 0 15,36-16-15,35-6 16,68-5 0,4-1-16,21 4 15,22 15 1,11 12-16</inkml:trace>
  <inkml:trace contextRef="#ctx0" brushRef="#br1" timeOffset="54956.59">20782 10357 0,'0'0'0,"0"0"16,0 0-16,0 0 15,0 0-15,44-3 16,19 3-1,13 6-15,-13 2 16,-13 0 0,-15 0-16,-10 1 15,-9-1-15,-5 0 16,-5 6 0,-6-14-16,-30 55 15,-31-1-15,-7 12 16,13-14-1,22-14-15,12-10 16,10-9-16,8-6 16,8 4-1,14-1-15,25-2 16,19-3-16,3-14 16,63-24-1,48-31-15,-42-16 16,-51 9-16,-31 13 15,-12 8 1,-6 6 0</inkml:trace>
  <inkml:trace contextRef="#ctx0" brushRef="#br1" timeOffset="55456.74">21984 9927 0,'0'0'0,"0"0"0,0 0 15,0 0 1,-50 63-16,1 25 16,0 27-16,13-8 15,14-3 1,9-20-16,5-18 16,2-22-16,3-19 15,1-12 1,-1-5-16,0-5 15,0-8 1,1-17-16,2-41 16,13-85-16,50-79 15,55-39 1,-8 31-16,-31 54 16,-2 42-16,-1 40 15,-13 31 1,-25 29-16,-16 23 15,-8 8-15,0 8 16,8 11 0,5 16-16,9 20 15,2 29-15,3 48 16,-8 32 0,-3 13-16,-8-15 15,-8-15-15,-9-27 16,0-38-1,6-27-15,0-14 16</inkml:trace>
  <inkml:trace contextRef="#ctx0" brushRef="#br1" timeOffset="56207.22">23552 9588 0,'0'0'0,"0"0"0,-11 49 16,-16 36-1,-22 63-15,-1 35 16,1-13-16,16-50 16,11-29-1,6-20-15,2-27 16,3-20-16,3-10 15,0-9 1,0-7-16,-3-12 16,-8-27-16,5-49 15,17-55 1,68-91-16,88-40 16,5 24-1,71 41-15,-90 85 16,-22 36-16,-35 38 15,-44 27 1,-22 14-16,-11 9 16,0 2-16,-3 8 15,3 6 1,3 13-16,5 17 16,3 19-16,-3 41 15,11 43 1,-8 26-16,-11-20 15,-14-16-15,-8-6 16</inkml:trace>
  <inkml:trace contextRef="#ctx0" brushRef="#br1" timeOffset="56457.72">23339 9848 0,'0'0'0,"0"0"0,0 0 16,60-14 0,47 1-16,90 4 15,-3 7-15,63 15 16,-62 9-1,-31 11-15,-11 5 16</inkml:trace>
  <inkml:trace contextRef="#ctx0" brushRef="#br1" timeOffset="57006.47">25093 9925 0,'0'0'0,"0"0"0,0 0 16,0 0-1,31-9-15,-15 7 16,14-1-1,14 6-15,19 10 16,3 15-16,-9 5 16,-13-3-1,-14-6-15,-14-2 16,-7 0-16,-9-3 16,-20 9-1,-67 15-15,-50 20 16,16-11-1,37-5-15,18-9 16,19-5-16,15 0 16,10 0-1,11 2-15,11-5 16,5 6-16,6 2 16,3 9-1,-1 8-15,-2 5 16,-11-3-16,-16 9 15,-17 2 1,-30 4-16,-13-12 16,-1-22-16,-49-8 15,-27-8 1,-14-8 0</inkml:trace>
  <inkml:trace contextRef="#ctx0" brushRef="#br1" timeOffset="61556.3">1270 8893 0,'0'0'0,"0"0"0,0 0 0,0 0 16,-27 54-16,-12 37 16,-37 76-1,-34 85-15,-10 57 16,32 22-16,61-46 16,54-6-1,94 55-15,54-63 16,11-33-1</inkml:trace>
  <inkml:trace contextRef="#ctx0" brushRef="#br1" timeOffset="62656.51">25052 9136 0,'0'0'0,"0"0"16,0 0-16,28 9 16,32 4-16,41 20 15,14 16 1,44 17-16,19 2 16,-44 1-1,-22-1-15,-8 6 16,0 19-16,-8 19 15,-14 28 1,-22 22-16,-16 35 16,-30 33-16,-52 51 15,-127 56 1,-65 44-16,-120-23 16,8-98-16,-6-14 15</inkml:trace>
  <inkml:trace contextRef="#ctx0" brushRef="#br1" timeOffset="71343.79">14826 4144 0,'0'0'0,"0"0"15,0 0-15,-6 38 0,1 1 16,-1 26-16,3 12 16,3-6-16,0-16 15,-2-11 1,2-12-16,0-4 16,-3-12-16,0-5 15,0-5 1,-2-6-16,5 0 15,-33-72 1,8-37-16,6-17 16,14-16-16,8-1 15,10 23 1,1 27-16,-6 27 16,0 22-16,-5 17 15,0 5 1,0 11-16,-1 6 15,1-1-15,0 6 16,-3 0 0,35 22-16,6 11 15,14 33-15,0 27 16,-9 11 0,-2-11-16,3-6 15,-9 1 1,-2 0-16,-6-17 15,-11-22-15,-14-11 16,-13-16 0,-8 0-1</inkml:trace>
  <inkml:trace contextRef="#ctx0" brushRef="#br1" timeOffset="71572.98">14470 4418 0,'0'0'0,"0"0"15,0 0-15,0 0 16,0 0-16,87-61 16,47 1-1,1-5-15,-29-1 16,1-5-1,0 5-15</inkml:trace>
  <inkml:trace contextRef="#ctx0" brushRef="#br1" timeOffset="72155.98">15567 3898 0,'0'0'0,"0"0"16,0 0-1,0 0-15,0 0 16,0 0-16,0 0 16,0 0-1,0 0-15,0 0 16,0 0-16,0 0 15,0 0 1,0 0-16,36-11 16,-3 11-16,11 5 15,2 6 1,-5 11-16,-11 5 16,-8 12-16,-14-1 15,-10-11 1,-7 6-16,-1 0 15,-1-6 1,2-10-16,1-1 16,5-5-16,1-5 15,2-1 1,2 1-16,9 5 16,9 0-1,7 5-15,3 0 16,0 1-16,-5 5 15,-6 0-15,-8 5 16,-3 11 0,-5 1-16,-11 4 15,-28 7 1,-24 10-16,-17 6 16,11-6-16,6 5 15</inkml:trace>
  <inkml:trace contextRef="#ctx0" brushRef="#br1" timeOffset="72705.99">14566 6459 0,'0'0'0,"0"0"15,0 0-15,0 0 16,0 0-16,65-32 16,72-34-1,25-38-15,59-6 16,-43 28-16,-49 33 15,2 0 1,12 5 0</inkml:trace>
  <inkml:trace contextRef="#ctx0" brushRef="#br1" timeOffset="93322.65">19307 11728 0,'0'0'0,"0"0"0,0 0 0,0 0 0,0 0 16,-44 50-16,3 10 16,5 11-1,6 0-15,11-11 16,13-8-16,9-5 15,14 5 1,10-6-16,3-5 16,0-13-1,9-12-15,21-13 16,36-11-16,24-22 16,-16-17-1,11-27-15,-3-13 16,-24-12-16,-31 20 15,-29 19 1,-23 19-16,-24-3 16,-39-14-1,-18 6-15,-25 8 16,-31 9-16,25 16 16,42 13-16,24 3 15,16 6 1,9 3-16,2 7 15,0 15 1</inkml:trace>
  <inkml:trace contextRef="#ctx0" brushRef="#br1" timeOffset="93549.34">20423 12180 0,'0'0'0,"0"0"0,0 0 16,0 0 0,0 0-16,0 0 15,0 0 1,0 0-16</inkml:trace>
  <inkml:trace contextRef="#ctx0" brushRef="#br1" timeOffset="94091.8">21108 11578 0,'0'0'0,"0"0"0,-28 41 16,-29 38-16,-11 50 16,7 10-1,26-35-15,18-24 16,6-20-1,6-22-15,5-13 16,0-11-16,3-3 16,2-3-1,9-5-15,30-14 16,46-30-16,14-39 16,41-27-1,-5 14-15,-58 36 16,-44 30-16,-19 16 15,-11 5 1,-2 6-16,-3 3 16,-3-3-1,-14 74-15,-19 30 16,-8 57-16,-8 12 16,16-28-1,8-17-15,6-13 16,5-35-16,6-28 15,11-17 1,13-13-16,17-8 16</inkml:trace>
  <inkml:trace contextRef="#ctx0" brushRef="#br1" timeOffset="94506.5">21970 12136 0,'0'0'0,"0"0"0,0 0 15,-44 41 1,-10 44-16,-1 41 16,16-17-16,15-13 15,10-19 1,6-22-16,5-23 15,0-10-15,3-8 16,0-6 0,3-2-16,5-6 15,31-11-15,76-38 16,8-47 0,6-25-16,-25 1 15,-31 24 1,-31 17-16,-26 13 15,-19 9-15,-21-9 16,-20 0 0,3 11-16,-11 20 15,-25 21-15,-16 17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18:08.56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4495 1900 0,'0'0'0,"0"0"0,0 0 15,0 0 1,0 0-16,0 54 15,0 1-15,0 49 16,5 44 0,12 16-16,-6 33 15,0-5 1,-6 21-16,0 1 16,-10 21-16,0-10 15,5 32 1,-6-22-16,1 28 15,-1-11-15,-5 11 16,0 16 0,0-17-16,-5 12 15,-1-22-15,1-6 16,0-10 0,-6-17-16,5-17 15,1-5-15,5-33 16,0 1-1,0-23-15,6-24 16,-1-17-16,6-8 16,6-19-1,-6-17-15,5-15 16,0-15 0,-5-8-16,6-5 15,-6-6-15,5-3 16,-5-2-1,6 0-15,-6-3 16,5 0-16,-5 0 16,6 0-1,-6 0-15,5 0 16,-5 0-16,6 0 16,-6 0-1,0 0-15,0 0 16,0 0-1,0 0-15,49-14 16,22 6-16,66-14 16,49-5-1,55 2-15,27-8 16,17 14-16,5 3 16,0 2-1,33 6-15,-11 0 16,17 2-16,10 9 15,6 2 1,-5 4-16,21-4 16,6 3-16,-6-2 15,-21-6 1,26-9-16,-4 1 16,-1-5-16,6-15 15,8 6 1,5-11-16,-16-2 15,-30 5 1,6 0-16,13-6 16,-14 0-16,1 1 15,-9 8 1,-35 7-16,-17 1 16,-24 16-16,-34 1 15,-29 13 1,-1-3-16,-26 8 15,18 12-15,-8 2 16,-8 0 0,-13-3-16,-12 3 15,-30-8 1,-35-8-16,-31-9 16,-21-2-16,-9-3 15,-2-3 1,-6 3-16,-2-2 15,-1-4-15,1-2 16,-1-6 0,3-8-16,1-13 15,-4-17-15,3-19 16,6-28 0,-6-21-16,0-17 15,6-14-15,-6-10 16,9-12-1,-4-5-15,1-5 16,5 2 0,-5 1-16,11-1 15,-4 11-15,4-10 16,0 5 0,5-6-16,-5 6 15,-4-11-15,7 11 16,-9-1-1,6-15-15,-1 16 16,1-17-16,-9 11 16,6 1-1,-11 10-15,3 6 16,5-6 0,-8 11-16,0 17 15,-3 5-15,3 11 16,-5 17-16,-4 10 15,1 17 1,-3 16-16,0 6 16,0 11-1,-3 5-15,1 11 16,-1 11-16,0 1 16,0 4-1,1 6-15,-1 0 16,0 0-16,0 0 15,3 6 1,0-6-16,0 0 16,0 0-16,3-5 15,0-6 1,2 0-16,1-6 16,-1 1-1,1 0-15,-1 5 16,-2 0-16,0 11 15,-1 0 1,1 0-16,-3 6 16,0-6-16,0 5 15,0-5 1,0 0-16,-3-5 16,-2-12-16,-1-4 15,-2-7 1,3 1-16,-1-6 15,4 6-15,-1 5 16,0 0 0,3 0-16,0 0 15,0 12 1,0-1-16,3 5 16,-3 1-16,0 5 15,3 0 1,-3 5-16,0-4 15,0 4-15,0 1 16,0-1 0,0 1-16,0-1 15,0 1-15,0-1 16,0 6 0,0-5-16,0 5 15,0-6-15,0 6 16,0-5-1,-3 5-15,0-6 16,0 6 0,1-5-16,-4 5 15,1-6-15,-6 1 16,-3-6 0,-8 0-16,-5 0 15,-6 0-15,-16-5 16,-20-1-1,-16 1-15,0 5 16,-2 0 0,-17 5-16,-14-5 15,14 6-15,3 0 16,-14-1 0,-11 1-16,6-1 15,10 1-15,-16-1 16,-19 6-1,8-5-15,-2-1 16,-31 1-16,3-1 16,-8 6-1,-22 0-15,21 0 16,-23 0-16,7-5 16,-5-1-1,13 1-15,15-1 16,-23 6-16,0-5 15,-5-1 1,-13 12-16,2-6 16,-31 11-1,20-6-15,-32 12 16,21-1-16,-30 12 16,43-18-1,-48 12-15,35-5 16,-33 5-16,6-6 15,5-5 1,6 11-16,5-11 16,5 5-16,-10-5 15,21-5 1,-10 5-16,16 0 16,-5 0-16,-1 5 15,-5 0 1,22 6-16,0 0 15,11 0 1,11 0-16,-6 11 16,17-11-16,0 5 15,5-5 1,33-11-16,6 5 16,-6 1-16,22-12 15,27 6 1,6-5-16,0-1 15,-5 1-15,5-1 16,5 1 0,-5-1-16,0 1 15,-11 5-15,0-1 16,16 1 0,0-5-16,-5 5 15,5 0 1,1 0-16,10-6 15,17 1-15,21-1 16,7 1 0,4-6-16,12 0 15,-1 0-15,1 0 16,5 0 0,-6 0-16,6 0 15,0 0-15,0 0 16,6 0-1,-6 0-15,5 0 16,-5 5 0,6-5-16,-1 6 15,1-6-15,-1 5 16,1 1 0,5 4-16,-6-4 15,6 5-15,0 5 16,0 6-1,5 6-15,1 15 16,-1 18-16,-5 15 16,11 23-1,5 16-15,1 16 16,10 17-16,-11 16 16,6 22-1,-11 6-15,-16 10 16,-12 12-1</inkml:trace>
  <inkml:trace contextRef="#ctx0" brushRef="#br0" timeOffset="1800.29">8081 2343 0,'0'0'0,"0"0"0,0 0 15,-33 0 1,11 0-16,0 5 16,-5 6-1,-12 6-15,-32 21 16,-27 17-1,5 16-15,-1 22 16,29-11-16,16 6 16,-1 49-16,12-1 15,0 23 1,27 11-16,11-33 16,5-6-16,17 22 15,5-32 1,6-17-16,38 0 15,39 0-15,5-17 16,-17-26 0,50-12-1,6-11-15,-29-16 16,56-16-16,-11-6 16,16-22-16,55-22 15,-44-27 1,71-11-16,-76 5 15,38-27-15,-33-16 16,-55 5 0,28 16-16,-39-5 15,-38-16-15,-27 21 16,-11 12 0,5-17-16,-16 0 15,-11 16 1,-11 17-16,-17 16 15,-10-16-15,-17-17 16,-11-5 0,-5 0-16,-1 22 15,-10 0 1,-22-11-16,-39-22 16,1 5-16,21 23 15,-32 15-15,-23 1 16,17 16-1,6 6-15,-28 0 16,6 16 0,21 16-16,-21 12 15,-17 10-15,17 17 16,-22 11 0,-11 32-16,10 61 15,12 0-15,-22 22 16,32 16-1,56-54-15,-12-1 16,-5 28-16,6-17 16,54-5-1,22 0 1</inkml:trace>
  <inkml:trace contextRef="#ctx0" brushRef="#br0" timeOffset="3169.84">13008 2337 0,'0'0'0,"0"0"0,0 0 15,-22-49 1,-8-6-16,-17-5 15,-5 0-15,-2 11 16,4-6 0,-7 0-16,-42-5 15,-40-6-15,24 28 16,5 16 0,-32 6-16,11 21 15,18 12-15,12-1 16,0 11-1,-11 6-15,-3 6 16,8-1-16,-19 17 16,-16 16-1,16 22-15,22 0 16,5-11 0,6-5-16,0 16 15,11 11-15,11-6 16,10-10-1,1 16-15,-11 16 16,-11-5-16,16-22 16,11 6-1,12-6-15,10 0 16,16-11-16,1-11 16,10 6-1,12 10-15,10 7 16,23-1-1,26-11-15,23 5 16,5-16-16,38 1 16,39-7-1,-17-21-15,50 5 16,-22-21-16,16-12 16,8-16-1,-8-16-15,47-23 16,-39-21-1,44-16-15,-54 4 16,45-15-16,-34-17 16,-12-11-1,0 5-15,-48-5 16,-12-21-16,3-1 16,-25 22-1,-33-6-15,-27 6 16,-24 17-16,-9 10 15,-11-5 1,-8 6-16,-8-1 16,-22-11-16,-33-26 15,-52-34 1,-3 27-16,-19 17 16,-57-16-16,46 27 15,-3 22 1,-7 22-16,26 21 15,-27 12 1,-49 27-16,-85 38 16,-65 72-16,13 32 15</inkml:trace>
  <inkml:trace contextRef="#ctx0" brushRef="#br1" timeOffset="77647.5">2382 10820 0,'0'0'0,"0"0"0,0 0 0,-22 57 16,0 47-16,5 47 16,1 51-16,16-13 15,11 3 1,5-36-16,-10-61 16,-1-37-1,1-25-15,-6-11 16,0-11-16,-6-6 15,6-5 1,-22-41-16,-11-77 16,1-120-1,10-52-15,44 5 16,10 45-16,12 37 16,0 44-1,5 28-15,6 24 16,5 28-16,0 19 15,6 16 1,0 25-16,-6 19 16,22 22-16,28 38 15,10 66 1,1 65-16,-28 47 16,-33 25-16,-33-38 15,-27-28 1,-11-39-16,-16-26 15,-6-36 1,0-20-16</inkml:trace>
  <inkml:trace contextRef="#ctx0" brushRef="#br1" timeOffset="77867.17">2086 11310 0,'0'0'0,"0"0"0,0 0 15,87-36-15,61 9 16,71 7 0,39 12-16,-1 19 15,-16 8-15,-22 17 16,-17 5-1</inkml:trace>
  <inkml:trace contextRef="#ctx0" brushRef="#br1" timeOffset="78086.12">4013 11405 0,'0'0'0,"0"0"0,0 0 16,0 0-16,11 50 16,11 45-1,16 53-15,6 36 16,-6-23-16,17-2 16,5-3-1</inkml:trace>
  <inkml:trace contextRef="#ctx0" brushRef="#br1" timeOffset="78714.85">4736 10790 0,'0'0'0,"0"0"0,0 0 16,5 46-16,12 39 16,-1 44-16,0 21 15,1 3 1,-17-24-16,0-36 16,0-35-16,0-26 15,-6-10 1,6-8-16,0-6 15,-5-5-15,5-3 16,0 0 0,-11-118-16,27-57 15,45-118-15,32-19 16,27 47 0,28 51-16,-39 80 15,-32 55 1,-33 40-16,-22 26 15,0 13-15,10 22 16,29 57 0,37 71-16,1 64 15,-34-3-15,-26-22 16,-6-42 0,-22-23-16,-6-9 15</inkml:trace>
  <inkml:trace contextRef="#ctx0" brushRef="#br1" timeOffset="79447.22">6427 10267 0,'0'0'0,"0"0"16,28 41-16,21 49 15,33 94 1,6 67-16,-34-15 16,-10-39-1,-22-60-15,-16-47 16,-6-38-16,-6-22 16,1-14-1,5-5-15,-6-8 16,6-3-16,-16-63 15,-1-79 1,6-118-16,44-118 16,49-13-16,0 79 15,6 74 1,0 73-16,-34 70 16,-32 54-16,-5 30 15,-6 16 1,22 25-16,27 47 15,33 90 1,16 85-16,6 35 16,-54-22-16,-34-51 15,-49-36 1,-55-33-16,-21-16 16</inkml:trace>
  <inkml:trace contextRef="#ctx0" brushRef="#br1" timeOffset="79681.38">6477 10970 0,'0'0'0,"0"0"15,27-22-15,44-13 16,61-12-1,48 20-15,17 8 16,6 16 0,27 17-16,-33 21 15,-22 12 1</inkml:trace>
  <inkml:trace contextRef="#ctx0" brushRef="#br1" timeOffset="80202.09">8070 11148 0,'0'0'0,"44"-41"15,-6 8-15,0 9 16,6 13-1,0 13-15,32 20 16,18 19-16,-18 0 16,-27-8-1,-27-11-15,-16-3 16,-17 0 0,-27 12-16,-28 10 15,-22 5-15,-5-2 16,17-9-1,37-15-15,23-9 16,10-3-16,6 0 16,11 6-1,17 10-15,15 23 16,29 16-16,21 22 16,-11 16-1,-38-8-15,-39-25 16,-27-7-16,-16 7 15,-17 9 1,-27 5-16,-28-14 16,1-19-16,27-18 15,27-26 1,6-19-16,0-16 16</inkml:trace>
  <inkml:trace contextRef="#ctx0" brushRef="#br1" timeOffset="80430.34">9597 10447 0,'0'0'0,"22"-27"0,11-20 15,5 1-15,6 10 16,22 20 0,38 24-16,16 25 15,6 19 1</inkml:trace>
  <inkml:trace contextRef="#ctx0" brushRef="#br1" timeOffset="80598.92">9323 10987 0,'0'0'0,"0"0"15,0 0-15,0 0 16,28 0 0,76-6-16,93-2 15,44-3 1</inkml:trace>
  <inkml:trace contextRef="#ctx0" brushRef="#br1" timeOffset="81532.36">11615 9881 0,'0'0'0,"0"0"0,16 49 16,-2 39-1,5 65-15,-11 52 16,0-2-16,-5-53 15,-3-21 1,0-22-16,0-22 16,0-28-16,0-19 15,0-10 1,-3-9-16,3-5 16,0-6-16,0 0 15,0-3 1,0 1-16,0-3 15,-2-1-15,-1-2 16,3 0 0,-30-60-16,-9-47 15,4-68 1,13-25-16,19-8 16,14-13-16,27-6 15,17-3 1,11 46-16,24 26 15,-2 48-15,-31 55 16,-21 33 0,-3 17-16,2 13 15,23 30 1,16 42-16,-17 21 16,-32-2-16,-25-15 15,-19-1 1,-22-4-16,-25-2 15,-41-6-15,0-8 16,31-17-16,18-7 31</inkml:trace>
  <inkml:trace contextRef="#ctx0" brushRef="#br1" timeOffset="81813.67">13268 9322 0,'0'0'0,"0"0"0,-88 66 16,-51 66-1,-45 78-15,34 59 16,27 12-1,27 12-15,49-27 16,39-53-16,30-27 16,38-30-1,14-57-15,3-28 16</inkml:trace>
  <inkml:trace contextRef="#ctx0" brushRef="#br1" timeOffset="82347.83">13725 9845 0,'0'0'0,"0"0"15,-14 41 1,-13 80-16,-6 89 16,9 100-16,13 15 15,8-95 1,11-49-16,3-66 16,-8-58-16,0-29 15,-3-14 1,0-9-16,0-5 15,0 0 1,-3-55-16,-5-114 16,13-163-16,58-130 15,74 35 1,-22 134-16,-47 121 16,-27 65-16,-19 55 15,-8 30 1,-3 16-16,8 17 15,19 30-15,47 63 16,22 39 0,-3 35-16,-14 2 15,23 15-15,-34-67 16,-43-37 0,-42-31-16,-19 0 15</inkml:trace>
  <inkml:trace contextRef="#ctx0" brushRef="#br1" timeOffset="82530.57">13325 10551 0,'0'0'0,"0"0"0,50-13 15,26-4-15,100-2 16,40 8-1,66 3-15,-41 5 16,57 6-16,33 2 16</inkml:trace>
  <inkml:trace contextRef="#ctx0" brushRef="#br1" timeOffset="82731.7">15220 10423 0,'0'0'0,"0"0"0,0 0 16,-30 49-1,-11 52-15,2 47 16,17 19-16,17-30 16,19-41-1,16-31-15,11-13 16</inkml:trace>
  <inkml:trace contextRef="#ctx0" brushRef="#br1" timeOffset="82969.06">15975 9465 0,'0'0'0,"0"0"16,0 30-16,-2 44 16,2 106-16,0 111 15,2 59 1,-10 36-16,-19 5 16,-86 58-1,-32-14 1</inkml:trace>
  <inkml:trace contextRef="#ctx0" brushRef="#br1" timeOffset="83564.35">17059 10748 0,'0'0'16,"0"0"-16,71-32 15,22-7-15,74-10 16,69 11-16,29 13 16,-15 14-1,-23-3-15,-8-2 16</inkml:trace>
  <inkml:trace contextRef="#ctx0" brushRef="#br1" timeOffset="83797.32">17768 9990 0,'0'0'0,"0"0"0,0 0 16,-5 30-16,-20 66 16,-10 79-1,21 50-15,36 24 16,43 11-1,-15-96-15,7-35 16,20-50-16,8-49 16,5-24-1</inkml:trace>
  <inkml:trace contextRef="#ctx0" brushRef="#br1" timeOffset="84218.56">18888 10176 0,'0'0'0,"-6"31"0,-7 45 16,-15 110-16,4 91 15,13 5 1,16 13-16,6-106 16,3-63-1,-9-66-15,-5-27 16,0-19-16,0-11 15,0-3-15,-16-91 16,-12-95 0,18-142-16,31-116 15,48-57 1,81 91-16,-24 191 16,-54 109-16,-40 64 15,-10 24 1,-5 19-16,10 22 15,14 28 1,6 35-16,-12 27 16,-18 12-16,-26-3 15,-34 29 1,-20 12-16,-77 14 16,-24-9-16,-6-16 15</inkml:trace>
  <inkml:trace contextRef="#ctx0" brushRef="#br1" timeOffset="84496.86">20284 9624 0,'0'0'0,"0"0"0,-71 71 16,-69 71 0,9 61-16,51-4 15,28-2-15,33-30 16,14-27 0,13 5-16,17-5 15,48-9-15,45-2 16,22-9-1</inkml:trace>
  <inkml:trace contextRef="#ctx0" brushRef="#br1" timeOffset="85164.24">20935 10425 0,'0'0'0,"0"0"16,0 0-16,-2 36 15,-18 79 1,-12 88-16,-12 26 15,16-70 1,4-41-16,10-50 16,3-29-16,3-20 15,2-14 1,1-10-16,0-17 16,2-60-16,16-118 15,92-186 1,127-66-16,28 78 15,-19 108-15,-96 113 16,-54 79 0,-56 49-16,-16 22 15,-2 23-15,10 40 16,9 60 0,5 83-16,8 62 15,11 31 1,-16-28-16,-22-93 15,-8-41-15,-12-46 16,-15-39 0,-9-16-1</inkml:trace>
  <inkml:trace contextRef="#ctx0" brushRef="#br1" timeOffset="85363.58">20656 10768 0,'0'0'0,"0"0"0,0 0 16,58-22-1,79-3-15,43-5 16,91 11 0,-33 5-16,50 14 15,-28 14-15,-25 2 16</inkml:trace>
  <inkml:trace contextRef="#ctx0" brushRef="#br1" timeOffset="88280.45">22841 11006 0,'0'0'0,"0"0"0,0 0 0,27-36 0,3 14 15,19-5-15,-2 2 16,-1 1 0,6 4-16,9 10 15,2 10 1,0 8-16,-6 14 15,-16 10-15,-19 12 16,-25-5 0,-19 7-16,-30 12 15,-5-4-15,16-15 16,13-15 0,12-10-16,5-6 15,6-2-15,5-1 16,19 6-1,41 8-15,36 14 16,-3 11 0,-19 8-16,-22-3 15,-28-2-15,-18-9 16,-12-2 0,-48 10-16,-64 12 15,11-12-15,-19-2 16,-13-17-1,29-18-15,39-18 16,14-10 0</inkml:trace>
  <inkml:trace contextRef="#ctx0" brushRef="#br1" timeOffset="88613.81">24207 9347 0,'0'0'0,"0"0"16,0 0-16,52 33 16,32 46-1,18 50-15,24 79 16,10 82-16,-15 47 15,-69 5 1,-74-55-16,-71-13 16,-22-50-1,-60-46-15,-50-13 16,-54-23-16,41-41 16,-69 11-1,91 3-15,30 6 16</inkml:trace>
  <inkml:trace contextRef="#ctx0" brushRef="#br1" timeOffset="90430.69">26013 11299 0,'0'0'0,"0"0"15,0 0-15,0 0 16,0 0-16,0 0 15,63 0 1,47 5-16,84 1 16,61-6-16,16-6 15</inkml:trace>
  <inkml:trace contextRef="#ctx0" brushRef="#br1" timeOffset="90997.86">27820 10798 0,'0'0'0,"0"0"0,-25 65 16,-38 86 0,-30 106-16,8 33 15,39 1 1,35-133-16,11-43 16,0-35-16,0-37 15,-6-18 1,4-11-16,-1-14 15,-5-14-15,-9-27 16,-2-93 0,11-80-16,32-89 15,89-64-15,45 71 16,-32 61 0,0 79-16,-22 57 15,-32 44-15,-34 31 16,-11 21-1,6 28-15,5 38 16,1 63 0,-17 27-16,-31 11 15,-43-5-15,-60-25 16,-14-38 0,-5-20-16,-42-18 15,47-23-15,55-21 16,25-8-1</inkml:trace>
  <inkml:trace contextRef="#ctx0" brushRef="#br1" timeOffset="91263.27">29049 10327 0,'0'0'0,"-79"60"16,-110 85-1,-50 96-15,59 38 16,43-21-16,38 4 16,50 9-1,44-57-15,43 18 16,41-32-16,28-5 15,11-7 1</inkml:trace>
  <inkml:trace contextRef="#ctx0" brushRef="#br1" timeOffset="91830.33">29273 11236 0,'0'0'0,"0"0"16,-27 74-16,-47 93 15,-49 128-15,30-40 16,30 16 0,30-115-16,17-63 15,5-44-15,2-24 16,4-9 0,2-13-16,-2-9 15,-3-29 1,10-80-16,20-126 15,69-109-15,108-45 16,-59 122 0,-11 70-16,-9 47 15,-13 28-15,-39 43 16,-21 35 0,-20 26-16,-10 13 15,-4 14-15,17 16 16,28 49-1,21 58-15,3 66 16,-19 5 0,-19 24-16,-17-40 15,-32-17-15,-28-27 16,-16-11 0</inkml:trace>
  <inkml:trace contextRef="#ctx0" brushRef="#br1" timeOffset="92063.16">28868 11712 0,'0'0'0,"0"0"0,28-6 16,35 4-1,41 7-15,24 6 16,58 6-16,-8 2 16,-8 8-1,27 6-15,14 0 16</inkml:trace>
  <inkml:trace contextRef="#ctx0" brushRef="#br1" timeOffset="92280.6">30448 11698 0,'0'0'0,"0"0"16,-25 44-1,-8 44-15,3 27 16,16 8-16,6 16 15,11-18 1,11-42-16,5-24 16</inkml:trace>
  <inkml:trace contextRef="#ctx0" brushRef="#br1" timeOffset="92796.57">31165 11211 0,'0'0'0,"-19"36"0,-25 46 15,-5 38-15,-1 6 16,23-19 0,16-17-16,8-21 15,6-23 1,3-19-16,2-7 15,3-7-15,8-2 16,11-8 0,11-11-16,36-17 15,68-24-15,22-20 16,-33-15 0,36-23-16,18-27 15,-81 30 1,-16-6-16,-18 9 15,-12 19-15,-28 30 16,-25 22-16,-14 11 16,-10-1-1</inkml:trace>
  <inkml:trace contextRef="#ctx0" brushRef="#br1" timeOffset="93286.95">32197 11334 0,'0'0'0,"-25"69"0,-51 73 16,-37 77-1,12-14-15,41-52 16,27-38-16,8-46 16,12-31-1,2-19-15,5-10 16,1-12-16,-1-11 16,1-19-1,5-43-15,30-86 16,90-70-16,53-31 15,-23 63 1,20 41-16,-44 41 16,-44 47-16,-30 30 15,-27 22 1,-14 14-16,-6 7 16,-2 12-16,0 33 15,-6 59 1,-11 91-16,-8 63 15,11 11 1,-2-101-16,5-39 16,-1-7-1</inkml:trace>
  <inkml:trace contextRef="#ctx0" brushRef="#br1" timeOffset="93496.47">31871 11824 0,'0'0'0,"0"0"0,49-19 16,9 5 0,24 12-16,60 23 15,39 26 1,5 32-16,-13 14 15</inkml:trace>
  <inkml:trace contextRef="#ctx0" brushRef="#br1" timeOffset="93980.49">32900 12221 0,'0'0'0,"0"0"0,0 0 0,41 14 15,3 10-15,8 17 16,-2 3 0,-18-8-16,-10-6 15,-14-5-15,-8-1 16,-13 1-1,-31 5-15,-57 11 16,-1-3-16,26-8 16,21-2-1,19-6-15,15-9 16,7 1 0,3-3-16,5 0 15,4 5-15,7 12 16,9 24-1,5 5-15,-8-5 16,-6 0-16,-13 8 16,-33 31-1,-52 7-15,-27 4 16,13-29-16,6-15 16,19-20-1,10-13 1</inkml:trace>
  <inkml:trace contextRef="#ctx0" brushRef="#br1" timeOffset="94313.51">33434 11123 0,'0'0'0,"0"0"0,0 0 0,55 52 0,2 42 0,1 37 16,-3 55-16,-17 44 0,-8 44 0,-14 51 15,-40 67 1,-88 18-16,-318 23 16,-107-91-16,12-68 15,7-14 1</inkml:trace>
  <inkml:trace contextRef="#ctx0" brushRef="#br0" timeOffset="175519.63">8524 6394 0,'0'0'0,"0"0"16,0 0-16,0 0 16,0 0-16,66 0 15,-6 0 1,28 5-16,32 3 15,12-5 1,-28-3-16,-11-3 16,11-2-16,11-3 15,11-6 1,-17-5-16,11-8 16,23-6-16,-6-11 15,-6-5 1,22-1-16,-16 1 15,-11 5-15,-16 6 16,-1 0 0,6-1-16,-16-4 15,-17-7-15,-6 1 16,12-11 0,-3 5-16,-6 0 15,-8 1 1,1-7-16,-12-4 15,-5-6-15,-1-6 16,1 0 0,-6 12-16,1-7 15,-1-15-15,-16 10 16,-11-5 0,-3 11-16,-6 5 15,-2-5-15,-5 5 16,-6 6-1,-3 5-15,0 1 16,-2 10-16,-1 0 16,-4-5-1,-7-11-15,-5-12 16,-8 1 0,3 0-16,-6 11 15,5 11-15,1 10 16,0 1-1,-3 5-15,-6-5 16,-2 0-16,-12 5 16,-7-6-1,-11 1-15,2 0 16,-8-1 0,5 1-16,7 0 15,-4 10-15,-5-4 16,5 10-1,6 0-15,5 5 16,6 1-16,-6-1 16,0 7-1,0-1-15,-10 0 16,-1 5-16,-5-5 16,0 6-1,0-1-15,-1 6 16,1 0-1,-5 6-15,-1 5 16,-11 0-16,-5 11 16,-5 5-1,-12 6-15,1 5 16,10 0-16,12 1 16,-1 10-1,-16 6-15,5-1 16,1 18-16,5-1 15,0 5 1,0 17-16,0 1 16,21-7-16,1 1 15,11-6 1,5 0-16,6 0 16,11 6-16,-1 5 15,1 5 1,5 1-16,6-12 15,5 1 1,5 0-16,1-6 16,5-11-16,6-6 15,5-4 1,0-1-16,5-5 16,1 5-16,5 6 15,-1-1 1,7-5-16,5 6 15,5-6-15,1-5 16,-7-6 0,7 1-16,-1-1 15,1 0-15,-1-5 16,0 5 0,1-10-16,-6-1 15,5-5 1,6 0-16,0-3 15,5 3-15,0-1 16,1-4 0,-7-1-16,-4-2 15,-1-6-15,-5-3 16,0-2 0,-11-3-16,0-3 15,0 0-15,0-2 16,0-1-1,5 1-15,1-1 16,5-2 0,5 0-16,0-1 15,6-2-15,5 0 16,1-2 0,-1-4-16,-5 4 15,0-1-15,-6 0 16,1 0-1,-1-2-15,6-1 16,-6 1-16,6-1 16,0-2-1,0-3-15,0 0 16,5 0 0,-5 0-16,-6 3 15,0 0-15,-5 0 16,0 0-1,0-1-15,0 1 16,-6 0-16,6 0 16,0 0-1,-5-1-15,-1 1 16,6 0-16,0 0 16,-6-1-1,6 1-15,6 0 16,-1-3-16,0 0 15,12-3 1,-1-2-16,0 0 16,1-1-1,-1 1-15,6-6 16,-6 0-16,11 0 16,1 0-1,10-11-15,6 6 16,-12 0-16,1-1 15,0 1 1,-6 5-16,0-5 16,-5-1-16,0 6 15,5-5 1,0 0-16,1-1 16,-1-5-16,0 6 15,-5 0 1,-6 5-16,-5 5 15,-5-5 1,4 1-16,-4-1 16,-1 5-16,-5-5 15,6 6 1,-7 5-16,-4-5 16,-1 5-16,-2 0 15,2 0 1,-2 0-16,0 5 15,-3-5-15,0 6 16,-3-6 0,0 5-16,0 1 15,0-1-15,3 1 16,0 0 0,0-6-16,0 5 15,3-5 1,2 0-16,1 0 15,2-5-15,0-1 16,-2 1 0,-1 5-16,0-5 15,-2 5-15,-3 5 16,0-5 0,3 0-16,-1 0 15,4 0-15,5-5 16,11-11-1,16-6-15,17-11 16</inkml:trace>
  <inkml:trace contextRef="#ctx0" brushRef="#br0" timeOffset="182169.75">7462 4166 0,'0'0'0,"0"0"0,0 0 0,0 0 0,0 0 15,0 0-15,44-38 16,16-23 0,17-21-16,5-22 15,5-22-15,12-22 16,27-27-1,16-11-15,-16 11 16,11 11-16,16-11 16,-27 38-1,-16 16-15,27-5 16,-17 11 0,-27 22-16,-11 17 15,-27 26-15,-22 18 16,-22 21-1,-6 5-15,-5 6 16,0 0-16,-87 55 16,-72 49-1</inkml:trace>
  <inkml:trace contextRef="#ctx0" brushRef="#br0" timeOffset="182657.63">7495 3854 0,'0'0'0,"0"0"15,0 0 1,0 0-16,0 0 16,11-28-1,27-32-15,44-71 16,6-33-16,5-12 15,11-21-15,5 6 16,12 5 0,-39 43-16,-11 39 15,-22 33 1,-5 16-16,-5 12 16,-12 10-16,0 5 15,1 6 1,-6 1-16,5-1 15,-11 0 1,-5 5-16,-5 1 16</inkml:trace>
  <inkml:trace contextRef="#ctx0" brushRef="#br0" timeOffset="182994.13">7150 3607 0,'0'0'0,"0"0"0,0 0 15,22-38-15,27-33 16,39-55-16,60-66 16,54-26-1,-16 4-15,17 1 16,-22 15 0,-28 34-16,-22 55 15,-32 38-15,-1 10 16</inkml:trace>
  <inkml:trace contextRef="#ctx0" brushRef="#br0" timeOffset="183735.57">8124 4226 0,'0'0'0,"0"0"16,0 0-16,0 0 15,0 0-15,0 0 16,33-49 0,33-55-16,27-44 15,39-27 1,21-17-16,-22 22 16,-10 6-16,26-11 15,-15 11 1,-28 16-16,-6 17 15,-5 16-15,-5 11 16,-17 22 0,-16 21-16,-22 18 15,-11 10-15,0 11 16,-6 5 0,-5 6-16,0 1 15,-6 4 1</inkml:trace>
  <inkml:trace contextRef="#ctx0" brushRef="#br0" timeOffset="184426.44">8343 4527 0,'0'0'0,"0"0"16,0 0-16,0 0 16,0 0-16,0 0 15,0 0 1,28-71-16,21-22 16,44-55-1,33-49-15,-22 16 16,-5-10-16,10 5 15,17 10 1,-22 18-16,-5 10 16,-1 22-16,1-5 15,-6 10 1,-11 17-16,-11 17 16,-11 5-16,-5 5 15,-6 11 1,-10 22-16,-12 12 15,-11 15 1,-10 6-16,-1 6 16,-10 5-16,5 0 15</inkml:trace>
  <inkml:trace contextRef="#ctx0" brushRef="#br0" timeOffset="184969.24">8968 4445 0,'0'0'0,"0"0"0,0 0 15,0 0-15,0 0 16,0 0-16,0 0 16,38-38-1,11-12-15,17-26 16,16-45 0,-5-32-16,21 0 15,23-33-15,-12 10 16,-10 29-1,-17-1-15,11 22 16,-6 22-16,-4 16 16,-18 12-1,-21 21-15,-11 17 16,-17 10-16,-5 1 16</inkml:trace>
  <inkml:trace contextRef="#ctx0" brushRef="#br0" timeOffset="185519.41">9592 4352 0,'0'0'0,"0"0"0,0 0 15,0 0 1,0 0-16,0 0 16,22-27-16,-6 5 15,6-6 1,5-32-16,12-22 16,4-17-16,7 1 15,15 10 1,23-10-16,-11 16 15,-6 5 1</inkml:trace>
  <inkml:trace contextRef="#ctx0" brushRef="#br0" timeOffset="186311.13">8781 4571 0,'0'0'0,"0"0"16,0 0-16,0 0 16,0 0-1,0 0-15,0 0 16,22-71-16,11-17 15,38-21 1,33-45-16,6 7 16,-33 37-16,-12 17 15,1-11 1,22-22-16,-12 17 16,12-1-1,-12-21-15,-4-6 16,-7 22-16,1 0 15,5 6 1,-11 21-16,-16 22 16,-5 22-16,-12 6 15,0 0 1,6-6-16,-6 6 16,-5-6-16,6-5 15,-1-6 1,0 6-16,1 5 15,5 6 1,-6-1-16,0 17 16,-10 6-16,-1-1 15,-5 7 1</inkml:trace>
  <inkml:trace contextRef="#ctx0" brushRef="#br0" timeOffset="187415.53">8420 6257 0,'0'0'0,"0"0"0,0 0 15,0 0 1,0 0-16,0 0 16,38-66-16,12 1 15,26-29 1,17-31-16,-16-18 16,5 17-16,28-21 15,27-29 1,-22 29-16,5-23 15,33-11-15,-5 17 16,-33 16 0,6 11-16,-7 22 15,-15 6-15,-28 27 16,-22 22 0,-10 16-16,-17 11 15,-6 22 1,-10 0-16,-1 6 15,-5 5-15,0 0 16,0 5 0,0-5-1</inkml:trace>
  <inkml:trace contextRef="#ctx0" brushRef="#br0" timeOffset="188165.61">8880 6722 0,'0'0'0,"0"0"0,0 0 16,0 0-16,0 0 15,0 0 1,22-46-16,27-17 16,28-22-1,16-22-15,-11-13 16,-16 5-16,16 5 15,27-32 1,23-28-16,-34 39 16,-16-17-16,28-16 15,-6 32 1,-6 7-16,-21 4 16,-17 23-16,1 15 15,-1 18 1,-16 16-16,-6 16 15,-11 16 1,-16 12-16,-11 5 16,0 0-1</inkml:trace>
  <inkml:trace contextRef="#ctx0" brushRef="#br0" timeOffset="188968.48">9690 6514 0,'0'0'0,"0"0"15,0 0-15,0 0 16,22-30-16,0-16 15,27-64 1,55-49-16,44-43 16,-27 5-16,-34 49 15,23-27 1,5 11-16,-22 32 16,-22 12-1,-16 10-15,-12 23 16,-4 21-16,-6 17 15,-6 10 1,-5 7-16,-6 10 16,-5 11-16,-5 0 15,-6 11 1,0 0-16,0 0 16,-39 49-1</inkml:trace>
  <inkml:trace contextRef="#ctx0" brushRef="#br0" timeOffset="189451.64">10495 6273 0,'0'0'0,"0"0"16,0 0 0,0 0-16,33-49 15,5 0-15,11-28 16,6-49 0,0-49-16,5-6 15,39-48-15,-1 48 16,-5 0-1,-32 55-15,-18 39 16,-4 27 0,-1 16-16,-16 16 15,3 12-15,-14 5 16,-6 6 0</inkml:trace>
  <inkml:trace contextRef="#ctx0" brushRef="#br0" timeOffset="189907.39">11097 5890 0,'0'0'0,"11"-33"15,17-32 1,-1-12-16,17-16 16,11-33-16,35-44 15,17 17 1,-14-28-16,-19 23 16,-6 26-1,11 1-15,6 16 16,-11 33-16,-25 33 15,-21 27 1,-17 16-16,-6 6 16</inkml:trace>
  <inkml:trace contextRef="#ctx0" brushRef="#br0" timeOffset="190685.53">8179 6087 0,'0'0'0,"0"0"0,0 0 16,0 0-1,0 0-15,0 0 16,0 0-16,0 0 16,39-49-1,-7-17-15,12-43 16,27-34-16,28-37 16,21-23-1,-16 45-15,-21 10 16,-7 5-16,6 28 15,6 17 1,-6 16-16,-27 22 16,-6 5-16,-11-5 31</inkml:trace>
  <inkml:trace contextRef="#ctx0" brushRef="#br0" timeOffset="191373.65">8092 5545 0,'0'0'0,"0"0"15,0 0-15,0 0 16,5-27 0,33-44-16,17-28 15,11-10-15,0 5 16,5-22 0,11 0-16,-16 27 15,-6 23-15,-16 10 16,-6 0-1</inkml:trace>
  <inkml:trace contextRef="#ctx0" brushRef="#br0" timeOffset="192685.48">8721 6490 0,'0'0'0,"0"0"15,0 0-15,0 0 16,0 0-1,0 0-15,0 0 16,0 0-16,22-28 16,-11 9-1,11-14-15,0-11 16,16-10-16,6-17 16,11-1-1,5 1-15,11-11 16,0-6-16,-16 1 15,-6-1 1,-5 6-16,5 6 16,12-12-1,15-21-15,-5 15 16,-10 18-16,-12 5 16,-5 5-1,-6 0-15,0-5 16,1 0-16,5-6 15,5 12 1,-5 4-16,-1 7 16,1-1-16,-5 6 15,-7 10 1,-10 6-16,0 12 16,-5-1-1,-1 0-15,0 0 16,1-5-1,-1-1-15,6 1 16,0-1-16,11 1 16,0 0-16,11-12 15</inkml:trace>
  <inkml:trace contextRef="#ctx0" brushRef="#br0" timeOffset="193715.71">9488 6361 0,'0'0'0,"0"0"15,0 0-15,0 0 16,0 0-16,0 0 16,0 0-1,49-49-15,-5-12 16,11-4-16,-6-1 15,-16 11 1,-1 6-16,1 0 16,0 0-1,6-12-15,15-4 16,1-7-16,0 1 16,5-5-1,-5-6-15,-6-6 16,-5 6-16,-6 11 15,0 16 1,1 0-16,-1 11 16,6-16-16,11-11 15,-1-6 1,1-5-16,-6 17 16,-5-7-16,-11 7 15,11-6 1,0 5-16,5 6 15,-5 10 1,-6 18-16,-5-1 16,0 11-16,-11 0 15,0 6 1,-6 5-16,-5-6 16,0 6-1</inkml:trace>
  <inkml:trace contextRef="#ctx0" brushRef="#br0" timeOffset="194568.76">10265 6268 0,'0'0'0,"0"0"15,0 0-15,0 0 16,0 0-1,0 0-15,11-49 16,0 5-16,11-11 16,16-22-1,17-21-15,11-17 16,5 5-16,-11 23 16,-11 5-1,-10-17-15,-6 6 16,-6 6-16,6 15 15,5-4 1,0 5-16,6-1 16,-5 12-16,-12 11 15,-5 5 1,0 11-16,-6 0 16,1 6-1,-1-6-15,6 0 16,-6-5-16,6 5 15,-5 0 1,-1 1-16,6-7 16,-6 6-16,6-5 15,6 5 1</inkml:trace>
  <inkml:trace contextRef="#ctx0" brushRef="#br0" timeOffset="195427.32">11043 5928 0,'0'0'0,"0"0"0,0 0 15,0 0 1,0 0-16,5-27 16,0-11-1,17-22-15,0-6 16,0 6-16,0-1 16,0-15-1,-6-17-15,6-11 16,-5 16-16,-1 6 15,12 0 1,-1-6-16,8 6 16,-2 11-16,3 11 15,-3 11 1,0 5-16,-1-5 16,7-12-16,-4 12 15,-7 0 1,-6 10-16,-3 12 15,-6 0 1,-2 10-16,-2 1 16,-4 10-16,1 1 15</inkml:trace>
  <inkml:trace contextRef="#ctx0" brushRef="#br0" timeOffset="196017.91">11645 5315 0,'0'0'0,"0"0"0,0 0 15,0 0-15,0 0 16,19-32-1,-8 10-15,5-17 16,9-4 0,11-7-16,5-10 15,16-6-15,3-5 16,-2 6 0,-6 10-16,-11 0 15,-11 11-15,-5 0 16,-6-10-1,5-12-15,4-5 16</inkml:trace>
  <inkml:trace contextRef="#ctx0" brushRef="#br2" timeOffset="210273.03">10407 4363 0,'0'0'15,"0"0"-15,0 0 16,0 0-16,0 0 15,0 0-15,0 0 16,0 0 0,0 0-16,-27 11 15,27-11 1,0 0-16,0 0 16,49-82-16,12-6 15,15-21 1,-10-6-16,-6 11 15,-11 16-15,6 6 16,0 16 0,-11 12-16,-11 15 15,-17 17-15,-5 6 16,0 10 0,-6 1-16,-5-1 15,6 1 1,-6 5-16,5-5 15,-5 5-15,0 0 16,0 0 0,0 0-16,0 0 15,0 0-15,0 0 16,0 0 0,0 0-16,0 0 15,0 0-15,0 0 16,0 0-1,0 0-15,0-6 16,0 6-16,0 0 16,0 0-1,0 0-15,0 0 16,0-5 0,0 5-16,6-6 15,-6 6-15,0-5 16,5 5-1,-5-6-15,6 6 16,-6-5-16,5 5 16,-5-6-1,6 6-15,-6-5 16,0 5-16,0-6 16,5 6-1,-5-5-15,6 5 16,-1-6-1,6-5-15,5-5 16,6-6-16,6-5 16,-6-1-1,0 6-15,-6 6 16,-5 0-16,0 10 16,-6 1-1,1-1-15,-6 6 16,0 0-16,5 0 15,-5 0 1,0 6 0</inkml:trace>
  <inkml:trace contextRef="#ctx0" brushRef="#br2" timeOffset="211204.23">10824 4418 0,'0'0'0,"0"0"0,0 0 16,0 0-1,0 0-15,0 0 16,0 0-16,0 0 16,27-33-1,28-16-15,21-28 16,1-22-16,-22 1 16,-17-1-1,0 6-15,6 6 16,11-23-16,13 6 15,-2 17 1,-8 21-16,-9 17 16,-11 16-16,-13 22 15,-9 5 1,-8 6-16,-5 0 16</inkml:trace>
  <inkml:trace contextRef="#ctx0" brushRef="#br2" timeOffset="211567.97">11218 4806 0,'0'0'0,"0"0"15,0 0-15,0 0 16,16-33 0,12-21-16,40-56 15,30-38 1,-7 23-16,-25 15 15,-23 12-15,-7 15 16,-9 12 0,-2 16-16,-6 12 15,-2 10 1</inkml:trace>
  <inkml:trace contextRef="#ctx0" brushRef="#br2" timeOffset="212100.74">11223 4363 0,'0'0'0,"0"0"16,0 0-16,0 0 15,0-33 1,22-11-16,22-49 16,43-44-1,7 6-15,-18 27 16,-27 16-16,-13 1 16,-6-6-1</inkml:trace>
  <inkml:trace contextRef="#ctx0" brushRef="#br2" timeOffset="212601.33">10736 4286 0,'0'0'0,"0"0"16,0 0-1,0 0-15,0 0 16,22-49 0,27-17-16,44-49 15,11-5-15,-16 5 16,-23-11 0,7-11-16,-9-5 15</inkml:trace>
  <inkml:trace contextRef="#ctx0" brushRef="#br2" timeOffset="213301.41">10271 4155 0,'0'0'15,"0"0"-15,0 0 16,21-38-16,29-28 15,48-49-15,34-27 16,-1-50 0,77-22-16,28 12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7:54:44.5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21160 16239 0,'0'0'0,"0"0"0,0 0 0,0 0 16,0 0-1,0 0-15,0 0 16,0 0 0,-41-3-16,-6-5 15,-13 0-15,5 0 16,9 2 0,5 1-16,5 2 15,0 0-15,-2-2 16,-11-1-1,-20-2-15,1 0 16,8 0-16,11-3 16,7 2-1,4-1-15,5-1 16,6 2 0,2 1-16,3 0 15,0 0-15,1 0 16,-7-3-1,4 0-15,2 0 16,3 2-16,2 1 16,6 3-1,3 2-15,-3-2 16,0-1-16,-3-2 16,-5 0-1,-3-3-15,-5-3 16,0-2-16,-1-4 15,4 1 1,2 3-16,2 2 16,7 6-1,2 0-15,3 0 16,-1 2-16,4 3 16,2 1-1,0-1-15,1 0 16,-1 0-16,0 1 15,1 2 1,-1 0-16,0 0 16,3 0-16,0 0 15,0 0 1,0 0-16,-3-3 16,-5 0-1</inkml:trace>
  <inkml:trace contextRef="#ctx0" brushRef="#br0">31833 14977 0,'0'0'0,"38"-65"0,17-20 0,13-17 15,-13 20-15,-8 19 16,-12 20-1,-7 7-15,-7 9 16,4-1-16,-3-2 16,0-11-1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52:31.5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12389 4877 0,'0'0'0,"0"0"0,0 0 0,0 0 0,0 0 15,0 0 1,0 0-16</inkml:trace>
  <inkml:trace contextRef="#ctx0" brushRef="#br0" timeOffset="1">5102 1817 0,'0'0'16,"0"0"-16,0 0 0,0 0 0,0 0 0,0 0 15,0 0 1,0 44-16,0 27 15,6 66 1,-12 22-16,6 22 16,0-1-16,-11 6 15,6 22 1,0-16-16,-6 5 16,5-22-16,6 11 15,6 0 1,-12 1-16,1 15 15,-1-5-15,-5 11 16,0-11 0,6 0-16,-6-5 15,0 0 1,-6 16-16,1-17 16,5 12-16,6-12 15,-6 17 1,16-13-16,1 15 15,-1-10-15,1 8 16,5-8 0,-17 0-16,1 2 15,-6-21-15,-17 38 16,-5-6 0,-21 37-16,-7-23 15,-10 11-15,33-63 16,16 17-1,11-50-15,6-19 16</inkml:trace>
  <inkml:trace contextRef="#ctx0" brushRef="#br0" timeOffset="2">5020 1910 0,'0'0'0,"0"0"0,0 0 16,0 0-16,39-27 15,-7 11 1,34-12-16,22-10 16,21-11-16,28-6 15,16 6 1,6-1-16,0 7 16,11 4-16,10 6 15,34 1 1,10-7-16,56 1 15,-1-11-15,44 10 16,27-10 0,11-6-16,12 12 15,21 4-15,-5-10 16,10 11 0,6-1-16,-27-4 15,11-1 1,8 0-16,19 0 15,-22 6-15,-38 0 16,3 5 0,24 11-16,-38 11 15,-22-11-15,-9 11 16,18 6 0,-23-6-16,-27 5 15,11-5-15,-39 0 16,20 0-1,-36 0-15,17-5 16,-36 0-16,11 5 16,-44 5-1,11 12-15,-19-1 16,-8 1 0,21 4-16,-15-4 15,4-1-15,-2 1 16,-19-6-1,8 0-15,0 0 16,-36 0-16,-8 0 16,3-6-1,-2 6-15,-10 0 16,23 0-16,25-5 16,-14-6-1,13 6-15,14-1 16,-35 1-16,-11-1 15,2 1 1,-11 5-16,-26-11 16,-4 5-1,-3 1-15,1-1 16,0 1 0,-12-1-16,-7-5 15,-1 0-15,1 0 16,7 6-16,15-6 15,-7 6 1,-21-1-16,-19 6 16,-14-5-16,-11 5 15,-5 0 1,-3 0-16,-5 0 16,-1 0-16,-2 0 15,0 0 1,-1 5-16,1-5 15,-3 6 1,0-6-16,0 5 16,0-5-16,-11 33 15,0 11 1,-8 16-16,0 33 16,-11 33-1,0 11-15,-1 5 16,-1 11-16,-1 12 15,3 4 1,8-5-16,-6 6 16,1 0-16,2 10 15,1-21 1,-4 0-16,9 11 16,8-6-16,-2 11 15,4-11 1,4 11-16,-3 6 15,5-11-15,-3 0 16,6-6 0,0 0-16,-5 6 15,5-12 1,-8 1-16,-3 0 16,5-11-16,1-6 15,2 0-15,0-10 16,6-1-1,0 1-15,2-1 16,6 6 0,-3-11-16,1 0 15,4-3-15,-2-8 16,0 0 0,6 5-16,-4-13 15,1-17-15,0 3 16,-1 0-1,1 0-15,-3-5 16,0-9-16,0-2 16,0 2-1,0-2-15,-3-11 16,3-1-16,-3-2 16,0-3-1,-2-8-15,2 1 16,-2-7-1,-1-2-15,1-3 16,-1 3-16,-2-1 16,0 1-1,2-3-15,-2 0 16,-1-5-16,1-6 16,0-3-1,0-5-15,-1-5 16,-2-4-16,0-4 15,0-4 1,3-2-16,-8 0 16,-12 2-1</inkml:trace>
  <inkml:trace contextRef="#ctx0" brushRef="#br0" timeOffset="3">4216 9952 0,'0'0'0,"0"0"0,0 0 16,0 0 0,0 0-16,60-3 15,5-2-15,34-12 16,54-5-1,17-8-15,0-5 16,43-9-16,-27 3 16,39-6-1,-6 6-15,22-2 16,16-4-16,39 11 16,-34-5-1,40-11-15,-23-8 16,5 0-16,23 0 15,-44 10 1,27 12-16,-33 13 16,12-7-16,21 7 15,-33 3 1,66-3-16,-44-7 16,17-7-1,32-7-15,-43 2 16,38-3-16,8 12 15,-60 5 1,47-3-16,5 6 16,-52 5-16,66-6 15,-50 9 1,-19 0-16,69-6 16,-83 3-16,42 3 15,-28-8 1,-19 5-16,6 0 15,-30 0-15,10 3 16,-16-3 0,-8 3-16,24-3 15,-38 3 1,30 0-16,-49 2 16,22 6-16,-16 6 15,-31 2 1,38 9-16,-34-4 15,-18 4-15,28 5 16,-16-6 0,-28-5-16,33 6 15,-3-3-15,-32-3 16,7 2 0,28 4-16,-30-4 15,-19-4-15,8 4 16,16 4-1,-18-6-15,-15-6 16,9 4 0,16-1-16,6-5 15,-25 0-15,-3 2 16,14 3 0,5 1-16,-18-4 15,-9 3-15,14 1 16,21-1-1,-18-3-15,-15 1 16,10 0-16,18 2 16,-6 6-1,-15-6-15,-17 3 16,-6 0-16,9 5 16,-12-2-1,-21-3-15,-20 3 16,-15-1-16,-12 1 15,-8-3 1,0 0 0</inkml:trace>
  <inkml:trace contextRef="#ctx0" brushRef="#br0" timeOffset="4">10265 1861 0,'0'0'0,"0"0"16,0 0-16,0 0 15,-55-27 1,17 21-16,-11 6 16,-17 11-16,-5 17 15,0 5 1,-6 5-16,-21 33 16,-23 28-1,12 15-15,26-20 16,1 26-16,-16 22 15,-12 1 1,17-1-16,11 33 16,27-43-16,6 21 15,5 6 1,11-6-16,1 22 16,4-11-16,12-16 15,5 16 1,16-32-16,12-6 15,10 5-15,11 0 16,12-27 0,26-5-16,39 10 15,6 12 1,-23-28-16,39-11 16,33-22-16,-55-16 15,55-6 1,10-21-16,-26-12 15,65-16-15,-11-16 16,65-17 0,-32-22-16,30-21 15,-65 5-15,40 5 16,-74 17 0,-24 0-16,27-17 15,-27-16-15,-41-11 16,24-6-1,9-16-15,-11-16 16,-50 33 0,3 5-16,-5-6 15,-6 12-15,-8 16 16,-17 10 0,-18 7-16,-9-6 15,-8-23-15,-8 1 16,-12-5-1,-15-23-15,-9-10 16,-5 27 0,-6 16-16,0 1 15,3-1-15,0-5 16,-8 6 0,-20-1-16,-13 0 15,-14-10-15,14 5 16,22 22-1,5 16-15,-8 11 16,-5 6 0,-6 0-16,-6 5 15,7 5 1,1-10-16,-2 5 16,-21-5-16,-4 0 15,6 5-15,11 11 16,-11-6-1,-8 7-15,-3 4 16,21 6-16,15 0 16,8 11-1,-6 0-15,-11 11 16,-21 0-16,-1 11 16,6 5-1,-22 12-15,-33 4 16,1 7-16,10-6 15,-38-12 1,16 1-16,33 11 16,-11 16-16,-5 17 15,21 21 1,17 6-16,-38 66 16,-11 33-1</inkml:trace>
  <inkml:trace contextRef="#ctx0" brushRef="#br0" timeOffset="5">16605 2250 0,'0'0'0,"0"0"15,0 0 1,-6-28-16,-2 1 16,-6-6-16,-5-11 15,0 6 1,0-6-16,-6-10 16,-7-1-1,-23-11-15,-25-5 16,-13 5-16,8 12 15,20 15 1,-17 6-16,-25 1 16,-16 10-16,30 5 15,5 1 1,-21-1-16,-20 6 16,19 11-16,17 0 15,-24-5 1,-20 5-16,16 5 15,20 1-15,-3-1 16,-6 1 0,9-1-16,11 1 15,8 5-15,-11 0 16,-14 11 0,-3 5-16,1 11 15,8 12 1,-23 15-16,7-4 15,18-7-15,23-15 16,13-7 0,2 1-16,-4 6 15,-15 15-15,-2 17 16,6 1 0,7-1-16,3 0 15,1-5-15,-6 10 16,5-5-1,6-5-15,16-6 16,0-5-16,6 0 16,-1 11-1,7 10-15,1 12 16,10-1 0,-1-10-16,5 0 15,9 5-15,0 5 16,2-5-1,4-16-15,4 0 16,4 0-16,7 10 16,4 6-1,5 0-15,0-10 16,13-7-16,9-5 16,11 1-1,21-1-15,1 0 16,-6-5-16,3-6 15,14 0 1,5-10-16,8-6 16,-24-6-1,8-5-15,30 0 16,11 0-16,-6-11 16,14-1-1,19 1-15,-18-11 16,4 0-16,34-11 15,-26 1 1,1-1-16,33-17 16,-20 1-16,-2-1 15,22-15 1,-17-12-16,-16 0 16,30-10-16,-28 4 15,-37 18 1,13-12-16,8 0 15,-19-11 1,-25 6-16,0-6 16,9 6-16,-3 0 15,-11 0 1,-20-6-16,-2-5 16,-11-6-16,-3 12 15,-5 10 1,0 0-16,-3-5 15,-5-6-15,-6-5 16,-6 5 0,-4 6-16,-4 16 15,-5 6 1,-3 5-16,-5 0 16,-3 6-16,0 0 15,-6-12 1,-2-5-16,-5-5 15,-7-6-15,-2 1 16,-2 10 0,-4 0-16,4 6 15,-1 0-15,-2-1 16,5 1 0,-3 0-16,3-1 15,0 1 1,-8 0-16,-5-6 15,-4 5-15,-4 7 16,-1-1 0,-3 0-16,4 0 15,1 0-15,7 6 16,2-6 0,0 6-16,0-6 15,-21-5-15,-48-1 16,-37 1-1</inkml:trace>
  <inkml:trace contextRef="#ctx0" brushRef="#br0" timeOffset="6">11541 7081 0,'0'0'0,"0"0"15,0 0-15,0 0 16,0 0-1,0 0-15,0 0 16,0 0-16,0 0 16,0 0-1,0 0-15,0 0 16,19 30-16,-5-16 16,2 2-1,6 3-15,0 0 16,5-2-1,17 2-15,22 3 16,24 0-16,-2-6 16,-23-5-1,-10-3-15,22-2 16,35-1-16,6-8 16,-23 1-1,40-1-15,51-5 16,-49-3-16,19-11 15,35-3 1,-43-10-16,3-12 16,24-10-1,-36 2-15,-35 6 16,20-3-16,7 0 16,-24 2-1,-20-15-15,-5-6 16,1-3-16,7-6 15,0 12-15,-24 2 16,-14-5 0,-6-11-16,-7 11 15,-9 5 1,8 0-16,1-10 16,-1-17-16,0 0 15,-2 16 1,-3 6-16,-6 5 15,0 0-15,-5 1 16,-3-1 0,-8 11-16,0-5 15,-2 11 1,-4 5-16,-2 0 16,0-5-16,-3-11 15,-6-11 1,1-1-16,-4 7 15,-2 5-15,-5-1 16,-3-4 0,0-1-16,-9-5 15,4 11-15,-4-1 16,-2 12 0,0-6-16,0 6 15,3-6-15,-1 1 16,-2-1-1,-6-5-15,-2 5 16,-8 6-16,-9-6 16,-5 6-1,-3-6-15,5 6 16,3-1 0,6 7-16,3-1 15,-1 5-15,-2 1 16,0 5-1,-1 0-15,4 1 16,2 4-16,6 1 16,-1 5-1,4 0-15,-1 0 16,-2 0-16,-3 0 16,-3 0-1,-5 6-15,-1-6 16,-2 6-1,11 5-15,0-6 16,3 6-16,0 0 16,-3 1-1,-11-7-15,-6 12 16,3-1-16,-2 1 16,-1 5-1,1-6-15,8 6 16,-14 6-16,-14-1 15,-13 6 1,-3 0-16,13 0 16,12 0-1,-1 0-15,-2 0 16,-5 11-16,-1-6 16,6 6-1,2 0-15,-2 5 16,-6 6-16,-5 0 15,-5 5 1,-4 1-16,12 4 16,11 1-16,-1 0 15,-7 5 1,-1 1-16,3-7 16,0 7-16,0 4 15,19 1 1,-5 5-16,-6 11 15,1 6 1,-1-6-16,11-10 16,-5 10-16,11 11 15,0-6 1,5 7-16,5-7 16,1-5-16,-6 6 15,1 5 1,4 0-16,6-5 15,1-6-15,4 0 16,1 6 0,5-1-16,5-10 15,7-6-15,4-10 16,6-1 0,0 6-16,0 5 15,6 6 1,4-1-16,7 1 15,5-6-15,0 0 16,11-5 0,-1 0-16,1 5 15,-5 6-15,4-1 16,-4 1 0,-6-17-16,0 1 15,0-4-15,-1 9 16,7 2-1,-1 1-15,1-6 16,-1 3-16,6-6 16,-6-11-1,6-2-15,0-3 16,-6-6-16,1 0 16,-1 3-1,0 3-15,1 3 16,-1 5-16,-5 3 15,5 0 1,-5-9-16,0-2 16,6-6-1,2-2-15,5-3 16,-2-3-16,5-3 16,3 4-1,3-1-15,-5-3 16,-7-2-16,-4-6 15,-4 3 1,7 3-16,1-1 16,4 1-16,8 0 15,2-3 1,6-3-16,-5 0 16,2-2-16,-5-4 15,0 1 1,-3 0-16,0 0 15,3 2 1,8 1-16,8-4 16,0 1-16,-2-3 15,-1-3 1,-5 1-16,-3-1 16,3 0-16,6-2 15,5 2 1,-6 3-16,1 0 15,-3 0 1,-6-3-16,-3-2 16,4-1-16,7-2 15,14-3 1,17-5-16,5-1 16,-14 1-16,-13 5 15,5 0 1,17-3-16,5 0 15,0-5-15,-16 3 16,-14-9 0,5 1-16,6-7 15,13-7 1,-2 0-16,-11 0 16,-14 2-16,-16 6 15,-5 5-15,-1 1 16,-3-1-1,12 0-15,0 1 16,-4-1 0,-4 6-16,-6 2 15,-6 7-15,-5-4 16,-3 3 0,0 0-16,-5 3 15,-3 0-15,-3-1 16,0 4-1,-2-3-15,-1-1 16,1 1 0,-1 0-16,3-3 15,0-3-15,1-5 16,2-3 0,0-2-16,2-6 15,1-1-15,0 4 16,-3 2-1,2 1-15,1-4 16,2 4-16,4-6 16,-1-6-1,-3 1-15,1-9 16,4 5-16,-1-4 16,-1 4-1,0 6-15,0 1 16,-2-1-1,-4 11-15,1-6 16,-3 7-16,0-1 16,-3 5-1,0-5-15,0 0 16,1 1-16,-1-7 16,0 1-1,0-6-15,1 0 16,-1 0-16,-3 0 15,1 6 1,-1 5-16,1 0 16,-1 0-16,-2 1 15,2-1 1,1-6-16,-3 6 16,-1-5-1,1 0-15,0-1 16,-1 1-16,1 0 15,0-6 1,0 5-16,-1 1 16,1 0-16,-3 5 15,3 0 1,-3 0-16,0 5 16,0 1-16,0 0 15,0-1 1,0-5-16,-3 6 15,0-6-15,3 6 16,-2-6 0,-1-6-16,0 6 15,3-5 1,-3 5-16,1-5 16,-1 5-16,0 0 15,1-5 1,-4-1-16,1 1 15,2 5-15,0 5 16,0 1 0,1 0-16,-4-1 15,1 6-15,-1-5 16,1 5 0,-1-6-16,1 7 15,-3-7 1,-1 1-16,1-1 15,0-5-15,-3 0 16,0 6 0,0-6-16,-5 0 15,-4-11-15,1 1 16,-3-7 0,1 1-16,-4-6 15,3 0-15,3 1 16,-3-7-1,-5-10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1-12T16:52:37.1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4945 14954 0,'0'0'0,"0"0"0,0 0 0,0 0 0,0 0 16,0 0-16,32-9 16,21-4-16,5-10 15,40-14 1,65-12-16,59-26 16,0-6-1,65-24-15,-71 5 16,19 1-16,-32 27 15,-14 7 1,20 6-16,-8 1 16,2 15-16,45-6 15,-32 0 1,51 4-16,-32-4 16,20-3-16,-20 10 15,-46 8 1,-25 8-16,-8 4 15,-45 5-15,-19 11 16,-15-4 0,2 1-16,13-2 15,5 2 1,-5 3-16,-14-2 16,-26 8-16,-13 0 15,-12 0 1,-8 0-16,-6 0 15,-6 0-15,-1 0 16,1 0 0,-1 0-16,-6 0 15,7 0 1,-7 0-16,6 0 16,-6 0-16,7 0 15,-7 0 1,0 0-16,6 0 15,-6 0-15,6 0 16,-6 0 0,0 0-16,0 0 15,0 0-15,0 0 16,0 0 0,0 0-16,0 0 15,0 0-15,0 0 16,0 0-1,0 0-15,0 0 16,0 0 0,0 0-16,0 0 15,7 0-15,-7 0 16,0 0 0,0 0-16,0 0 15,0 0-15,0 0 16,0 0-1,0 0-15,0 0 16,0 0-16,0 0 16,0 0-1,0 0-15,0 0 16,0 0-16,0 0 16,0 0-1,0 0-15,0 0 16,0 0-1,0 0-15,0 0 16,0 0-16,0 0 16,0 0-1,0 0-15,0 0 16,0 0-16,0 0 16,0 0-1,0 0-15,0 0 16,0 0-16,0 0 15,0 0 1,0 0-16,0 0 16,0 0-16,0 0 15,0 0 1,0 0-16,0 0 16,0 0-16,0 0 15,0 0 1,0 0-16,6 0 15,-6 0 1,0 0-16,8 0 16,-8 0-16,5 0 15,-5 0 1,8-3-16,-8 1 16,6-2-16,1-3 15,19-3 1,13-5-16,26-11 15,27-14-15,-1-12 16,13-7 0,40-10-16,18-2 15,-4 3-15,-15-7 16,33 13 0,7-21-16,-26 6 15,33-5 1,11 3-16,-37 4 15,42 0-15,-5-3 16,-11 3 0,45 3-16,-36 10 15,7 3-15,20 10 16,-61 4 0,8 2-16,10 5 15,-36 4-15,-43 8 16,-8 7-1,14 2-15,1 4 16,-9 0-16,-25 0 16,-21 7-1,-11-1-15,-11 4 16,-12 0 0,-2-1-16,6 1 15,23 3-15,29 7 16</inkml:trace>
  <inkml:trace contextRef="#ctx0" brushRef="#br0" timeOffset="1">15519 12135 0,'0'0'0,"0"0"0,0 0 16,0 0-1,0 0-15,0 0 16,0 0 0,0 0-16,0 0 15,0 0-15,0 0 16,0 0-1,0 0-15,33-30 16,-33 30-16,3 0 16,-3 0-1,0 0-15,0 0 16,0 0-16,0 0 16,0 0-1,0 0-15,4 0 16,-4 0-1,0 0-15,0 0 16,0 0-16,0 0 16,0 0-1,0 0-15,2 0 16,-2 0-16,4 0 16,-1-3-1,1 0-15,-2-1 16,2 1-16,2-3 15,20-7 1,56-20-16,46-16 16,9-16-16,72-4 15,12 4 1,-35-4-16,36 4 16,-23 0-1,-9 0-15,51 3 16,-31-4-16,89 8 15,-8 2 1,84 14-16,-10 12 16,-55 13-16,30 17 15,-88 0 1,67 14-16,-84-1 16,24 13-1,-28 4-15,-58-1 16,30 17-16,-21-7 15,-28 6 1,28 17-16,17 17 16,-65-7-16,-33-4 15</inkml:trace>
  <inkml:trace contextRef="#ctx0" brushRef="#br0" timeOffset="2">10891 13994 0,'0'0'0,"0"0"15,0 0-15,0 0 16,-26-32-16,20 19 16,-7 0-1,6 4-15,1 1 16,-2 2-16,8 3 16,-5-1-1,5 2-15,-8 2 16,8 0-1,0 0-15,0 0 16,0 0-16,0 0 16,47 87-1,-2-22-15,21 18 16,64 17-16,40 11 16,-20-19-1,39-4-15,21-17 16,-28-11-16,53-5 15,0-6 1,20-10-16,12 4 16,47-5-16,-38-14 15,45-5 1,-67-13-16,40-6 16,-59 4-16,-69-4 15,5 7 1,-34-1-16,-37-3 15,-22 1 1,-8-4-16,-2 0 16,16-7-16,21-10 15,12-2 1</inkml:trace>
  <inkml:trace contextRef="#ctx0" brushRef="#br0" timeOffset="3">15473 12131 0,'0'0'0,"0"0"0,0 0 15,0 0-15,0 0 16,0 0-1,0 0-15,0 0 16,0 0-16,0 0 16,0 0-1,0 0-15,0 0 16,0 0 0,0 0-16,0 0 15,0 0-15,33-26 16,-27 33-1,11 10-15,15 18 16,34 27-16,39 19 16,6 11-1,-8-7-15,-24-10 16,15-7-16,50 11 16,13-4-1,2-7-15,80 10 16,-14-8-1,69 1-15,-39 1 16,19-7-16,-20-3 16,-35-7-1,42 1-15,-69-20 16,50 7-16,-29-18 16,1-1-1,28 1-15,-65-1 16,48 2-16,-13-7 15,-62 0 1,-10-2-16,-5-1 16,-28 0-16,-28 4 15,-17 3 1</inkml:trace>
  <inkml:trace contextRef="#ctx0" brushRef="#br0" timeOffset="4">4416 13865 0,'0'0'0,"0"0"16,0 0-16,-53 32 15</inkml:trace>
  <inkml:trace contextRef="#ctx0" brushRef="#br0" timeOffset="5">3587 14344 0,'0'0'0,"0"0"16,0 0-16,0 0 15,0 0-15,0 0 16,13 39-1,0 6-15,6 34 16,2 15-16,-2 17 16,1 13-1,-8-2-15,1-5 16,-13-12 0,7-11-16,-7-23 15,6-18-15,-6-21 16,7-12-1,-7-10-15,0-3 16,0-5-16,0-4 16,0 2-1,-7-75-15,1-49 16,12-62-16,7-60 16,34-4-1,11-11-15,21 32 16,-21 75-1,-5 47-15,-21 39 16,0 21-16,2 21 16,5 16-1,12 10-15,35 21 16,38 24-16,13 30 16,6 42-1,-38 18-15,-20 21 16,-27 11-16,-26 8 15,-18 31 1,-20-20-16,-13-7 16</inkml:trace>
  <inkml:trace contextRef="#ctx0" brushRef="#br0" timeOffset="6">3580 14752 0,'0'0'0,"0"0"16,0 0-16,0 0 15,0 0 1,86-19-16,44-24 15,92-38-15,117-43 16,27-36 0,-1-1-16,-6 5 15</inkml:trace>
  <inkml:trace contextRef="#ctx0" brushRef="#br0" timeOffset="7">11002 11746 0,'0'0'0,"0"0"0,0 0 16,0 33-1,0 16-15,7 26 16,-7 16-16,0 7 15,-7-7 1,7-19-16,-6-26 16,6-13-16,-7-17 15,7-3 1,-6-7-16,6-6 16,0 0-1,0 0-15,-7-140 16,27-33-16,46-42 15,44-7 1,20 39-16,-38 72 16,-27 45-16,-19 34 15,-7 19 1,0 17-16,26 25 16,14 39-16,-21 17 15,-31 3 1,-41-5-16,-25 11 15,-19 0-15,-1-2 16,0-17 0,7-26-16,26-23 15,6-13 1,14-11-16,6-2 16,0 0-16,0 0 15,92-41 1,-8 34-16,27 10 15,13 20-15,-7 13 16,-19 7 0,-39-11-16,-32-8 15,-27-5-15,-8 7 16,-44 19 0,-98 34-16,-39 9 15,0-3-15,-20-7 16,59-16-1,26-10 1</inkml:trace>
  <inkml:trace contextRef="#ctx0" brushRef="#br0" timeOffset="8">11316 16393 0,'0'0'0,"0"0"16,0 36-16,7 36 15,5 49-15,8 41 16,-1-4 0,-6-41-16,-13-42 15,0-32 1,0-15-16,-6-7 15,6-8-15,-7-4 16,1-5 0,6-4-16,-52-40 15,6-54-15,7-50 16,26-42 0,39-13-16,32-4 15,14 34 1,-20 62-16,-19 51 15,-7 27-15,-6 16 16,6 15 0,26 28-16,13 26 15,1 16-15,-21-1 16,-25-9 0,-20-6-16,-20 3 15,-6-5-15,-6-5 16,-1-6-1,7-13-15,6-14 16,14-6-16,-1-4 16,1-2-1,6-2-15,6 5 16,27 16 0,39 22-16,46 30 15,-14 11-15,-39-14 16,-33-14-1,-11-5-15,-21-14 16,-27 12-16,-57 22 16,-47 8-1,14 0-15,12-8 16,-19-2-16,13-9 16,52-29-1,20-13 1</inkml:trace>
  <inkml:trace contextRef="#ctx0" brushRef="#br0" timeOffset="9">12151 15888 0,'0'0'0,"0"0"0,0 0 15,0 0 1,-7 32-16,1 26 16,-1 47-16,7 36 15,7 21 1,6 9 0</inkml:trace>
  <inkml:trace contextRef="#ctx0" brushRef="#br0" timeOffset="10">19439 10265 0,'0'0'0,"0"0"0,0 0 0,-33-4 0,-16 4 16,-33 4-16,-12 9 16,-23 23-1,-40 16-15,-7 10 16,21 10-16,38-7 16,24-3-1,10-10-15,18 4 16,20-11-16,23-15 15,10-4 1,8 0-16,11 7 16,33 9-1,76 7-15,67 6 16,115-6-16,36-13 16,-6-10-1</inkml:trace>
  <inkml:trace contextRef="#ctx0" brushRef="#br0" timeOffset="11">18401 14735 0,'0'0'0,"0"0"0,0 0 16,-36-19-16,-23 26 16,-41 16-1,-11 28-15,6 28 16,30 9-16,29-13 15,20-6 1,6-7-16,10 0 16,10-7-1,10 7-15,20 9 16,35 5-16,37-7 16,5-18-1,-28-25-15,11-9 16,15-10-16,12-7 15,-12-4 1,-13-3 0</inkml:trace>
  <inkml:trace contextRef="#ctx0" brushRef="#br0" timeOffset="12">19012 14252 0,'0'0'0,"0"0"16,0 0-16,0 0 15,0 0 1,0 0-16,0 0 15,0 0-15,15 49 16,-11-16 0,-1 13-16,-10 23 15,-2 12-15,-4 11 16</inkml:trace>
  <inkml:trace contextRef="#ctx0" brushRef="#br0" timeOffset="13">12347 11443 0,'0'0'0,"0"0"0,0 0 0,0 0 0,58-43 16,15 1 0,51-17-16,87-19 15,1-4 1,-19 4-1</inkml:trace>
  <inkml:trace contextRef="#ctx0" brushRef="#br0" timeOffset="14">12771 11870 0,'0'0'0,"0"0"0,0 0 15,0 0-15,0 0 16,0 0 0,81-19-16,43-17 15,21-7-15,18 17 16,3 10 0</inkml:trace>
  <inkml:trace contextRef="#ctx0" brushRef="#br0" timeOffset="15">13981 11009 0,'0'0'0,"0"0"0,0 0 16,0 0-1,-25 72-15,9-4 16,3 10-16,9-6 16,4-13-1,4-13-15,5-14 16,4-6-16,8-6 15,7-7 1,15-13-16,25-20 16,27-29-1,39-42-15,16-17 16,-29 7-16,-40 16 16,-31 14-1,-22 5-15,-28 11 16,-22-10-16,-24-7 15,-23-1 1,-9 11-16,6 14 16,-3 19-16,-3 16 15,6 13 1,-3 15-16,-20 32 16,-2 41-1,18 38-15,17 28 16</inkml:trace>
  <inkml:trace contextRef="#ctx0" brushRef="#br0" timeOffset="16">15471 10660 0,'0'0'16,"0"0"-16,0 0 16,0 0-16,0 0 15,0 0-15,0 0 16,9 39 0</inkml:trace>
  <inkml:trace contextRef="#ctx0" brushRef="#br0" timeOffset="17">16652 10157 0,'0'0'0,"0"0"0,0 0 16,0 0 0,-46-20-16,-22 13 15,-37 14-15,-19 20 16,-32 31-1,-11 27-15,20 13 16,40-1 0,34-11-16,31-18 15,20-19-15,11-13 16,11-10-16,0-6 16,3-7-1,5 0-15,11-1 16,16-4-1,48-18-15,30-29 16,44-40-16,46-25 16,-15-10-1,-73 29-15,-53 29 16,-26 17-16,-16 13 16,-11 3-1,-3 4-15,-6-1 16,-2-7-16,-5-1 15,-6-6 1,-10 2-16,-13 0 16,-9 6-1,-17 9-15,-13 21 16,-17 22-16,-15 29 16,-24 20-1,-6 9 1</inkml:trace>
  <inkml:trace contextRef="#ctx0" brushRef="#br0" timeOffset="18">16870 10033 0,'0'0'0,"0"0"16,0 0-16,0 33 15,-3 16 1,0 35-16,-13 31 16,-11 15-16,1-3 15,0 17 1,-3-4-16,-8 20 15,-8 30-15,-7 15 16</inkml:trace>
  <inkml:trace contextRef="#ctx0" brushRef="#br0" timeOffset="19">15601 10639 0,'0'0'0,"0"0"0,0 0 15,0 0-15,0 0 16,0 0-1,0 0-15,0 0 16,0 0 0,0 0-16,0 0 15,0 0-15,0 0 16,0 0 0,0 0-16,0 0 15,0 0-15,0 0 16,0 0-1,0 0-15,0 0 16,-14 53-16,22-27 16,7 7-1,22 3-15,25-4 16,29-5-16,-3-11 16,-9-6-1</inkml:trace>
  <inkml:trace contextRef="#ctx0" brushRef="#br0" timeOffset="20">15484 10996 0,'0'0'0,"0"0"0,0 0 15,0 0-15,0 0 16,0 0 0,0 0-16,0-33 15,0-3-15,2-13 16,2-10 0,5-3-16,2-3 15,1 3-15,1 9 16,0 8-1,4 9-15,13-3 16,22-6-16,46-11 16,9 4-1,-9 2-15,0 5 16,13 6 0,-7 10-16,-9 9 15,-17 4-15,-19 3 16,-16 2-1,-8 9-15,18 4 16,22 9-16</inkml:trace>
  <inkml:trace contextRef="#ctx0" brushRef="#br0" timeOffset="21">15131 11224 0,'0'0'16,"0"0"-16,0 0 15,0 0-15,0 0 16,0 0-16,0 0 16,0 0-1,0 0-15,0 0 16,0 0-16,0 0 16,0 0-1,0 0-15,0 0 16,0 0-1,0 0-15,0 0 16,0 0-16,0 0 16,0 0-1,0 0-15,32-23 16,-28 17-16,-1-4 16,1 0-1,-2 4-15,2-1 16,-4 4-16,0 0 15,0-1 1,0 1-16,0 3 16,0-3-1,0 3-15,0 0 16,0 0-16,0 0 16,0 0-1,0 0-15,0 6 16,0-6-1</inkml:trace>
  <inkml:trace contextRef="#ctx0" brushRef="#br0" timeOffset="22">5128 14938 0,'0'0'15,"0"0"-15,0 0 0,0 0 0,0 0 16,0 0-16,0 0 15,0 0-15,0 0 16,0 0 0,0 0-16,39 0 15,-26 13 1,6 13-16,15 19 16,4 17-16,14 11 15,7 12 1,6 16-16,-12-7 15,-1-9-15,0-10 16,-6-13 0,-1-6-16,2-1 15,4 1-15,14 8 16,27 22 0,19 5-16,6 4 15,-12 3-15,-7 15 16,33 11-1,25-6-15,-6-24 16,0-5-16,33-14 16,-7-6-1,-39-5-15,20-11 16,32-7 0,-58-4-16,-14-12 15,27-4-15,6 0 16,-38-3-1,-22-1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7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0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1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879F-13A4-4678-80AF-6B915D975730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B39E-8B9C-48AB-8A3E-ACBEFF7E6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9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A034-E9E3-9DC5-35E9-9F1477F96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59E5E-38D3-A841-4F33-32B485359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DFCDCC-C51E-4699-EF11-DC7A73E22DBB}"/>
                  </a:ext>
                </a:extLst>
              </p14:cNvPr>
              <p14:cNvContentPartPr/>
              <p14:nvPr/>
            </p14:nvContentPartPr>
            <p14:xfrm>
              <a:off x="723240" y="303480"/>
              <a:ext cx="4304880" cy="251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DFCDCC-C51E-4699-EF11-DC7A73E22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294120"/>
                <a:ext cx="4323600" cy="25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5C9E1-CC41-F450-B7B9-6155742277BD}"/>
                  </a:ext>
                </a:extLst>
              </p14:cNvPr>
              <p14:cNvContentPartPr/>
              <p14:nvPr/>
            </p14:nvContentPartPr>
            <p14:xfrm>
              <a:off x="6363120" y="344160"/>
              <a:ext cx="4304880" cy="251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5C9E1-CC41-F450-B7B9-615574227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760" y="334800"/>
                <a:ext cx="4323600" cy="25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6EB793-91DF-DCFC-925C-4DEE90C526F5}"/>
                  </a:ext>
                </a:extLst>
              </p14:cNvPr>
              <p14:cNvContentPartPr/>
              <p14:nvPr/>
            </p14:nvContentPartPr>
            <p14:xfrm>
              <a:off x="374897" y="4288166"/>
              <a:ext cx="4304880" cy="251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6EB793-91DF-DCFC-925C-4DEE90C52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537" y="4278806"/>
                <a:ext cx="4323600" cy="25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07EB53-4E5F-D73F-0A8F-EAFD7B97A916}"/>
                  </a:ext>
                </a:extLst>
              </p14:cNvPr>
              <p14:cNvContentPartPr/>
              <p14:nvPr/>
            </p14:nvContentPartPr>
            <p14:xfrm>
              <a:off x="7722754" y="4288166"/>
              <a:ext cx="4304880" cy="2512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07EB53-4E5F-D73F-0A8F-EAFD7B97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3394" y="4278806"/>
                <a:ext cx="4323600" cy="25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64AD6A-06E8-95F1-5F11-0E6618FA0A5C}"/>
                  </a:ext>
                </a:extLst>
              </p14:cNvPr>
              <p14:cNvContentPartPr/>
              <p14:nvPr/>
            </p14:nvContentPartPr>
            <p14:xfrm>
              <a:off x="281880" y="133920"/>
              <a:ext cx="11821680" cy="658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64AD6A-06E8-95F1-5F11-0E6618FA0A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520" y="124560"/>
                <a:ext cx="1184040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2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0D22-D9AE-2D50-B15A-EBB67BE6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B14A-0254-4B38-6A29-D8FB002D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A00B-9E1F-0C59-1406-8B8DA2757B57}"/>
                  </a:ext>
                </a:extLst>
              </p14:cNvPr>
              <p14:cNvContentPartPr/>
              <p14:nvPr/>
            </p14:nvContentPartPr>
            <p14:xfrm>
              <a:off x="750960" y="271800"/>
              <a:ext cx="11396880" cy="495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A00B-9E1F-0C59-1406-8B8DA2757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262440"/>
                <a:ext cx="11415600" cy="49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8453F9-9967-7B1C-E3EC-33BB1FC3369A}"/>
                  </a:ext>
                </a:extLst>
              </p14:cNvPr>
              <p14:cNvContentPartPr/>
              <p14:nvPr/>
            </p14:nvContentPartPr>
            <p14:xfrm>
              <a:off x="7128720" y="5175000"/>
              <a:ext cx="4481280" cy="67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8453F9-9967-7B1C-E3EC-33BB1FC336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9360" y="5165640"/>
                <a:ext cx="450000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78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D9A-D8E9-6061-C498-F03F2D2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513A-0BD2-3A21-70A6-9AE5057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AE368B-8A9C-2F88-A870-E56FBE1512AA}"/>
                  </a:ext>
                </a:extLst>
              </p14:cNvPr>
              <p14:cNvContentPartPr/>
              <p14:nvPr/>
            </p14:nvContentPartPr>
            <p14:xfrm>
              <a:off x="2927820" y="-128142"/>
              <a:ext cx="6565320" cy="343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AE368B-8A9C-2F88-A870-E56FBE151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460" y="-137502"/>
                <a:ext cx="6584040" cy="34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83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E361-339A-C0AD-2759-4E1D14FD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C8DE-7E34-F7A5-CAD1-6813986A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409D62-67F2-9935-0A9F-F6BE08F59608}"/>
                  </a:ext>
                </a:extLst>
              </p14:cNvPr>
              <p14:cNvContentPartPr/>
              <p14:nvPr/>
            </p14:nvContentPartPr>
            <p14:xfrm>
              <a:off x="0" y="454908"/>
              <a:ext cx="6717736" cy="274143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409D62-67F2-9935-0A9F-F6BE08F59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45548"/>
                <a:ext cx="6736456" cy="2760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86D1CE-C401-D1A6-B1D5-28A65855C347}"/>
                  </a:ext>
                </a:extLst>
              </p14:cNvPr>
              <p14:cNvContentPartPr/>
              <p14:nvPr/>
            </p14:nvContentPartPr>
            <p14:xfrm>
              <a:off x="669960" y="419760"/>
              <a:ext cx="8944560" cy="565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86D1CE-C401-D1A6-B1D5-28A65855C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600" y="410400"/>
                <a:ext cx="8963280" cy="56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3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41AD-2556-328B-AE17-E6314874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4D09-206B-FF47-5264-E42614EE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FD267F-5030-82B8-D185-EC73D7F39AD4}"/>
                  </a:ext>
                </a:extLst>
              </p14:cNvPr>
              <p14:cNvContentPartPr/>
              <p14:nvPr/>
            </p14:nvContentPartPr>
            <p14:xfrm>
              <a:off x="829800" y="234360"/>
              <a:ext cx="11239200" cy="634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FD267F-5030-82B8-D185-EC73D7F39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40" y="225000"/>
                <a:ext cx="11257920" cy="63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2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01D6-16C2-753C-D2A1-3A395D4A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861B-3AD1-3EBB-74D5-38A84EDD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1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22057020</dc:creator>
  <cp:lastModifiedBy>22057020</cp:lastModifiedBy>
  <cp:revision>1</cp:revision>
  <dcterms:created xsi:type="dcterms:W3CDTF">2022-11-12T15:59:26Z</dcterms:created>
  <dcterms:modified xsi:type="dcterms:W3CDTF">2022-11-12T20:36:06Z</dcterms:modified>
</cp:coreProperties>
</file>