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805093" y="4705774"/>
            <a:ext cx="1991360" cy="2485813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435013" y="2446867"/>
            <a:ext cx="7357534" cy="489712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92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423333" y="2275840"/>
            <a:ext cx="8984827" cy="1568027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63040" y="4145280"/>
            <a:ext cx="6827520" cy="1278467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87680" y="6661573"/>
            <a:ext cx="227584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32480" y="6661573"/>
            <a:ext cx="308864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0080" y="6661573"/>
            <a:ext cx="227584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1360" y="292947"/>
            <a:ext cx="21945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680" y="292947"/>
            <a:ext cx="64211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1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7"/>
            <a:ext cx="8412480" cy="1600199"/>
          </a:xfrm>
        </p:spPr>
        <p:txBody>
          <a:bodyPr/>
          <a:lstStyle>
            <a:lvl1pPr marL="0" indent="0">
              <a:buNone/>
              <a:defRPr sz="2560"/>
            </a:lvl1pPr>
            <a:lvl2pPr marL="487680" indent="0">
              <a:buNone/>
              <a:defRPr sz="2135"/>
            </a:lvl2pPr>
            <a:lvl3pPr marL="975360" indent="0">
              <a:buNone/>
              <a:defRPr sz="1920"/>
            </a:lvl3pPr>
            <a:lvl4pPr marL="1463040" indent="0">
              <a:buNone/>
              <a:defRPr sz="1705"/>
            </a:lvl4pPr>
            <a:lvl5pPr marL="1950720" indent="0">
              <a:buNone/>
              <a:defRPr sz="1705"/>
            </a:lvl5pPr>
            <a:lvl6pPr marL="2438400" indent="0">
              <a:buNone/>
              <a:defRPr sz="1705"/>
            </a:lvl6pPr>
            <a:lvl7pPr marL="2926080" indent="0">
              <a:buNone/>
              <a:defRPr sz="1705"/>
            </a:lvl7pPr>
            <a:lvl8pPr marL="3413760" indent="0">
              <a:buNone/>
              <a:defRPr sz="1705"/>
            </a:lvl8pPr>
            <a:lvl9pPr marL="3901440" indent="0">
              <a:buNone/>
              <a:defRPr sz="17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1706880"/>
            <a:ext cx="4307840" cy="4827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080" y="1706880"/>
            <a:ext cx="4307840" cy="4827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54" y="389467"/>
            <a:ext cx="841248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254" y="1793241"/>
            <a:ext cx="412665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254" y="2672080"/>
            <a:ext cx="4126653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793241"/>
            <a:ext cx="41469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2672080"/>
            <a:ext cx="414697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54" y="487680"/>
            <a:ext cx="3146213" cy="170688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974" y="1053253"/>
            <a:ext cx="4937760" cy="5198533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254" y="2194560"/>
            <a:ext cx="3146213" cy="4065694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54" y="487680"/>
            <a:ext cx="3146213" cy="170688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6974" y="1053253"/>
            <a:ext cx="4937760" cy="5198533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254" y="2194560"/>
            <a:ext cx="3146213" cy="4065694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613401" y="4348480"/>
            <a:ext cx="1490133" cy="1866053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272453" y="5066453"/>
            <a:ext cx="7481147" cy="2277534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920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87680" y="292947"/>
            <a:ext cx="8778240" cy="1219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87680" y="1706880"/>
            <a:ext cx="8778240" cy="4827694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680" y="6661573"/>
            <a:ext cx="227584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95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32480" y="6661573"/>
            <a:ext cx="308864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95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0080" y="6661573"/>
            <a:ext cx="227584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95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4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65760" indent="-365760" algn="l" rtl="0" fontAlgn="base">
        <a:spcBef>
          <a:spcPct val="21000"/>
        </a:spcBef>
        <a:spcAft>
          <a:spcPct val="0"/>
        </a:spcAft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1pPr>
      <a:lvl2pPr marL="792480" indent="-304800" algn="l" rtl="0" fontAlgn="base">
        <a:spcBef>
          <a:spcPct val="21000"/>
        </a:spcBef>
        <a:spcAft>
          <a:spcPct val="0"/>
        </a:spcAft>
        <a:buChar char="–"/>
        <a:defRPr sz="2985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indent="-243840" algn="l" rtl="0" fontAlgn="base">
        <a:spcBef>
          <a:spcPct val="21000"/>
        </a:spcBef>
        <a:spcAft>
          <a:spcPct val="0"/>
        </a:spcAft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indent="-243840" algn="l" rtl="0" fontAlgn="base">
        <a:spcBef>
          <a:spcPct val="21000"/>
        </a:spcBef>
        <a:spcAft>
          <a:spcPct val="0"/>
        </a:spcAft>
        <a:buChar char="–"/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43840" algn="l" rtl="0" fontAlgn="base">
        <a:spcBef>
          <a:spcPct val="21000"/>
        </a:spcBef>
        <a:spcAft>
          <a:spcPct val="0"/>
        </a:spcAft>
        <a:buChar char="»"/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68224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92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28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0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4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sp>
        <p:nvSpPr>
          <p:cNvPr id="3" name="Rectangles 2"/>
          <p:cNvSpPr/>
          <p:nvPr/>
        </p:nvSpPr>
        <p:spPr>
          <a:xfrm>
            <a:off x="2160270" y="2505710"/>
            <a:ext cx="543306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PPT Made By</a:t>
            </a:r>
            <a:endParaRPr lang="en-I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I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Kunal Sharma</a:t>
            </a:r>
            <a:endParaRPr lang="en-I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/>
  <Paragraphs>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Rahi Patel</cp:lastModifiedBy>
  <cp:revision>1</cp:revision>
  <dcterms:created xsi:type="dcterms:W3CDTF">2022-07-06T05:33:27Z</dcterms:created>
  <dcterms:modified xsi:type="dcterms:W3CDTF">2022-07-06T05:33:27Z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71DA4A319BA845E8B19F3A12E26947E0</vt:lpwstr>
  </property>
  <property fmtid="{D5CDD505-2E9C-101B-9397-08002B2CF9AE}" pid="3" name="KSOProductBuildVer">
    <vt:lpwstr>1033-11.2.0.10451</vt:lpwstr>
  </property>
</Properties>
</file>