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746" y="-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58EDB-1688-47F6-9C1F-2D1B670E423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A4CFB-93AC-443B-8C23-E701003CA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90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A4CFB-93AC-443B-8C23-E701003CAE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2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A4CFB-93AC-443B-8C23-E701003CA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5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56DB65A-79BF-40FE-9C10-E1A369093A3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C862B03-7C68-40BE-B58A-595306523ED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21470" y="2086213"/>
            <a:ext cx="5648623" cy="1204306"/>
          </a:xfrm>
        </p:spPr>
        <p:txBody>
          <a:bodyPr/>
          <a:lstStyle/>
          <a:p>
            <a:r>
              <a:rPr lang="en-US" dirty="0" smtClean="0"/>
              <a:t>Sales dashboard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2128847" y="4076662"/>
            <a:ext cx="6511131" cy="3292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4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9"/>
            <a:ext cx="7406640" cy="2709371"/>
          </a:xfrm>
        </p:spPr>
        <p:txBody>
          <a:bodyPr>
            <a:noAutofit/>
          </a:bodyPr>
          <a:lstStyle/>
          <a:p>
            <a:r>
              <a:rPr lang="en-US" sz="2200" b="0" dirty="0"/>
              <a:t>I designed an interactive Sales Dashboard using Power BI, based on a sales financial dataset from </a:t>
            </a:r>
            <a:r>
              <a:rPr lang="en-US" sz="2200" b="0" dirty="0" err="1"/>
              <a:t>Kaggle</a:t>
            </a:r>
            <a:r>
              <a:rPr lang="en-US" sz="2200" b="0" dirty="0"/>
              <a:t>. This dashboard helps stakeholders analyze business performance through key metrics like Sales, Profit, and Growth across different regions, categories, and time periods.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52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-586047"/>
            <a:ext cx="7520940" cy="548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7520940" cy="3579849"/>
          </a:xfrm>
        </p:spPr>
        <p:txBody>
          <a:bodyPr>
            <a:noAutofit/>
          </a:bodyPr>
          <a:lstStyle/>
          <a:p>
            <a:r>
              <a:rPr lang="en-US" sz="2800" dirty="0" smtClean="0"/>
              <a:t>1. Data </a:t>
            </a:r>
            <a:r>
              <a:rPr lang="en-US" sz="2800" dirty="0"/>
              <a:t>Cleaning:</a:t>
            </a:r>
          </a:p>
          <a:p>
            <a:r>
              <a:rPr lang="en-US" sz="2000" b="0" dirty="0"/>
              <a:t>Removed duplicates, handled missing values, and ensured date formats and number formats were consistent using Power BI Power Query</a:t>
            </a:r>
            <a:r>
              <a:rPr lang="en-US" sz="2000" b="0" dirty="0" smtClean="0"/>
              <a:t>.</a:t>
            </a:r>
            <a:endParaRPr lang="en-US" sz="2000" b="0" dirty="0"/>
          </a:p>
          <a:p>
            <a:endParaRPr lang="en-US" sz="800" b="0" dirty="0" smtClean="0"/>
          </a:p>
          <a:p>
            <a:endParaRPr lang="en-US" sz="8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676401"/>
            <a:ext cx="5105399" cy="34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7520940" cy="3579849"/>
          </a:xfrm>
        </p:spPr>
        <p:txBody>
          <a:bodyPr/>
          <a:lstStyle/>
          <a:p>
            <a:r>
              <a:rPr lang="en-US" sz="2400" dirty="0"/>
              <a:t>2. Selected KPIs: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Total Sales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Total Profit</a:t>
            </a:r>
          </a:p>
          <a:p>
            <a:pPr>
              <a:buFont typeface="Arial" pitchFamily="34" charset="0"/>
              <a:buChar char="•"/>
            </a:pPr>
            <a:r>
              <a:rPr lang="en-US" b="0" dirty="0"/>
              <a:t>Profit Margin (%)</a:t>
            </a:r>
          </a:p>
          <a:p>
            <a:pPr>
              <a:buFont typeface="Arial" pitchFamily="34" charset="0"/>
              <a:buChar char="•"/>
            </a:pPr>
            <a:r>
              <a:rPr lang="en-US" b="0" dirty="0" err="1"/>
              <a:t>YoY</a:t>
            </a:r>
            <a:r>
              <a:rPr lang="en-US" b="0" dirty="0"/>
              <a:t> Growth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752600"/>
            <a:ext cx="5181600" cy="33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533400"/>
            <a:ext cx="563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b="1" dirty="0" smtClean="0"/>
              <a:t>Dashboard Design Elements:</a:t>
            </a:r>
          </a:p>
          <a:p>
            <a:pPr marL="342900" indent="-342900">
              <a:buAutoNum type="arabicPeriod" startAt="3"/>
            </a:pP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Cards to show total KPIs (Sales, Profit, Orders)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Line charts for time-series analysis (monthly/quarterly trends)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Bar/Column charts to compare regions and categories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Slicers/Filters for Region, Category, Date, and Segment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Consistent color theme and fonts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/>
              <a:t>Navigation menu using bookmarks/buttons (if in Power BI)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3" y="3496597"/>
            <a:ext cx="6133408" cy="33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3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489330"/>
            <a:ext cx="64008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 Interactivity:</a:t>
            </a:r>
          </a:p>
          <a:p>
            <a:endParaRPr lang="en-US" sz="2000" b="1" dirty="0" smtClean="0"/>
          </a:p>
          <a:p>
            <a:r>
              <a:rPr lang="en-US" b="0" dirty="0" smtClean="0"/>
              <a:t>Stakeholders can filter views by region, year, or category</a:t>
            </a:r>
          </a:p>
          <a:p>
            <a:r>
              <a:rPr lang="en-US" b="0" dirty="0" smtClean="0"/>
              <a:t>Charts update dynamically based on slicer selections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24642"/>
            <a:ext cx="5836920" cy="365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7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6496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5. Outcome:</a:t>
            </a:r>
          </a:p>
          <a:p>
            <a:endParaRPr lang="en-US" sz="2000" b="1" dirty="0" smtClean="0"/>
          </a:p>
          <a:p>
            <a:r>
              <a:rPr lang="en-US" b="0" dirty="0" smtClean="0"/>
              <a:t>Helped visualize key business insights and supported decision-making by identifying top-performing areas and growth opportunities.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76400"/>
            <a:ext cx="5201058" cy="33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9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194</Words>
  <Application>Microsoft Office PowerPoint</Application>
  <PresentationFormat>On-screen Show (4:3)</PresentationFormat>
  <Paragraphs>28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Sales dashboard design</vt:lpstr>
      <vt:lpstr>Objective :-</vt:lpstr>
      <vt:lpstr>PowerPoint Presentation</vt:lpstr>
      <vt:lpstr>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design</dc:title>
  <dc:creator>Pawan gurjar</dc:creator>
  <cp:lastModifiedBy>Pawan gurjar</cp:lastModifiedBy>
  <cp:revision>7</cp:revision>
  <dcterms:created xsi:type="dcterms:W3CDTF">2025-06-05T22:57:54Z</dcterms:created>
  <dcterms:modified xsi:type="dcterms:W3CDTF">2025-06-06T00:53:11Z</dcterms:modified>
</cp:coreProperties>
</file>