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KzVteGXJiT4rlJswtO/IvBwS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customschemas.google.com/relationships/presentationmetadata" Target="meta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24"/>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4"/>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4"/>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400">
                <a:solidFill>
                  <a:schemeClr val="lt1"/>
                </a:solidFill>
                <a:latin typeface="Times New Roman"/>
                <a:ea typeface="Times New Roman"/>
                <a:cs typeface="Times New Roman"/>
                <a:sym typeface="Times New Roman"/>
              </a:defRPr>
            </a:lvl1pPr>
            <a:lvl2pPr marL="0" lvl="1" indent="0" algn="r">
              <a:spcBef>
                <a:spcPts val="0"/>
              </a:spcBef>
              <a:spcAft>
                <a:spcPts val="0"/>
              </a:spcAft>
              <a:buNone/>
              <a:defRPr sz="1400">
                <a:solidFill>
                  <a:schemeClr val="lt1"/>
                </a:solidFill>
                <a:latin typeface="Times New Roman"/>
                <a:ea typeface="Times New Roman"/>
                <a:cs typeface="Times New Roman"/>
                <a:sym typeface="Times New Roman"/>
              </a:defRPr>
            </a:lvl2pPr>
            <a:lvl3pPr marL="0" lvl="2" indent="0" algn="r">
              <a:spcBef>
                <a:spcPts val="0"/>
              </a:spcBef>
              <a:spcAft>
                <a:spcPts val="0"/>
              </a:spcAft>
              <a:buNone/>
              <a:defRPr sz="1400">
                <a:solidFill>
                  <a:schemeClr val="lt1"/>
                </a:solidFill>
                <a:latin typeface="Times New Roman"/>
                <a:ea typeface="Times New Roman"/>
                <a:cs typeface="Times New Roman"/>
                <a:sym typeface="Times New Roman"/>
              </a:defRPr>
            </a:lvl3pPr>
            <a:lvl4pPr marL="0" lvl="3" indent="0" algn="r">
              <a:spcBef>
                <a:spcPts val="0"/>
              </a:spcBef>
              <a:spcAft>
                <a:spcPts val="0"/>
              </a:spcAft>
              <a:buNone/>
              <a:defRPr sz="1400">
                <a:solidFill>
                  <a:schemeClr val="lt1"/>
                </a:solidFill>
                <a:latin typeface="Times New Roman"/>
                <a:ea typeface="Times New Roman"/>
                <a:cs typeface="Times New Roman"/>
                <a:sym typeface="Times New Roman"/>
              </a:defRPr>
            </a:lvl4pPr>
            <a:lvl5pPr marL="0" lvl="4" indent="0" algn="r">
              <a:spcBef>
                <a:spcPts val="0"/>
              </a:spcBef>
              <a:spcAft>
                <a:spcPts val="0"/>
              </a:spcAft>
              <a:buNone/>
              <a:defRPr sz="1400">
                <a:solidFill>
                  <a:schemeClr val="lt1"/>
                </a:solidFill>
                <a:latin typeface="Times New Roman"/>
                <a:ea typeface="Times New Roman"/>
                <a:cs typeface="Times New Roman"/>
                <a:sym typeface="Times New Roman"/>
              </a:defRPr>
            </a:lvl5pPr>
            <a:lvl6pPr marL="0" lvl="5" indent="0" algn="r">
              <a:spcBef>
                <a:spcPts val="0"/>
              </a:spcBef>
              <a:spcAft>
                <a:spcPts val="0"/>
              </a:spcAft>
              <a:buNone/>
              <a:defRPr sz="1400">
                <a:solidFill>
                  <a:schemeClr val="lt1"/>
                </a:solidFill>
                <a:latin typeface="Times New Roman"/>
                <a:ea typeface="Times New Roman"/>
                <a:cs typeface="Times New Roman"/>
                <a:sym typeface="Times New Roman"/>
              </a:defRPr>
            </a:lvl6pPr>
            <a:lvl7pPr marL="0" lvl="6" indent="0" algn="r">
              <a:spcBef>
                <a:spcPts val="0"/>
              </a:spcBef>
              <a:spcAft>
                <a:spcPts val="0"/>
              </a:spcAft>
              <a:buNone/>
              <a:defRPr sz="1400">
                <a:solidFill>
                  <a:schemeClr val="lt1"/>
                </a:solidFill>
                <a:latin typeface="Times New Roman"/>
                <a:ea typeface="Times New Roman"/>
                <a:cs typeface="Times New Roman"/>
                <a:sym typeface="Times New Roman"/>
              </a:defRPr>
            </a:lvl7pPr>
            <a:lvl8pPr marL="0" lvl="7" indent="0" algn="r">
              <a:spcBef>
                <a:spcPts val="0"/>
              </a:spcBef>
              <a:spcAft>
                <a:spcPts val="0"/>
              </a:spcAft>
              <a:buNone/>
              <a:defRPr sz="1400">
                <a:solidFill>
                  <a:schemeClr val="lt1"/>
                </a:solidFill>
                <a:latin typeface="Times New Roman"/>
                <a:ea typeface="Times New Roman"/>
                <a:cs typeface="Times New Roman"/>
                <a:sym typeface="Times New Roman"/>
              </a:defRPr>
            </a:lvl8pPr>
            <a:lvl9pPr marL="0" lvl="8" indent="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31469" algn="l">
              <a:spcBef>
                <a:spcPts val="360"/>
              </a:spcBef>
              <a:spcAft>
                <a:spcPts val="0"/>
              </a:spcAft>
              <a:buSzPts val="1620"/>
              <a:buChar char="–"/>
              <a:defRPr/>
            </a:lvl2pPr>
            <a:lvl3pPr marL="1371600" lvl="2" indent="-297180" algn="l">
              <a:spcBef>
                <a:spcPts val="360"/>
              </a:spcBef>
              <a:spcAft>
                <a:spcPts val="0"/>
              </a:spcAft>
              <a:buSzPts val="108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33"/>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400">
                <a:solidFill>
                  <a:schemeClr val="lt1"/>
                </a:solidFill>
                <a:latin typeface="Times New Roman"/>
                <a:ea typeface="Times New Roman"/>
                <a:cs typeface="Times New Roman"/>
                <a:sym typeface="Times New Roman"/>
              </a:defRPr>
            </a:lvl1pPr>
            <a:lvl2pPr marL="0" lvl="1" indent="0" algn="r">
              <a:spcBef>
                <a:spcPts val="0"/>
              </a:spcBef>
              <a:spcAft>
                <a:spcPts val="0"/>
              </a:spcAft>
              <a:buNone/>
              <a:defRPr sz="1400">
                <a:solidFill>
                  <a:schemeClr val="lt1"/>
                </a:solidFill>
                <a:latin typeface="Times New Roman"/>
                <a:ea typeface="Times New Roman"/>
                <a:cs typeface="Times New Roman"/>
                <a:sym typeface="Times New Roman"/>
              </a:defRPr>
            </a:lvl2pPr>
            <a:lvl3pPr marL="0" lvl="2" indent="0" algn="r">
              <a:spcBef>
                <a:spcPts val="0"/>
              </a:spcBef>
              <a:spcAft>
                <a:spcPts val="0"/>
              </a:spcAft>
              <a:buNone/>
              <a:defRPr sz="1400">
                <a:solidFill>
                  <a:schemeClr val="lt1"/>
                </a:solidFill>
                <a:latin typeface="Times New Roman"/>
                <a:ea typeface="Times New Roman"/>
                <a:cs typeface="Times New Roman"/>
                <a:sym typeface="Times New Roman"/>
              </a:defRPr>
            </a:lvl3pPr>
            <a:lvl4pPr marL="0" lvl="3" indent="0" algn="r">
              <a:spcBef>
                <a:spcPts val="0"/>
              </a:spcBef>
              <a:spcAft>
                <a:spcPts val="0"/>
              </a:spcAft>
              <a:buNone/>
              <a:defRPr sz="1400">
                <a:solidFill>
                  <a:schemeClr val="lt1"/>
                </a:solidFill>
                <a:latin typeface="Times New Roman"/>
                <a:ea typeface="Times New Roman"/>
                <a:cs typeface="Times New Roman"/>
                <a:sym typeface="Times New Roman"/>
              </a:defRPr>
            </a:lvl4pPr>
            <a:lvl5pPr marL="0" lvl="4" indent="0" algn="r">
              <a:spcBef>
                <a:spcPts val="0"/>
              </a:spcBef>
              <a:spcAft>
                <a:spcPts val="0"/>
              </a:spcAft>
              <a:buNone/>
              <a:defRPr sz="1400">
                <a:solidFill>
                  <a:schemeClr val="lt1"/>
                </a:solidFill>
                <a:latin typeface="Times New Roman"/>
                <a:ea typeface="Times New Roman"/>
                <a:cs typeface="Times New Roman"/>
                <a:sym typeface="Times New Roman"/>
              </a:defRPr>
            </a:lvl5pPr>
            <a:lvl6pPr marL="0" lvl="5" indent="0" algn="r">
              <a:spcBef>
                <a:spcPts val="0"/>
              </a:spcBef>
              <a:spcAft>
                <a:spcPts val="0"/>
              </a:spcAft>
              <a:buNone/>
              <a:defRPr sz="1400">
                <a:solidFill>
                  <a:schemeClr val="lt1"/>
                </a:solidFill>
                <a:latin typeface="Times New Roman"/>
                <a:ea typeface="Times New Roman"/>
                <a:cs typeface="Times New Roman"/>
                <a:sym typeface="Times New Roman"/>
              </a:defRPr>
            </a:lvl6pPr>
            <a:lvl7pPr marL="0" lvl="6" indent="0" algn="r">
              <a:spcBef>
                <a:spcPts val="0"/>
              </a:spcBef>
              <a:spcAft>
                <a:spcPts val="0"/>
              </a:spcAft>
              <a:buNone/>
              <a:defRPr sz="1400">
                <a:solidFill>
                  <a:schemeClr val="lt1"/>
                </a:solidFill>
                <a:latin typeface="Times New Roman"/>
                <a:ea typeface="Times New Roman"/>
                <a:cs typeface="Times New Roman"/>
                <a:sym typeface="Times New Roman"/>
              </a:defRPr>
            </a:lvl7pPr>
            <a:lvl8pPr marL="0" lvl="7" indent="0" algn="r">
              <a:spcBef>
                <a:spcPts val="0"/>
              </a:spcBef>
              <a:spcAft>
                <a:spcPts val="0"/>
              </a:spcAft>
              <a:buNone/>
              <a:defRPr sz="1400">
                <a:solidFill>
                  <a:schemeClr val="lt1"/>
                </a:solidFill>
                <a:latin typeface="Times New Roman"/>
                <a:ea typeface="Times New Roman"/>
                <a:cs typeface="Times New Roman"/>
                <a:sym typeface="Times New Roman"/>
              </a:defRPr>
            </a:lvl8pPr>
            <a:lvl9pPr marL="0" lvl="8" indent="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34"/>
          <p:cNvSpPr txBox="1">
            <a:spLocks noGrp="1"/>
          </p:cNvSpPr>
          <p:nvPr>
            <p:ph type="title"/>
          </p:nvPr>
        </p:nvSpPr>
        <p:spPr>
          <a:xfrm rot="5400000">
            <a:off x="4743450" y="2381250"/>
            <a:ext cx="5486400" cy="19431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34"/>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31469" algn="l">
              <a:spcBef>
                <a:spcPts val="360"/>
              </a:spcBef>
              <a:spcAft>
                <a:spcPts val="0"/>
              </a:spcAft>
              <a:buSzPts val="1620"/>
              <a:buChar char="–"/>
              <a:defRPr/>
            </a:lvl2pPr>
            <a:lvl3pPr marL="1371600" lvl="2" indent="-297180" algn="l">
              <a:spcBef>
                <a:spcPts val="360"/>
              </a:spcBef>
              <a:spcAft>
                <a:spcPts val="0"/>
              </a:spcAft>
              <a:buSzPts val="108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34"/>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4"/>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4"/>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400">
                <a:solidFill>
                  <a:schemeClr val="lt1"/>
                </a:solidFill>
                <a:latin typeface="Times New Roman"/>
                <a:ea typeface="Times New Roman"/>
                <a:cs typeface="Times New Roman"/>
                <a:sym typeface="Times New Roman"/>
              </a:defRPr>
            </a:lvl1pPr>
            <a:lvl2pPr marL="0" lvl="1" indent="0" algn="r">
              <a:spcBef>
                <a:spcPts val="0"/>
              </a:spcBef>
              <a:spcAft>
                <a:spcPts val="0"/>
              </a:spcAft>
              <a:buNone/>
              <a:defRPr sz="1400">
                <a:solidFill>
                  <a:schemeClr val="lt1"/>
                </a:solidFill>
                <a:latin typeface="Times New Roman"/>
                <a:ea typeface="Times New Roman"/>
                <a:cs typeface="Times New Roman"/>
                <a:sym typeface="Times New Roman"/>
              </a:defRPr>
            </a:lvl2pPr>
            <a:lvl3pPr marL="0" lvl="2" indent="0" algn="r">
              <a:spcBef>
                <a:spcPts val="0"/>
              </a:spcBef>
              <a:spcAft>
                <a:spcPts val="0"/>
              </a:spcAft>
              <a:buNone/>
              <a:defRPr sz="1400">
                <a:solidFill>
                  <a:schemeClr val="lt1"/>
                </a:solidFill>
                <a:latin typeface="Times New Roman"/>
                <a:ea typeface="Times New Roman"/>
                <a:cs typeface="Times New Roman"/>
                <a:sym typeface="Times New Roman"/>
              </a:defRPr>
            </a:lvl3pPr>
            <a:lvl4pPr marL="0" lvl="3" indent="0" algn="r">
              <a:spcBef>
                <a:spcPts val="0"/>
              </a:spcBef>
              <a:spcAft>
                <a:spcPts val="0"/>
              </a:spcAft>
              <a:buNone/>
              <a:defRPr sz="1400">
                <a:solidFill>
                  <a:schemeClr val="lt1"/>
                </a:solidFill>
                <a:latin typeface="Times New Roman"/>
                <a:ea typeface="Times New Roman"/>
                <a:cs typeface="Times New Roman"/>
                <a:sym typeface="Times New Roman"/>
              </a:defRPr>
            </a:lvl4pPr>
            <a:lvl5pPr marL="0" lvl="4" indent="0" algn="r">
              <a:spcBef>
                <a:spcPts val="0"/>
              </a:spcBef>
              <a:spcAft>
                <a:spcPts val="0"/>
              </a:spcAft>
              <a:buNone/>
              <a:defRPr sz="1400">
                <a:solidFill>
                  <a:schemeClr val="lt1"/>
                </a:solidFill>
                <a:latin typeface="Times New Roman"/>
                <a:ea typeface="Times New Roman"/>
                <a:cs typeface="Times New Roman"/>
                <a:sym typeface="Times New Roman"/>
              </a:defRPr>
            </a:lvl5pPr>
            <a:lvl6pPr marL="0" lvl="5" indent="0" algn="r">
              <a:spcBef>
                <a:spcPts val="0"/>
              </a:spcBef>
              <a:spcAft>
                <a:spcPts val="0"/>
              </a:spcAft>
              <a:buNone/>
              <a:defRPr sz="1400">
                <a:solidFill>
                  <a:schemeClr val="lt1"/>
                </a:solidFill>
                <a:latin typeface="Times New Roman"/>
                <a:ea typeface="Times New Roman"/>
                <a:cs typeface="Times New Roman"/>
                <a:sym typeface="Times New Roman"/>
              </a:defRPr>
            </a:lvl6pPr>
            <a:lvl7pPr marL="0" lvl="6" indent="0" algn="r">
              <a:spcBef>
                <a:spcPts val="0"/>
              </a:spcBef>
              <a:spcAft>
                <a:spcPts val="0"/>
              </a:spcAft>
              <a:buNone/>
              <a:defRPr sz="1400">
                <a:solidFill>
                  <a:schemeClr val="lt1"/>
                </a:solidFill>
                <a:latin typeface="Times New Roman"/>
                <a:ea typeface="Times New Roman"/>
                <a:cs typeface="Times New Roman"/>
                <a:sym typeface="Times New Roman"/>
              </a:defRPr>
            </a:lvl7pPr>
            <a:lvl8pPr marL="0" lvl="7" indent="0" algn="r">
              <a:spcBef>
                <a:spcPts val="0"/>
              </a:spcBef>
              <a:spcAft>
                <a:spcPts val="0"/>
              </a:spcAft>
              <a:buNone/>
              <a:defRPr sz="1400">
                <a:solidFill>
                  <a:schemeClr val="lt1"/>
                </a:solidFill>
                <a:latin typeface="Times New Roman"/>
                <a:ea typeface="Times New Roman"/>
                <a:cs typeface="Times New Roman"/>
                <a:sym typeface="Times New Roman"/>
              </a:defRPr>
            </a:lvl8pPr>
            <a:lvl9pPr marL="0" lvl="8" indent="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25"/>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25"/>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SzPts val="1440"/>
              <a:buChar char="●"/>
              <a:defRPr/>
            </a:lvl1pPr>
            <a:lvl2pPr marL="914400" lvl="1" indent="-331469" algn="l">
              <a:spcBef>
                <a:spcPts val="360"/>
              </a:spcBef>
              <a:spcAft>
                <a:spcPts val="0"/>
              </a:spcAft>
              <a:buSzPts val="1620"/>
              <a:buChar char="–"/>
              <a:defRPr/>
            </a:lvl2pPr>
            <a:lvl3pPr marL="1371600" lvl="2" indent="-297180" algn="l">
              <a:spcBef>
                <a:spcPts val="360"/>
              </a:spcBef>
              <a:spcAft>
                <a:spcPts val="0"/>
              </a:spcAft>
              <a:buSzPts val="108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 name="Google Shape;21;p25"/>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5"/>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5"/>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400">
                <a:solidFill>
                  <a:schemeClr val="lt1"/>
                </a:solidFill>
                <a:latin typeface="Times New Roman"/>
                <a:ea typeface="Times New Roman"/>
                <a:cs typeface="Times New Roman"/>
                <a:sym typeface="Times New Roman"/>
              </a:defRPr>
            </a:lvl1pPr>
            <a:lvl2pPr marL="0" lvl="1" indent="0" algn="r">
              <a:spcBef>
                <a:spcPts val="0"/>
              </a:spcBef>
              <a:spcAft>
                <a:spcPts val="0"/>
              </a:spcAft>
              <a:buNone/>
              <a:defRPr sz="1400">
                <a:solidFill>
                  <a:schemeClr val="lt1"/>
                </a:solidFill>
                <a:latin typeface="Times New Roman"/>
                <a:ea typeface="Times New Roman"/>
                <a:cs typeface="Times New Roman"/>
                <a:sym typeface="Times New Roman"/>
              </a:defRPr>
            </a:lvl2pPr>
            <a:lvl3pPr marL="0" lvl="2" indent="0" algn="r">
              <a:spcBef>
                <a:spcPts val="0"/>
              </a:spcBef>
              <a:spcAft>
                <a:spcPts val="0"/>
              </a:spcAft>
              <a:buNone/>
              <a:defRPr sz="1400">
                <a:solidFill>
                  <a:schemeClr val="lt1"/>
                </a:solidFill>
                <a:latin typeface="Times New Roman"/>
                <a:ea typeface="Times New Roman"/>
                <a:cs typeface="Times New Roman"/>
                <a:sym typeface="Times New Roman"/>
              </a:defRPr>
            </a:lvl3pPr>
            <a:lvl4pPr marL="0" lvl="3" indent="0" algn="r">
              <a:spcBef>
                <a:spcPts val="0"/>
              </a:spcBef>
              <a:spcAft>
                <a:spcPts val="0"/>
              </a:spcAft>
              <a:buNone/>
              <a:defRPr sz="1400">
                <a:solidFill>
                  <a:schemeClr val="lt1"/>
                </a:solidFill>
                <a:latin typeface="Times New Roman"/>
                <a:ea typeface="Times New Roman"/>
                <a:cs typeface="Times New Roman"/>
                <a:sym typeface="Times New Roman"/>
              </a:defRPr>
            </a:lvl4pPr>
            <a:lvl5pPr marL="0" lvl="4" indent="0" algn="r">
              <a:spcBef>
                <a:spcPts val="0"/>
              </a:spcBef>
              <a:spcAft>
                <a:spcPts val="0"/>
              </a:spcAft>
              <a:buNone/>
              <a:defRPr sz="1400">
                <a:solidFill>
                  <a:schemeClr val="lt1"/>
                </a:solidFill>
                <a:latin typeface="Times New Roman"/>
                <a:ea typeface="Times New Roman"/>
                <a:cs typeface="Times New Roman"/>
                <a:sym typeface="Times New Roman"/>
              </a:defRPr>
            </a:lvl5pPr>
            <a:lvl6pPr marL="0" lvl="5" indent="0" algn="r">
              <a:spcBef>
                <a:spcPts val="0"/>
              </a:spcBef>
              <a:spcAft>
                <a:spcPts val="0"/>
              </a:spcAft>
              <a:buNone/>
              <a:defRPr sz="1400">
                <a:solidFill>
                  <a:schemeClr val="lt1"/>
                </a:solidFill>
                <a:latin typeface="Times New Roman"/>
                <a:ea typeface="Times New Roman"/>
                <a:cs typeface="Times New Roman"/>
                <a:sym typeface="Times New Roman"/>
              </a:defRPr>
            </a:lvl6pPr>
            <a:lvl7pPr marL="0" lvl="6" indent="0" algn="r">
              <a:spcBef>
                <a:spcPts val="0"/>
              </a:spcBef>
              <a:spcAft>
                <a:spcPts val="0"/>
              </a:spcAft>
              <a:buNone/>
              <a:defRPr sz="1400">
                <a:solidFill>
                  <a:schemeClr val="lt1"/>
                </a:solidFill>
                <a:latin typeface="Times New Roman"/>
                <a:ea typeface="Times New Roman"/>
                <a:cs typeface="Times New Roman"/>
                <a:sym typeface="Times New Roman"/>
              </a:defRPr>
            </a:lvl7pPr>
            <a:lvl8pPr marL="0" lvl="7" indent="0" algn="r">
              <a:spcBef>
                <a:spcPts val="0"/>
              </a:spcBef>
              <a:spcAft>
                <a:spcPts val="0"/>
              </a:spcAft>
              <a:buNone/>
              <a:defRPr sz="1400">
                <a:solidFill>
                  <a:schemeClr val="lt1"/>
                </a:solidFill>
                <a:latin typeface="Times New Roman"/>
                <a:ea typeface="Times New Roman"/>
                <a:cs typeface="Times New Roman"/>
                <a:sym typeface="Times New Roman"/>
              </a:defRPr>
            </a:lvl8pPr>
            <a:lvl9pPr marL="0" lvl="8" indent="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4"/>
        <p:cNvGrpSpPr/>
        <p:nvPr/>
      </p:nvGrpSpPr>
      <p:grpSpPr>
        <a:xfrm>
          <a:off x="0" y="0"/>
          <a:ext cx="0" cy="0"/>
          <a:chOff x="0" y="0"/>
          <a:chExt cx="0" cy="0"/>
        </a:xfrm>
      </p:grpSpPr>
      <p:grpSp>
        <p:nvGrpSpPr>
          <p:cNvPr id="25" name="Google Shape;25;p26"/>
          <p:cNvGrpSpPr/>
          <p:nvPr/>
        </p:nvGrpSpPr>
        <p:grpSpPr>
          <a:xfrm>
            <a:off x="-1035050" y="1552575"/>
            <a:ext cx="10179050" cy="5305425"/>
            <a:chOff x="-652" y="978"/>
            <a:chExt cx="6412" cy="3342"/>
          </a:xfrm>
        </p:grpSpPr>
        <p:sp>
          <p:nvSpPr>
            <p:cNvPr id="26" name="Google Shape;26;p26"/>
            <p:cNvSpPr/>
            <p:nvPr/>
          </p:nvSpPr>
          <p:spPr>
            <a:xfrm>
              <a:off x="2061" y="1707"/>
              <a:ext cx="3699" cy="2613"/>
            </a:xfrm>
            <a:custGeom>
              <a:avLst/>
              <a:gdLst/>
              <a:ahLst/>
              <a:cxnLst/>
              <a:rect l="l" t="t" r="r" b="b"/>
              <a:pathLst>
                <a:path w="3699" h="2613" extrusionOk="0">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a:gsLst>
                <a:gs pos="0">
                  <a:srgbClr val="2347B3"/>
                </a:gs>
                <a:gs pos="100000">
                  <a:schemeClr val="accent2"/>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27" name="Google Shape;27;p26"/>
            <p:cNvSpPr/>
            <p:nvPr/>
          </p:nvSpPr>
          <p:spPr>
            <a:xfrm>
              <a:off x="-652" y="978"/>
              <a:ext cx="4237" cy="3342"/>
            </a:xfrm>
            <a:custGeom>
              <a:avLst/>
              <a:gdLst/>
              <a:ahLst/>
              <a:cxnLst/>
              <a:rect l="l" t="t" r="r" b="b"/>
              <a:pathLst>
                <a:path w="21600" h="21231" fill="none" extrusionOk="0">
                  <a:moveTo>
                    <a:pt x="3976" y="0"/>
                  </a:moveTo>
                  <a:cubicBezTo>
                    <a:pt x="14194" y="1914"/>
                    <a:pt x="21600" y="10835"/>
                    <a:pt x="21600" y="21231"/>
                  </a:cubicBezTo>
                </a:path>
                <a:path w="21600" h="21231" extrusionOk="0">
                  <a:moveTo>
                    <a:pt x="3976" y="0"/>
                  </a:moveTo>
                  <a:cubicBezTo>
                    <a:pt x="14194" y="1914"/>
                    <a:pt x="21600" y="10835"/>
                    <a:pt x="21600" y="21231"/>
                  </a:cubicBezTo>
                  <a:lnTo>
                    <a:pt x="0" y="21231"/>
                  </a:lnTo>
                  <a:close/>
                </a:path>
              </a:pathLst>
            </a:custGeom>
            <a:noFill/>
            <a:ln w="127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grpSp>
      <p:sp>
        <p:nvSpPr>
          <p:cNvPr id="28" name="Google Shape;28;p26"/>
          <p:cNvSpPr txBox="1">
            <a:spLocks noGrp="1"/>
          </p:cNvSpPr>
          <p:nvPr>
            <p:ph type="ctrTitle"/>
          </p:nvPr>
        </p:nvSpPr>
        <p:spPr>
          <a:xfrm>
            <a:off x="1293813" y="762000"/>
            <a:ext cx="7772400" cy="1143000"/>
          </a:xfrm>
          <a:prstGeom prst="rect">
            <a:avLst/>
          </a:prstGeom>
          <a:noFill/>
          <a:ln>
            <a:noFill/>
          </a:ln>
        </p:spPr>
        <p:txBody>
          <a:bodyPr spcFirstLastPara="1" wrap="square" lIns="92075" tIns="46025" rIns="92075" bIns="46025"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26"/>
          <p:cNvSpPr txBox="1">
            <a:spLocks noGrp="1"/>
          </p:cNvSpPr>
          <p:nvPr>
            <p:ph type="subTitle" idx="1"/>
          </p:nvPr>
        </p:nvSpPr>
        <p:spPr>
          <a:xfrm>
            <a:off x="685800" y="3429000"/>
            <a:ext cx="6400800" cy="1752600"/>
          </a:xfrm>
          <a:prstGeom prst="rect">
            <a:avLst/>
          </a:prstGeom>
          <a:noFill/>
          <a:ln>
            <a:noFill/>
          </a:ln>
        </p:spPr>
        <p:txBody>
          <a:bodyPr spcFirstLastPara="1" wrap="square" lIns="92075" tIns="46025" rIns="92075" bIns="46025" anchor="ctr" anchorCtr="0">
            <a:noAutofit/>
          </a:bodyPr>
          <a:lstStyle>
            <a:lvl1pPr lvl="0" algn="ctr">
              <a:spcBef>
                <a:spcPts val="640"/>
              </a:spcBef>
              <a:spcAft>
                <a:spcPts val="0"/>
              </a:spcAft>
              <a:buSzPts val="2560"/>
              <a:buFont typeface="Noto Sans Symbols"/>
              <a:buNone/>
              <a:defRPr/>
            </a:lvl1pPr>
            <a:lvl2pPr lvl="1" algn="l">
              <a:spcBef>
                <a:spcPts val="360"/>
              </a:spcBef>
              <a:spcAft>
                <a:spcPts val="0"/>
              </a:spcAft>
              <a:buSzPts val="1620"/>
              <a:buChar char="–"/>
              <a:defRPr/>
            </a:lvl2pPr>
            <a:lvl3pPr lvl="2" algn="l">
              <a:spcBef>
                <a:spcPts val="360"/>
              </a:spcBef>
              <a:spcAft>
                <a:spcPts val="0"/>
              </a:spcAft>
              <a:buSzPts val="108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30" name="Google Shape;30;p26"/>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400">
                <a:solidFill>
                  <a:schemeClr val="lt1"/>
                </a:solidFill>
                <a:latin typeface="Times New Roman"/>
                <a:ea typeface="Times New Roman"/>
                <a:cs typeface="Times New Roman"/>
                <a:sym typeface="Times New Roman"/>
              </a:defRPr>
            </a:lvl1pPr>
            <a:lvl2pPr marL="0" lvl="1" indent="0" algn="r">
              <a:spcBef>
                <a:spcPts val="0"/>
              </a:spcBef>
              <a:spcAft>
                <a:spcPts val="0"/>
              </a:spcAft>
              <a:buNone/>
              <a:defRPr sz="1400">
                <a:solidFill>
                  <a:schemeClr val="lt1"/>
                </a:solidFill>
                <a:latin typeface="Times New Roman"/>
                <a:ea typeface="Times New Roman"/>
                <a:cs typeface="Times New Roman"/>
                <a:sym typeface="Times New Roman"/>
              </a:defRPr>
            </a:lvl2pPr>
            <a:lvl3pPr marL="0" lvl="2" indent="0" algn="r">
              <a:spcBef>
                <a:spcPts val="0"/>
              </a:spcBef>
              <a:spcAft>
                <a:spcPts val="0"/>
              </a:spcAft>
              <a:buNone/>
              <a:defRPr sz="1400">
                <a:solidFill>
                  <a:schemeClr val="lt1"/>
                </a:solidFill>
                <a:latin typeface="Times New Roman"/>
                <a:ea typeface="Times New Roman"/>
                <a:cs typeface="Times New Roman"/>
                <a:sym typeface="Times New Roman"/>
              </a:defRPr>
            </a:lvl3pPr>
            <a:lvl4pPr marL="0" lvl="3" indent="0" algn="r">
              <a:spcBef>
                <a:spcPts val="0"/>
              </a:spcBef>
              <a:spcAft>
                <a:spcPts val="0"/>
              </a:spcAft>
              <a:buNone/>
              <a:defRPr sz="1400">
                <a:solidFill>
                  <a:schemeClr val="lt1"/>
                </a:solidFill>
                <a:latin typeface="Times New Roman"/>
                <a:ea typeface="Times New Roman"/>
                <a:cs typeface="Times New Roman"/>
                <a:sym typeface="Times New Roman"/>
              </a:defRPr>
            </a:lvl4pPr>
            <a:lvl5pPr marL="0" lvl="4" indent="0" algn="r">
              <a:spcBef>
                <a:spcPts val="0"/>
              </a:spcBef>
              <a:spcAft>
                <a:spcPts val="0"/>
              </a:spcAft>
              <a:buNone/>
              <a:defRPr sz="1400">
                <a:solidFill>
                  <a:schemeClr val="lt1"/>
                </a:solidFill>
                <a:latin typeface="Times New Roman"/>
                <a:ea typeface="Times New Roman"/>
                <a:cs typeface="Times New Roman"/>
                <a:sym typeface="Times New Roman"/>
              </a:defRPr>
            </a:lvl5pPr>
            <a:lvl6pPr marL="0" lvl="5" indent="0" algn="r">
              <a:spcBef>
                <a:spcPts val="0"/>
              </a:spcBef>
              <a:spcAft>
                <a:spcPts val="0"/>
              </a:spcAft>
              <a:buNone/>
              <a:defRPr sz="1400">
                <a:solidFill>
                  <a:schemeClr val="lt1"/>
                </a:solidFill>
                <a:latin typeface="Times New Roman"/>
                <a:ea typeface="Times New Roman"/>
                <a:cs typeface="Times New Roman"/>
                <a:sym typeface="Times New Roman"/>
              </a:defRPr>
            </a:lvl6pPr>
            <a:lvl7pPr marL="0" lvl="6" indent="0" algn="r">
              <a:spcBef>
                <a:spcPts val="0"/>
              </a:spcBef>
              <a:spcAft>
                <a:spcPts val="0"/>
              </a:spcAft>
              <a:buNone/>
              <a:defRPr sz="1400">
                <a:solidFill>
                  <a:schemeClr val="lt1"/>
                </a:solidFill>
                <a:latin typeface="Times New Roman"/>
                <a:ea typeface="Times New Roman"/>
                <a:cs typeface="Times New Roman"/>
                <a:sym typeface="Times New Roman"/>
              </a:defRPr>
            </a:lvl7pPr>
            <a:lvl8pPr marL="0" lvl="7" indent="0" algn="r">
              <a:spcBef>
                <a:spcPts val="0"/>
              </a:spcBef>
              <a:spcAft>
                <a:spcPts val="0"/>
              </a:spcAft>
              <a:buNone/>
              <a:defRPr sz="1400">
                <a:solidFill>
                  <a:schemeClr val="lt1"/>
                </a:solidFill>
                <a:latin typeface="Times New Roman"/>
                <a:ea typeface="Times New Roman"/>
                <a:cs typeface="Times New Roman"/>
                <a:sym typeface="Times New Roman"/>
              </a:defRPr>
            </a:lvl8pPr>
            <a:lvl9pPr marL="0" lvl="8" indent="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722313" y="4406900"/>
            <a:ext cx="7772400" cy="1362075"/>
          </a:xfrm>
          <a:prstGeom prst="rect">
            <a:avLst/>
          </a:prstGeom>
          <a:noFill/>
          <a:ln>
            <a:noFill/>
          </a:ln>
        </p:spPr>
        <p:txBody>
          <a:bodyPr spcFirstLastPara="1" wrap="square" lIns="92075" tIns="46025" rIns="92075" bIns="46025"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2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600"/>
              <a:buNone/>
              <a:defRPr sz="2000"/>
            </a:lvl1pPr>
            <a:lvl2pPr marL="914400" lvl="1" indent="-228600" algn="l">
              <a:spcBef>
                <a:spcPts val="360"/>
              </a:spcBef>
              <a:spcAft>
                <a:spcPts val="0"/>
              </a:spcAft>
              <a:buSzPts val="1620"/>
              <a:buFont typeface="Times New Roman"/>
              <a:buNone/>
              <a:defRPr sz="1800"/>
            </a:lvl2pPr>
            <a:lvl3pPr marL="1371600" lvl="2" indent="-228600" algn="l">
              <a:spcBef>
                <a:spcPts val="320"/>
              </a:spcBef>
              <a:spcAft>
                <a:spcPts val="0"/>
              </a:spcAft>
              <a:buSzPts val="960"/>
              <a:buNone/>
              <a:defRPr sz="1600"/>
            </a:lvl3pPr>
            <a:lvl4pPr marL="1828800" lvl="3" indent="-228600" algn="l">
              <a:spcBef>
                <a:spcPts val="280"/>
              </a:spcBef>
              <a:spcAft>
                <a:spcPts val="0"/>
              </a:spcAft>
              <a:buSzPts val="1400"/>
              <a:buFont typeface="Times New Roman"/>
              <a:buNone/>
              <a:defRPr sz="1400"/>
            </a:lvl4pPr>
            <a:lvl5pPr marL="2286000" lvl="4" indent="-228600" algn="l">
              <a:spcBef>
                <a:spcPts val="280"/>
              </a:spcBef>
              <a:spcAft>
                <a:spcPts val="0"/>
              </a:spcAft>
              <a:buSzPts val="1400"/>
              <a:buFont typeface="Times New Roman"/>
              <a:buNone/>
              <a:defRPr sz="1400"/>
            </a:lvl5pPr>
            <a:lvl6pPr marL="2743200" lvl="5" indent="-228600" algn="l">
              <a:spcBef>
                <a:spcPts val="280"/>
              </a:spcBef>
              <a:spcAft>
                <a:spcPts val="0"/>
              </a:spcAft>
              <a:buSzPts val="1400"/>
              <a:buFont typeface="Times New Roman"/>
              <a:buNone/>
              <a:defRPr sz="1400"/>
            </a:lvl6pPr>
            <a:lvl7pPr marL="3200400" lvl="6" indent="-228600" algn="l">
              <a:spcBef>
                <a:spcPts val="280"/>
              </a:spcBef>
              <a:spcAft>
                <a:spcPts val="0"/>
              </a:spcAft>
              <a:buSzPts val="1400"/>
              <a:buFont typeface="Times New Roman"/>
              <a:buNone/>
              <a:defRPr sz="1400"/>
            </a:lvl7pPr>
            <a:lvl8pPr marL="3657600" lvl="7" indent="-228600" algn="l">
              <a:spcBef>
                <a:spcPts val="280"/>
              </a:spcBef>
              <a:spcAft>
                <a:spcPts val="0"/>
              </a:spcAft>
              <a:buSzPts val="1400"/>
              <a:buFont typeface="Times New Roman"/>
              <a:buNone/>
              <a:defRPr sz="1400"/>
            </a:lvl8pPr>
            <a:lvl9pPr marL="4114800" lvl="8" indent="-228600" algn="l">
              <a:spcBef>
                <a:spcPts val="280"/>
              </a:spcBef>
              <a:spcAft>
                <a:spcPts val="0"/>
              </a:spcAft>
              <a:buSzPts val="1400"/>
              <a:buFont typeface="Times New Roman"/>
              <a:buNone/>
              <a:defRPr sz="1400"/>
            </a:lvl9pPr>
          </a:lstStyle>
          <a:p>
            <a:endParaRPr/>
          </a:p>
        </p:txBody>
      </p:sp>
      <p:sp>
        <p:nvSpPr>
          <p:cNvPr id="36" name="Google Shape;36;p27"/>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7"/>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400">
                <a:solidFill>
                  <a:schemeClr val="lt1"/>
                </a:solidFill>
                <a:latin typeface="Times New Roman"/>
                <a:ea typeface="Times New Roman"/>
                <a:cs typeface="Times New Roman"/>
                <a:sym typeface="Times New Roman"/>
              </a:defRPr>
            </a:lvl1pPr>
            <a:lvl2pPr marL="0" lvl="1" indent="0" algn="r">
              <a:spcBef>
                <a:spcPts val="0"/>
              </a:spcBef>
              <a:spcAft>
                <a:spcPts val="0"/>
              </a:spcAft>
              <a:buNone/>
              <a:defRPr sz="1400">
                <a:solidFill>
                  <a:schemeClr val="lt1"/>
                </a:solidFill>
                <a:latin typeface="Times New Roman"/>
                <a:ea typeface="Times New Roman"/>
                <a:cs typeface="Times New Roman"/>
                <a:sym typeface="Times New Roman"/>
              </a:defRPr>
            </a:lvl2pPr>
            <a:lvl3pPr marL="0" lvl="2" indent="0" algn="r">
              <a:spcBef>
                <a:spcPts val="0"/>
              </a:spcBef>
              <a:spcAft>
                <a:spcPts val="0"/>
              </a:spcAft>
              <a:buNone/>
              <a:defRPr sz="1400">
                <a:solidFill>
                  <a:schemeClr val="lt1"/>
                </a:solidFill>
                <a:latin typeface="Times New Roman"/>
                <a:ea typeface="Times New Roman"/>
                <a:cs typeface="Times New Roman"/>
                <a:sym typeface="Times New Roman"/>
              </a:defRPr>
            </a:lvl3pPr>
            <a:lvl4pPr marL="0" lvl="3" indent="0" algn="r">
              <a:spcBef>
                <a:spcPts val="0"/>
              </a:spcBef>
              <a:spcAft>
                <a:spcPts val="0"/>
              </a:spcAft>
              <a:buNone/>
              <a:defRPr sz="1400">
                <a:solidFill>
                  <a:schemeClr val="lt1"/>
                </a:solidFill>
                <a:latin typeface="Times New Roman"/>
                <a:ea typeface="Times New Roman"/>
                <a:cs typeface="Times New Roman"/>
                <a:sym typeface="Times New Roman"/>
              </a:defRPr>
            </a:lvl4pPr>
            <a:lvl5pPr marL="0" lvl="4" indent="0" algn="r">
              <a:spcBef>
                <a:spcPts val="0"/>
              </a:spcBef>
              <a:spcAft>
                <a:spcPts val="0"/>
              </a:spcAft>
              <a:buNone/>
              <a:defRPr sz="1400">
                <a:solidFill>
                  <a:schemeClr val="lt1"/>
                </a:solidFill>
                <a:latin typeface="Times New Roman"/>
                <a:ea typeface="Times New Roman"/>
                <a:cs typeface="Times New Roman"/>
                <a:sym typeface="Times New Roman"/>
              </a:defRPr>
            </a:lvl5pPr>
            <a:lvl6pPr marL="0" lvl="5" indent="0" algn="r">
              <a:spcBef>
                <a:spcPts val="0"/>
              </a:spcBef>
              <a:spcAft>
                <a:spcPts val="0"/>
              </a:spcAft>
              <a:buNone/>
              <a:defRPr sz="1400">
                <a:solidFill>
                  <a:schemeClr val="lt1"/>
                </a:solidFill>
                <a:latin typeface="Times New Roman"/>
                <a:ea typeface="Times New Roman"/>
                <a:cs typeface="Times New Roman"/>
                <a:sym typeface="Times New Roman"/>
              </a:defRPr>
            </a:lvl6pPr>
            <a:lvl7pPr marL="0" lvl="6" indent="0" algn="r">
              <a:spcBef>
                <a:spcPts val="0"/>
              </a:spcBef>
              <a:spcAft>
                <a:spcPts val="0"/>
              </a:spcAft>
              <a:buNone/>
              <a:defRPr sz="1400">
                <a:solidFill>
                  <a:schemeClr val="lt1"/>
                </a:solidFill>
                <a:latin typeface="Times New Roman"/>
                <a:ea typeface="Times New Roman"/>
                <a:cs typeface="Times New Roman"/>
                <a:sym typeface="Times New Roman"/>
              </a:defRPr>
            </a:lvl7pPr>
            <a:lvl8pPr marL="0" lvl="7" indent="0" algn="r">
              <a:spcBef>
                <a:spcPts val="0"/>
              </a:spcBef>
              <a:spcAft>
                <a:spcPts val="0"/>
              </a:spcAft>
              <a:buNone/>
              <a:defRPr sz="1400">
                <a:solidFill>
                  <a:schemeClr val="lt1"/>
                </a:solidFill>
                <a:latin typeface="Times New Roman"/>
                <a:ea typeface="Times New Roman"/>
                <a:cs typeface="Times New Roman"/>
                <a:sym typeface="Times New Roman"/>
              </a:defRPr>
            </a:lvl8pPr>
            <a:lvl9pPr marL="0" lvl="8" indent="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8"/>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28"/>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70840" algn="l">
              <a:spcBef>
                <a:spcPts val="560"/>
              </a:spcBef>
              <a:spcAft>
                <a:spcPts val="0"/>
              </a:spcAft>
              <a:buSzPts val="2240"/>
              <a:buChar char="●"/>
              <a:defRPr sz="2800"/>
            </a:lvl1pPr>
            <a:lvl2pPr marL="914400" lvl="1" indent="-365760" algn="l">
              <a:spcBef>
                <a:spcPts val="480"/>
              </a:spcBef>
              <a:spcAft>
                <a:spcPts val="0"/>
              </a:spcAft>
              <a:buSzPts val="2160"/>
              <a:buFont typeface="Times New Roman"/>
              <a:buChar char="–"/>
              <a:defRPr sz="2400"/>
            </a:lvl2pPr>
            <a:lvl3pPr marL="1371600" lvl="2" indent="-304800" algn="l">
              <a:spcBef>
                <a:spcPts val="400"/>
              </a:spcBef>
              <a:spcAft>
                <a:spcPts val="0"/>
              </a:spcAft>
              <a:buSzPts val="1200"/>
              <a:buChar char="●"/>
              <a:defRPr sz="2000"/>
            </a:lvl3pPr>
            <a:lvl4pPr marL="1828800" lvl="3" indent="-342900" algn="l">
              <a:spcBef>
                <a:spcPts val="360"/>
              </a:spcBef>
              <a:spcAft>
                <a:spcPts val="0"/>
              </a:spcAft>
              <a:buSzPts val="1800"/>
              <a:buFont typeface="Times New Roman"/>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42" name="Google Shape;42;p28"/>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70840" algn="l">
              <a:spcBef>
                <a:spcPts val="560"/>
              </a:spcBef>
              <a:spcAft>
                <a:spcPts val="0"/>
              </a:spcAft>
              <a:buSzPts val="2240"/>
              <a:buChar char="●"/>
              <a:defRPr sz="2800"/>
            </a:lvl1pPr>
            <a:lvl2pPr marL="914400" lvl="1" indent="-365760" algn="l">
              <a:spcBef>
                <a:spcPts val="480"/>
              </a:spcBef>
              <a:spcAft>
                <a:spcPts val="0"/>
              </a:spcAft>
              <a:buSzPts val="2160"/>
              <a:buFont typeface="Times New Roman"/>
              <a:buChar char="–"/>
              <a:defRPr sz="2400"/>
            </a:lvl2pPr>
            <a:lvl3pPr marL="1371600" lvl="2" indent="-304800" algn="l">
              <a:spcBef>
                <a:spcPts val="400"/>
              </a:spcBef>
              <a:spcAft>
                <a:spcPts val="0"/>
              </a:spcAft>
              <a:buSzPts val="1200"/>
              <a:buChar char="●"/>
              <a:defRPr sz="2000"/>
            </a:lvl3pPr>
            <a:lvl4pPr marL="1828800" lvl="3" indent="-342900" algn="l">
              <a:spcBef>
                <a:spcPts val="360"/>
              </a:spcBef>
              <a:spcAft>
                <a:spcPts val="0"/>
              </a:spcAft>
              <a:buSzPts val="1800"/>
              <a:buFont typeface="Times New Roman"/>
              <a:buChar char="–"/>
              <a:defRPr sz="1800"/>
            </a:lvl4pPr>
            <a:lvl5pPr marL="2286000" lvl="4" indent="-342900" algn="l">
              <a:spcBef>
                <a:spcPts val="360"/>
              </a:spcBef>
              <a:spcAft>
                <a:spcPts val="0"/>
              </a:spcAft>
              <a:buSzPts val="1800"/>
              <a:buFont typeface="Times New Roman"/>
              <a:buChar char="•"/>
              <a:defRPr sz="1800"/>
            </a:lvl5pPr>
            <a:lvl6pPr marL="2743200" lvl="5" indent="-342900" algn="l">
              <a:spcBef>
                <a:spcPts val="360"/>
              </a:spcBef>
              <a:spcAft>
                <a:spcPts val="0"/>
              </a:spcAft>
              <a:buSzPts val="1800"/>
              <a:buFont typeface="Times New Roman"/>
              <a:buChar char="•"/>
              <a:defRPr sz="1800"/>
            </a:lvl6pPr>
            <a:lvl7pPr marL="3200400" lvl="6" indent="-342900" algn="l">
              <a:spcBef>
                <a:spcPts val="360"/>
              </a:spcBef>
              <a:spcAft>
                <a:spcPts val="0"/>
              </a:spcAft>
              <a:buSzPts val="1800"/>
              <a:buFont typeface="Times New Roman"/>
              <a:buChar char="•"/>
              <a:defRPr sz="1800"/>
            </a:lvl7pPr>
            <a:lvl8pPr marL="3657600" lvl="7" indent="-342900" algn="l">
              <a:spcBef>
                <a:spcPts val="360"/>
              </a:spcBef>
              <a:spcAft>
                <a:spcPts val="0"/>
              </a:spcAft>
              <a:buSzPts val="1800"/>
              <a:buFont typeface="Times New Roman"/>
              <a:buChar char="•"/>
              <a:defRPr sz="1800"/>
            </a:lvl8pPr>
            <a:lvl9pPr marL="4114800" lvl="8" indent="-342900" algn="l">
              <a:spcBef>
                <a:spcPts val="360"/>
              </a:spcBef>
              <a:spcAft>
                <a:spcPts val="0"/>
              </a:spcAft>
              <a:buSzPts val="1800"/>
              <a:buFont typeface="Times New Roman"/>
              <a:buChar char="•"/>
              <a:defRPr sz="1800"/>
            </a:lvl9pPr>
          </a:lstStyle>
          <a:p>
            <a:endParaRPr/>
          </a:p>
        </p:txBody>
      </p:sp>
      <p:sp>
        <p:nvSpPr>
          <p:cNvPr id="43" name="Google Shape;43;p28"/>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8"/>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8"/>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400">
                <a:solidFill>
                  <a:schemeClr val="lt1"/>
                </a:solidFill>
                <a:latin typeface="Times New Roman"/>
                <a:ea typeface="Times New Roman"/>
                <a:cs typeface="Times New Roman"/>
                <a:sym typeface="Times New Roman"/>
              </a:defRPr>
            </a:lvl1pPr>
            <a:lvl2pPr marL="0" lvl="1" indent="0" algn="r">
              <a:spcBef>
                <a:spcPts val="0"/>
              </a:spcBef>
              <a:spcAft>
                <a:spcPts val="0"/>
              </a:spcAft>
              <a:buNone/>
              <a:defRPr sz="1400">
                <a:solidFill>
                  <a:schemeClr val="lt1"/>
                </a:solidFill>
                <a:latin typeface="Times New Roman"/>
                <a:ea typeface="Times New Roman"/>
                <a:cs typeface="Times New Roman"/>
                <a:sym typeface="Times New Roman"/>
              </a:defRPr>
            </a:lvl2pPr>
            <a:lvl3pPr marL="0" lvl="2" indent="0" algn="r">
              <a:spcBef>
                <a:spcPts val="0"/>
              </a:spcBef>
              <a:spcAft>
                <a:spcPts val="0"/>
              </a:spcAft>
              <a:buNone/>
              <a:defRPr sz="1400">
                <a:solidFill>
                  <a:schemeClr val="lt1"/>
                </a:solidFill>
                <a:latin typeface="Times New Roman"/>
                <a:ea typeface="Times New Roman"/>
                <a:cs typeface="Times New Roman"/>
                <a:sym typeface="Times New Roman"/>
              </a:defRPr>
            </a:lvl3pPr>
            <a:lvl4pPr marL="0" lvl="3" indent="0" algn="r">
              <a:spcBef>
                <a:spcPts val="0"/>
              </a:spcBef>
              <a:spcAft>
                <a:spcPts val="0"/>
              </a:spcAft>
              <a:buNone/>
              <a:defRPr sz="1400">
                <a:solidFill>
                  <a:schemeClr val="lt1"/>
                </a:solidFill>
                <a:latin typeface="Times New Roman"/>
                <a:ea typeface="Times New Roman"/>
                <a:cs typeface="Times New Roman"/>
                <a:sym typeface="Times New Roman"/>
              </a:defRPr>
            </a:lvl4pPr>
            <a:lvl5pPr marL="0" lvl="4" indent="0" algn="r">
              <a:spcBef>
                <a:spcPts val="0"/>
              </a:spcBef>
              <a:spcAft>
                <a:spcPts val="0"/>
              </a:spcAft>
              <a:buNone/>
              <a:defRPr sz="1400">
                <a:solidFill>
                  <a:schemeClr val="lt1"/>
                </a:solidFill>
                <a:latin typeface="Times New Roman"/>
                <a:ea typeface="Times New Roman"/>
                <a:cs typeface="Times New Roman"/>
                <a:sym typeface="Times New Roman"/>
              </a:defRPr>
            </a:lvl5pPr>
            <a:lvl6pPr marL="0" lvl="5" indent="0" algn="r">
              <a:spcBef>
                <a:spcPts val="0"/>
              </a:spcBef>
              <a:spcAft>
                <a:spcPts val="0"/>
              </a:spcAft>
              <a:buNone/>
              <a:defRPr sz="1400">
                <a:solidFill>
                  <a:schemeClr val="lt1"/>
                </a:solidFill>
                <a:latin typeface="Times New Roman"/>
                <a:ea typeface="Times New Roman"/>
                <a:cs typeface="Times New Roman"/>
                <a:sym typeface="Times New Roman"/>
              </a:defRPr>
            </a:lvl6pPr>
            <a:lvl7pPr marL="0" lvl="6" indent="0" algn="r">
              <a:spcBef>
                <a:spcPts val="0"/>
              </a:spcBef>
              <a:spcAft>
                <a:spcPts val="0"/>
              </a:spcAft>
              <a:buNone/>
              <a:defRPr sz="1400">
                <a:solidFill>
                  <a:schemeClr val="lt1"/>
                </a:solidFill>
                <a:latin typeface="Times New Roman"/>
                <a:ea typeface="Times New Roman"/>
                <a:cs typeface="Times New Roman"/>
                <a:sym typeface="Times New Roman"/>
              </a:defRPr>
            </a:lvl7pPr>
            <a:lvl8pPr marL="0" lvl="7" indent="0" algn="r">
              <a:spcBef>
                <a:spcPts val="0"/>
              </a:spcBef>
              <a:spcAft>
                <a:spcPts val="0"/>
              </a:spcAft>
              <a:buNone/>
              <a:defRPr sz="1400">
                <a:solidFill>
                  <a:schemeClr val="lt1"/>
                </a:solidFill>
                <a:latin typeface="Times New Roman"/>
                <a:ea typeface="Times New Roman"/>
                <a:cs typeface="Times New Roman"/>
                <a:sym typeface="Times New Roman"/>
              </a:defRPr>
            </a:lvl8pPr>
            <a:lvl9pPr marL="0" lvl="8" indent="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29"/>
          <p:cNvSpPr txBox="1">
            <a:spLocks noGrp="1"/>
          </p:cNvSpPr>
          <p:nvPr>
            <p:ph type="title"/>
          </p:nvPr>
        </p:nvSpPr>
        <p:spPr>
          <a:xfrm>
            <a:off x="457200" y="274638"/>
            <a:ext cx="8229600" cy="11430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2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1"/>
            </a:lvl1pPr>
            <a:lvl2pPr marL="914400" lvl="1" indent="-228600" algn="l">
              <a:spcBef>
                <a:spcPts val="400"/>
              </a:spcBef>
              <a:spcAft>
                <a:spcPts val="0"/>
              </a:spcAft>
              <a:buSzPts val="1800"/>
              <a:buFont typeface="Times New Roman"/>
              <a:buNone/>
              <a:defRPr sz="2000" b="1"/>
            </a:lvl2pPr>
            <a:lvl3pPr marL="1371600" lvl="2" indent="-228600" algn="l">
              <a:spcBef>
                <a:spcPts val="360"/>
              </a:spcBef>
              <a:spcAft>
                <a:spcPts val="0"/>
              </a:spcAft>
              <a:buSzPts val="1080"/>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49" name="Google Shape;49;p2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50520" algn="l">
              <a:spcBef>
                <a:spcPts val="480"/>
              </a:spcBef>
              <a:spcAft>
                <a:spcPts val="0"/>
              </a:spcAft>
              <a:buSzPts val="1920"/>
              <a:buChar char="●"/>
              <a:defRPr sz="2400"/>
            </a:lvl1pPr>
            <a:lvl2pPr marL="914400" lvl="1" indent="-342900" algn="l">
              <a:spcBef>
                <a:spcPts val="400"/>
              </a:spcBef>
              <a:spcAft>
                <a:spcPts val="0"/>
              </a:spcAft>
              <a:buSzPts val="1800"/>
              <a:buFont typeface="Times New Roman"/>
              <a:buChar char="–"/>
              <a:defRPr sz="2000"/>
            </a:lvl2pPr>
            <a:lvl3pPr marL="1371600" lvl="2" indent="-297180" algn="l">
              <a:spcBef>
                <a:spcPts val="360"/>
              </a:spcBef>
              <a:spcAft>
                <a:spcPts val="0"/>
              </a:spcAft>
              <a:buSzPts val="1080"/>
              <a:buChar char="●"/>
              <a:defRPr sz="1800"/>
            </a:lvl3pPr>
            <a:lvl4pPr marL="1828800" lvl="3" indent="-330200" algn="l">
              <a:spcBef>
                <a:spcPts val="320"/>
              </a:spcBef>
              <a:spcAft>
                <a:spcPts val="0"/>
              </a:spcAft>
              <a:buSzPts val="1600"/>
              <a:buFont typeface="Times New Roman"/>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50" name="Google Shape;50;p2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920"/>
              <a:buNone/>
              <a:defRPr sz="2400" b="1"/>
            </a:lvl1pPr>
            <a:lvl2pPr marL="914400" lvl="1" indent="-228600" algn="l">
              <a:spcBef>
                <a:spcPts val="400"/>
              </a:spcBef>
              <a:spcAft>
                <a:spcPts val="0"/>
              </a:spcAft>
              <a:buSzPts val="1800"/>
              <a:buFont typeface="Times New Roman"/>
              <a:buNone/>
              <a:defRPr sz="2000" b="1"/>
            </a:lvl2pPr>
            <a:lvl3pPr marL="1371600" lvl="2" indent="-228600" algn="l">
              <a:spcBef>
                <a:spcPts val="360"/>
              </a:spcBef>
              <a:spcAft>
                <a:spcPts val="0"/>
              </a:spcAft>
              <a:buSzPts val="1080"/>
              <a:buNone/>
              <a:defRPr sz="1800" b="1"/>
            </a:lvl3pPr>
            <a:lvl4pPr marL="1828800" lvl="3" indent="-228600" algn="l">
              <a:spcBef>
                <a:spcPts val="320"/>
              </a:spcBef>
              <a:spcAft>
                <a:spcPts val="0"/>
              </a:spcAft>
              <a:buSzPts val="1600"/>
              <a:buFont typeface="Times New Roman"/>
              <a:buNone/>
              <a:defRPr sz="1600" b="1"/>
            </a:lvl4pPr>
            <a:lvl5pPr marL="2286000" lvl="4" indent="-228600" algn="l">
              <a:spcBef>
                <a:spcPts val="320"/>
              </a:spcBef>
              <a:spcAft>
                <a:spcPts val="0"/>
              </a:spcAft>
              <a:buSzPts val="1600"/>
              <a:buFont typeface="Times New Roman"/>
              <a:buNone/>
              <a:defRPr sz="1600" b="1"/>
            </a:lvl5pPr>
            <a:lvl6pPr marL="2743200" lvl="5" indent="-228600" algn="l">
              <a:spcBef>
                <a:spcPts val="320"/>
              </a:spcBef>
              <a:spcAft>
                <a:spcPts val="0"/>
              </a:spcAft>
              <a:buSzPts val="1600"/>
              <a:buFont typeface="Times New Roman"/>
              <a:buNone/>
              <a:defRPr sz="1600" b="1"/>
            </a:lvl6pPr>
            <a:lvl7pPr marL="3200400" lvl="6" indent="-228600" algn="l">
              <a:spcBef>
                <a:spcPts val="320"/>
              </a:spcBef>
              <a:spcAft>
                <a:spcPts val="0"/>
              </a:spcAft>
              <a:buSzPts val="1600"/>
              <a:buFont typeface="Times New Roman"/>
              <a:buNone/>
              <a:defRPr sz="1600" b="1"/>
            </a:lvl7pPr>
            <a:lvl8pPr marL="3657600" lvl="7" indent="-228600" algn="l">
              <a:spcBef>
                <a:spcPts val="320"/>
              </a:spcBef>
              <a:spcAft>
                <a:spcPts val="0"/>
              </a:spcAft>
              <a:buSzPts val="1600"/>
              <a:buFont typeface="Times New Roman"/>
              <a:buNone/>
              <a:defRPr sz="1600" b="1"/>
            </a:lvl8pPr>
            <a:lvl9pPr marL="4114800" lvl="8" indent="-228600" algn="l">
              <a:spcBef>
                <a:spcPts val="320"/>
              </a:spcBef>
              <a:spcAft>
                <a:spcPts val="0"/>
              </a:spcAft>
              <a:buSzPts val="1600"/>
              <a:buFont typeface="Times New Roman"/>
              <a:buNone/>
              <a:defRPr sz="1600" b="1"/>
            </a:lvl9pPr>
          </a:lstStyle>
          <a:p>
            <a:endParaRPr/>
          </a:p>
        </p:txBody>
      </p:sp>
      <p:sp>
        <p:nvSpPr>
          <p:cNvPr id="51" name="Google Shape;51;p2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50520" algn="l">
              <a:spcBef>
                <a:spcPts val="480"/>
              </a:spcBef>
              <a:spcAft>
                <a:spcPts val="0"/>
              </a:spcAft>
              <a:buSzPts val="1920"/>
              <a:buChar char="●"/>
              <a:defRPr sz="2400"/>
            </a:lvl1pPr>
            <a:lvl2pPr marL="914400" lvl="1" indent="-342900" algn="l">
              <a:spcBef>
                <a:spcPts val="400"/>
              </a:spcBef>
              <a:spcAft>
                <a:spcPts val="0"/>
              </a:spcAft>
              <a:buSzPts val="1800"/>
              <a:buFont typeface="Times New Roman"/>
              <a:buChar char="–"/>
              <a:defRPr sz="2000"/>
            </a:lvl2pPr>
            <a:lvl3pPr marL="1371600" lvl="2" indent="-297180" algn="l">
              <a:spcBef>
                <a:spcPts val="360"/>
              </a:spcBef>
              <a:spcAft>
                <a:spcPts val="0"/>
              </a:spcAft>
              <a:buSzPts val="1080"/>
              <a:buChar char="●"/>
              <a:defRPr sz="1800"/>
            </a:lvl3pPr>
            <a:lvl4pPr marL="1828800" lvl="3" indent="-330200" algn="l">
              <a:spcBef>
                <a:spcPts val="320"/>
              </a:spcBef>
              <a:spcAft>
                <a:spcPts val="0"/>
              </a:spcAft>
              <a:buSzPts val="1600"/>
              <a:buFont typeface="Times New Roman"/>
              <a:buChar char="–"/>
              <a:defRPr sz="1600"/>
            </a:lvl4pPr>
            <a:lvl5pPr marL="2286000" lvl="4" indent="-330200" algn="l">
              <a:spcBef>
                <a:spcPts val="320"/>
              </a:spcBef>
              <a:spcAft>
                <a:spcPts val="0"/>
              </a:spcAft>
              <a:buSzPts val="1600"/>
              <a:buFont typeface="Times New Roman"/>
              <a:buChar char="•"/>
              <a:defRPr sz="1600"/>
            </a:lvl5pPr>
            <a:lvl6pPr marL="2743200" lvl="5" indent="-330200" algn="l">
              <a:spcBef>
                <a:spcPts val="320"/>
              </a:spcBef>
              <a:spcAft>
                <a:spcPts val="0"/>
              </a:spcAft>
              <a:buSzPts val="1600"/>
              <a:buFont typeface="Times New Roman"/>
              <a:buChar char="•"/>
              <a:defRPr sz="1600"/>
            </a:lvl6pPr>
            <a:lvl7pPr marL="3200400" lvl="6" indent="-330200" algn="l">
              <a:spcBef>
                <a:spcPts val="320"/>
              </a:spcBef>
              <a:spcAft>
                <a:spcPts val="0"/>
              </a:spcAft>
              <a:buSzPts val="1600"/>
              <a:buFont typeface="Times New Roman"/>
              <a:buChar char="•"/>
              <a:defRPr sz="1600"/>
            </a:lvl7pPr>
            <a:lvl8pPr marL="3657600" lvl="7" indent="-330200" algn="l">
              <a:spcBef>
                <a:spcPts val="320"/>
              </a:spcBef>
              <a:spcAft>
                <a:spcPts val="0"/>
              </a:spcAft>
              <a:buSzPts val="1600"/>
              <a:buFont typeface="Times New Roman"/>
              <a:buChar char="•"/>
              <a:defRPr sz="1600"/>
            </a:lvl8pPr>
            <a:lvl9pPr marL="4114800" lvl="8" indent="-330200" algn="l">
              <a:spcBef>
                <a:spcPts val="320"/>
              </a:spcBef>
              <a:spcAft>
                <a:spcPts val="0"/>
              </a:spcAft>
              <a:buSzPts val="1600"/>
              <a:buFont typeface="Times New Roman"/>
              <a:buChar char="•"/>
              <a:defRPr sz="1600"/>
            </a:lvl9pPr>
          </a:lstStyle>
          <a:p>
            <a:endParaRPr/>
          </a:p>
        </p:txBody>
      </p:sp>
      <p:sp>
        <p:nvSpPr>
          <p:cNvPr id="52" name="Google Shape;52;p29"/>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9"/>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400">
                <a:solidFill>
                  <a:schemeClr val="lt1"/>
                </a:solidFill>
                <a:latin typeface="Times New Roman"/>
                <a:ea typeface="Times New Roman"/>
                <a:cs typeface="Times New Roman"/>
                <a:sym typeface="Times New Roman"/>
              </a:defRPr>
            </a:lvl1pPr>
            <a:lvl2pPr marL="0" lvl="1" indent="0" algn="r">
              <a:spcBef>
                <a:spcPts val="0"/>
              </a:spcBef>
              <a:spcAft>
                <a:spcPts val="0"/>
              </a:spcAft>
              <a:buNone/>
              <a:defRPr sz="1400">
                <a:solidFill>
                  <a:schemeClr val="lt1"/>
                </a:solidFill>
                <a:latin typeface="Times New Roman"/>
                <a:ea typeface="Times New Roman"/>
                <a:cs typeface="Times New Roman"/>
                <a:sym typeface="Times New Roman"/>
              </a:defRPr>
            </a:lvl2pPr>
            <a:lvl3pPr marL="0" lvl="2" indent="0" algn="r">
              <a:spcBef>
                <a:spcPts val="0"/>
              </a:spcBef>
              <a:spcAft>
                <a:spcPts val="0"/>
              </a:spcAft>
              <a:buNone/>
              <a:defRPr sz="1400">
                <a:solidFill>
                  <a:schemeClr val="lt1"/>
                </a:solidFill>
                <a:latin typeface="Times New Roman"/>
                <a:ea typeface="Times New Roman"/>
                <a:cs typeface="Times New Roman"/>
                <a:sym typeface="Times New Roman"/>
              </a:defRPr>
            </a:lvl3pPr>
            <a:lvl4pPr marL="0" lvl="3" indent="0" algn="r">
              <a:spcBef>
                <a:spcPts val="0"/>
              </a:spcBef>
              <a:spcAft>
                <a:spcPts val="0"/>
              </a:spcAft>
              <a:buNone/>
              <a:defRPr sz="1400">
                <a:solidFill>
                  <a:schemeClr val="lt1"/>
                </a:solidFill>
                <a:latin typeface="Times New Roman"/>
                <a:ea typeface="Times New Roman"/>
                <a:cs typeface="Times New Roman"/>
                <a:sym typeface="Times New Roman"/>
              </a:defRPr>
            </a:lvl4pPr>
            <a:lvl5pPr marL="0" lvl="4" indent="0" algn="r">
              <a:spcBef>
                <a:spcPts val="0"/>
              </a:spcBef>
              <a:spcAft>
                <a:spcPts val="0"/>
              </a:spcAft>
              <a:buNone/>
              <a:defRPr sz="1400">
                <a:solidFill>
                  <a:schemeClr val="lt1"/>
                </a:solidFill>
                <a:latin typeface="Times New Roman"/>
                <a:ea typeface="Times New Roman"/>
                <a:cs typeface="Times New Roman"/>
                <a:sym typeface="Times New Roman"/>
              </a:defRPr>
            </a:lvl5pPr>
            <a:lvl6pPr marL="0" lvl="5" indent="0" algn="r">
              <a:spcBef>
                <a:spcPts val="0"/>
              </a:spcBef>
              <a:spcAft>
                <a:spcPts val="0"/>
              </a:spcAft>
              <a:buNone/>
              <a:defRPr sz="1400">
                <a:solidFill>
                  <a:schemeClr val="lt1"/>
                </a:solidFill>
                <a:latin typeface="Times New Roman"/>
                <a:ea typeface="Times New Roman"/>
                <a:cs typeface="Times New Roman"/>
                <a:sym typeface="Times New Roman"/>
              </a:defRPr>
            </a:lvl6pPr>
            <a:lvl7pPr marL="0" lvl="6" indent="0" algn="r">
              <a:spcBef>
                <a:spcPts val="0"/>
              </a:spcBef>
              <a:spcAft>
                <a:spcPts val="0"/>
              </a:spcAft>
              <a:buNone/>
              <a:defRPr sz="1400">
                <a:solidFill>
                  <a:schemeClr val="lt1"/>
                </a:solidFill>
                <a:latin typeface="Times New Roman"/>
                <a:ea typeface="Times New Roman"/>
                <a:cs typeface="Times New Roman"/>
                <a:sym typeface="Times New Roman"/>
              </a:defRPr>
            </a:lvl7pPr>
            <a:lvl8pPr marL="0" lvl="7" indent="0" algn="r">
              <a:spcBef>
                <a:spcPts val="0"/>
              </a:spcBef>
              <a:spcAft>
                <a:spcPts val="0"/>
              </a:spcAft>
              <a:buNone/>
              <a:defRPr sz="1400">
                <a:solidFill>
                  <a:schemeClr val="lt1"/>
                </a:solidFill>
                <a:latin typeface="Times New Roman"/>
                <a:ea typeface="Times New Roman"/>
                <a:cs typeface="Times New Roman"/>
                <a:sym typeface="Times New Roman"/>
              </a:defRPr>
            </a:lvl8pPr>
            <a:lvl9pPr marL="0" lvl="8" indent="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30"/>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30"/>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0"/>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400">
                <a:solidFill>
                  <a:schemeClr val="lt1"/>
                </a:solidFill>
                <a:latin typeface="Times New Roman"/>
                <a:ea typeface="Times New Roman"/>
                <a:cs typeface="Times New Roman"/>
                <a:sym typeface="Times New Roman"/>
              </a:defRPr>
            </a:lvl1pPr>
            <a:lvl2pPr marL="0" lvl="1" indent="0" algn="r">
              <a:spcBef>
                <a:spcPts val="0"/>
              </a:spcBef>
              <a:spcAft>
                <a:spcPts val="0"/>
              </a:spcAft>
              <a:buNone/>
              <a:defRPr sz="1400">
                <a:solidFill>
                  <a:schemeClr val="lt1"/>
                </a:solidFill>
                <a:latin typeface="Times New Roman"/>
                <a:ea typeface="Times New Roman"/>
                <a:cs typeface="Times New Roman"/>
                <a:sym typeface="Times New Roman"/>
              </a:defRPr>
            </a:lvl2pPr>
            <a:lvl3pPr marL="0" lvl="2" indent="0" algn="r">
              <a:spcBef>
                <a:spcPts val="0"/>
              </a:spcBef>
              <a:spcAft>
                <a:spcPts val="0"/>
              </a:spcAft>
              <a:buNone/>
              <a:defRPr sz="1400">
                <a:solidFill>
                  <a:schemeClr val="lt1"/>
                </a:solidFill>
                <a:latin typeface="Times New Roman"/>
                <a:ea typeface="Times New Roman"/>
                <a:cs typeface="Times New Roman"/>
                <a:sym typeface="Times New Roman"/>
              </a:defRPr>
            </a:lvl3pPr>
            <a:lvl4pPr marL="0" lvl="3" indent="0" algn="r">
              <a:spcBef>
                <a:spcPts val="0"/>
              </a:spcBef>
              <a:spcAft>
                <a:spcPts val="0"/>
              </a:spcAft>
              <a:buNone/>
              <a:defRPr sz="1400">
                <a:solidFill>
                  <a:schemeClr val="lt1"/>
                </a:solidFill>
                <a:latin typeface="Times New Roman"/>
                <a:ea typeface="Times New Roman"/>
                <a:cs typeface="Times New Roman"/>
                <a:sym typeface="Times New Roman"/>
              </a:defRPr>
            </a:lvl4pPr>
            <a:lvl5pPr marL="0" lvl="4" indent="0" algn="r">
              <a:spcBef>
                <a:spcPts val="0"/>
              </a:spcBef>
              <a:spcAft>
                <a:spcPts val="0"/>
              </a:spcAft>
              <a:buNone/>
              <a:defRPr sz="1400">
                <a:solidFill>
                  <a:schemeClr val="lt1"/>
                </a:solidFill>
                <a:latin typeface="Times New Roman"/>
                <a:ea typeface="Times New Roman"/>
                <a:cs typeface="Times New Roman"/>
                <a:sym typeface="Times New Roman"/>
              </a:defRPr>
            </a:lvl5pPr>
            <a:lvl6pPr marL="0" lvl="5" indent="0" algn="r">
              <a:spcBef>
                <a:spcPts val="0"/>
              </a:spcBef>
              <a:spcAft>
                <a:spcPts val="0"/>
              </a:spcAft>
              <a:buNone/>
              <a:defRPr sz="1400">
                <a:solidFill>
                  <a:schemeClr val="lt1"/>
                </a:solidFill>
                <a:latin typeface="Times New Roman"/>
                <a:ea typeface="Times New Roman"/>
                <a:cs typeface="Times New Roman"/>
                <a:sym typeface="Times New Roman"/>
              </a:defRPr>
            </a:lvl6pPr>
            <a:lvl7pPr marL="0" lvl="6" indent="0" algn="r">
              <a:spcBef>
                <a:spcPts val="0"/>
              </a:spcBef>
              <a:spcAft>
                <a:spcPts val="0"/>
              </a:spcAft>
              <a:buNone/>
              <a:defRPr sz="1400">
                <a:solidFill>
                  <a:schemeClr val="lt1"/>
                </a:solidFill>
                <a:latin typeface="Times New Roman"/>
                <a:ea typeface="Times New Roman"/>
                <a:cs typeface="Times New Roman"/>
                <a:sym typeface="Times New Roman"/>
              </a:defRPr>
            </a:lvl7pPr>
            <a:lvl8pPr marL="0" lvl="7" indent="0" algn="r">
              <a:spcBef>
                <a:spcPts val="0"/>
              </a:spcBef>
              <a:spcAft>
                <a:spcPts val="0"/>
              </a:spcAft>
              <a:buNone/>
              <a:defRPr sz="1400">
                <a:solidFill>
                  <a:schemeClr val="lt1"/>
                </a:solidFill>
                <a:latin typeface="Times New Roman"/>
                <a:ea typeface="Times New Roman"/>
                <a:cs typeface="Times New Roman"/>
                <a:sym typeface="Times New Roman"/>
              </a:defRPr>
            </a:lvl8pPr>
            <a:lvl9pPr marL="0" lvl="8" indent="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31"/>
          <p:cNvSpPr txBox="1">
            <a:spLocks noGrp="1"/>
          </p:cNvSpPr>
          <p:nvPr>
            <p:ph type="title"/>
          </p:nvPr>
        </p:nvSpPr>
        <p:spPr>
          <a:xfrm>
            <a:off x="457200" y="273050"/>
            <a:ext cx="3008313" cy="1162050"/>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3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91160" algn="l">
              <a:spcBef>
                <a:spcPts val="640"/>
              </a:spcBef>
              <a:spcAft>
                <a:spcPts val="0"/>
              </a:spcAft>
              <a:buSzPts val="2560"/>
              <a:buChar char="●"/>
              <a:defRPr sz="3200"/>
            </a:lvl1pPr>
            <a:lvl2pPr marL="914400" lvl="1" indent="-388619" algn="l">
              <a:spcBef>
                <a:spcPts val="560"/>
              </a:spcBef>
              <a:spcAft>
                <a:spcPts val="0"/>
              </a:spcAft>
              <a:buSzPts val="2520"/>
              <a:buFont typeface="Times New Roman"/>
              <a:buChar char="–"/>
              <a:defRPr sz="2800"/>
            </a:lvl2pPr>
            <a:lvl3pPr marL="1371600" lvl="2" indent="-320039" algn="l">
              <a:spcBef>
                <a:spcPts val="480"/>
              </a:spcBef>
              <a:spcAft>
                <a:spcPts val="0"/>
              </a:spcAft>
              <a:buSzPts val="1440"/>
              <a:buChar char="●"/>
              <a:defRPr sz="2400"/>
            </a:lvl3pPr>
            <a:lvl4pPr marL="1828800" lvl="3" indent="-355600" algn="l">
              <a:spcBef>
                <a:spcPts val="400"/>
              </a:spcBef>
              <a:spcAft>
                <a:spcPts val="0"/>
              </a:spcAft>
              <a:buSzPts val="2000"/>
              <a:buFont typeface="Times New Roman"/>
              <a:buChar char="–"/>
              <a:defRPr sz="2000"/>
            </a:lvl4pPr>
            <a:lvl5pPr marL="2286000" lvl="4" indent="-355600" algn="l">
              <a:spcBef>
                <a:spcPts val="400"/>
              </a:spcBef>
              <a:spcAft>
                <a:spcPts val="0"/>
              </a:spcAft>
              <a:buSzPts val="2000"/>
              <a:buFont typeface="Times New Roman"/>
              <a:buChar char="•"/>
              <a:defRPr sz="2000"/>
            </a:lvl5pPr>
            <a:lvl6pPr marL="2743200" lvl="5" indent="-355600" algn="l">
              <a:spcBef>
                <a:spcPts val="400"/>
              </a:spcBef>
              <a:spcAft>
                <a:spcPts val="0"/>
              </a:spcAft>
              <a:buSzPts val="2000"/>
              <a:buFont typeface="Times New Roman"/>
              <a:buChar char="•"/>
              <a:defRPr sz="2000"/>
            </a:lvl6pPr>
            <a:lvl7pPr marL="3200400" lvl="6" indent="-355600" algn="l">
              <a:spcBef>
                <a:spcPts val="400"/>
              </a:spcBef>
              <a:spcAft>
                <a:spcPts val="0"/>
              </a:spcAft>
              <a:buSzPts val="2000"/>
              <a:buFont typeface="Times New Roman"/>
              <a:buChar char="•"/>
              <a:defRPr sz="2000"/>
            </a:lvl7pPr>
            <a:lvl8pPr marL="3657600" lvl="7" indent="-355600" algn="l">
              <a:spcBef>
                <a:spcPts val="400"/>
              </a:spcBef>
              <a:spcAft>
                <a:spcPts val="0"/>
              </a:spcAft>
              <a:buSzPts val="2000"/>
              <a:buFont typeface="Times New Roman"/>
              <a:buChar char="•"/>
              <a:defRPr sz="2000"/>
            </a:lvl8pPr>
            <a:lvl9pPr marL="4114800" lvl="8" indent="-355600" algn="l">
              <a:spcBef>
                <a:spcPts val="400"/>
              </a:spcBef>
              <a:spcAft>
                <a:spcPts val="0"/>
              </a:spcAft>
              <a:buSzPts val="2000"/>
              <a:buFont typeface="Times New Roman"/>
              <a:buChar char="•"/>
              <a:defRPr sz="2000"/>
            </a:lvl9pPr>
          </a:lstStyle>
          <a:p>
            <a:endParaRPr/>
          </a:p>
        </p:txBody>
      </p:sp>
      <p:sp>
        <p:nvSpPr>
          <p:cNvPr id="63" name="Google Shape;63;p3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120"/>
              <a:buNone/>
              <a:defRPr sz="1400"/>
            </a:lvl1pPr>
            <a:lvl2pPr marL="914400" lvl="1" indent="-228600" algn="l">
              <a:spcBef>
                <a:spcPts val="240"/>
              </a:spcBef>
              <a:spcAft>
                <a:spcPts val="0"/>
              </a:spcAft>
              <a:buSzPts val="1080"/>
              <a:buFont typeface="Times New Roman"/>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900"/>
              <a:buFont typeface="Times New Roman"/>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64" name="Google Shape;64;p31"/>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1"/>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400">
                <a:solidFill>
                  <a:schemeClr val="lt1"/>
                </a:solidFill>
                <a:latin typeface="Times New Roman"/>
                <a:ea typeface="Times New Roman"/>
                <a:cs typeface="Times New Roman"/>
                <a:sym typeface="Times New Roman"/>
              </a:defRPr>
            </a:lvl1pPr>
            <a:lvl2pPr marL="0" lvl="1" indent="0" algn="r">
              <a:spcBef>
                <a:spcPts val="0"/>
              </a:spcBef>
              <a:spcAft>
                <a:spcPts val="0"/>
              </a:spcAft>
              <a:buNone/>
              <a:defRPr sz="1400">
                <a:solidFill>
                  <a:schemeClr val="lt1"/>
                </a:solidFill>
                <a:latin typeface="Times New Roman"/>
                <a:ea typeface="Times New Roman"/>
                <a:cs typeface="Times New Roman"/>
                <a:sym typeface="Times New Roman"/>
              </a:defRPr>
            </a:lvl2pPr>
            <a:lvl3pPr marL="0" lvl="2" indent="0" algn="r">
              <a:spcBef>
                <a:spcPts val="0"/>
              </a:spcBef>
              <a:spcAft>
                <a:spcPts val="0"/>
              </a:spcAft>
              <a:buNone/>
              <a:defRPr sz="1400">
                <a:solidFill>
                  <a:schemeClr val="lt1"/>
                </a:solidFill>
                <a:latin typeface="Times New Roman"/>
                <a:ea typeface="Times New Roman"/>
                <a:cs typeface="Times New Roman"/>
                <a:sym typeface="Times New Roman"/>
              </a:defRPr>
            </a:lvl3pPr>
            <a:lvl4pPr marL="0" lvl="3" indent="0" algn="r">
              <a:spcBef>
                <a:spcPts val="0"/>
              </a:spcBef>
              <a:spcAft>
                <a:spcPts val="0"/>
              </a:spcAft>
              <a:buNone/>
              <a:defRPr sz="1400">
                <a:solidFill>
                  <a:schemeClr val="lt1"/>
                </a:solidFill>
                <a:latin typeface="Times New Roman"/>
                <a:ea typeface="Times New Roman"/>
                <a:cs typeface="Times New Roman"/>
                <a:sym typeface="Times New Roman"/>
              </a:defRPr>
            </a:lvl4pPr>
            <a:lvl5pPr marL="0" lvl="4" indent="0" algn="r">
              <a:spcBef>
                <a:spcPts val="0"/>
              </a:spcBef>
              <a:spcAft>
                <a:spcPts val="0"/>
              </a:spcAft>
              <a:buNone/>
              <a:defRPr sz="1400">
                <a:solidFill>
                  <a:schemeClr val="lt1"/>
                </a:solidFill>
                <a:latin typeface="Times New Roman"/>
                <a:ea typeface="Times New Roman"/>
                <a:cs typeface="Times New Roman"/>
                <a:sym typeface="Times New Roman"/>
              </a:defRPr>
            </a:lvl5pPr>
            <a:lvl6pPr marL="0" lvl="5" indent="0" algn="r">
              <a:spcBef>
                <a:spcPts val="0"/>
              </a:spcBef>
              <a:spcAft>
                <a:spcPts val="0"/>
              </a:spcAft>
              <a:buNone/>
              <a:defRPr sz="1400">
                <a:solidFill>
                  <a:schemeClr val="lt1"/>
                </a:solidFill>
                <a:latin typeface="Times New Roman"/>
                <a:ea typeface="Times New Roman"/>
                <a:cs typeface="Times New Roman"/>
                <a:sym typeface="Times New Roman"/>
              </a:defRPr>
            </a:lvl6pPr>
            <a:lvl7pPr marL="0" lvl="6" indent="0" algn="r">
              <a:spcBef>
                <a:spcPts val="0"/>
              </a:spcBef>
              <a:spcAft>
                <a:spcPts val="0"/>
              </a:spcAft>
              <a:buNone/>
              <a:defRPr sz="1400">
                <a:solidFill>
                  <a:schemeClr val="lt1"/>
                </a:solidFill>
                <a:latin typeface="Times New Roman"/>
                <a:ea typeface="Times New Roman"/>
                <a:cs typeface="Times New Roman"/>
                <a:sym typeface="Times New Roman"/>
              </a:defRPr>
            </a:lvl7pPr>
            <a:lvl8pPr marL="0" lvl="7" indent="0" algn="r">
              <a:spcBef>
                <a:spcPts val="0"/>
              </a:spcBef>
              <a:spcAft>
                <a:spcPts val="0"/>
              </a:spcAft>
              <a:buNone/>
              <a:defRPr sz="1400">
                <a:solidFill>
                  <a:schemeClr val="lt1"/>
                </a:solidFill>
                <a:latin typeface="Times New Roman"/>
                <a:ea typeface="Times New Roman"/>
                <a:cs typeface="Times New Roman"/>
                <a:sym typeface="Times New Roman"/>
              </a:defRPr>
            </a:lvl8pPr>
            <a:lvl9pPr marL="0" lvl="8" indent="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32"/>
          <p:cNvSpPr txBox="1">
            <a:spLocks noGrp="1"/>
          </p:cNvSpPr>
          <p:nvPr>
            <p:ph type="title"/>
          </p:nvPr>
        </p:nvSpPr>
        <p:spPr>
          <a:xfrm>
            <a:off x="1792288" y="4800600"/>
            <a:ext cx="5486400" cy="566738"/>
          </a:xfrm>
          <a:prstGeom prst="rect">
            <a:avLst/>
          </a:prstGeom>
          <a:noFill/>
          <a:ln>
            <a:noFill/>
          </a:ln>
        </p:spPr>
        <p:txBody>
          <a:bodyPr spcFirstLastPara="1" wrap="square" lIns="92075" tIns="46025" rIns="92075" bIns="46025"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32"/>
          <p:cNvSpPr>
            <a:spLocks noGrp="1"/>
          </p:cNvSpPr>
          <p:nvPr>
            <p:ph type="pic" idx="2"/>
          </p:nvPr>
        </p:nvSpPr>
        <p:spPr>
          <a:xfrm>
            <a:off x="1792288" y="612775"/>
            <a:ext cx="5486400" cy="4114800"/>
          </a:xfrm>
          <a:prstGeom prst="rect">
            <a:avLst/>
          </a:prstGeom>
          <a:noFill/>
          <a:ln>
            <a:noFill/>
          </a:ln>
        </p:spPr>
      </p:sp>
      <p:sp>
        <p:nvSpPr>
          <p:cNvPr id="70" name="Google Shape;70;p3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120"/>
              <a:buNone/>
              <a:defRPr sz="1400"/>
            </a:lvl1pPr>
            <a:lvl2pPr marL="914400" lvl="1" indent="-228600" algn="l">
              <a:spcBef>
                <a:spcPts val="240"/>
              </a:spcBef>
              <a:spcAft>
                <a:spcPts val="0"/>
              </a:spcAft>
              <a:buSzPts val="1080"/>
              <a:buFont typeface="Times New Roman"/>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900"/>
              <a:buFont typeface="Times New Roman"/>
              <a:buNone/>
              <a:defRPr sz="900"/>
            </a:lvl4pPr>
            <a:lvl5pPr marL="2286000" lvl="4" indent="-228600" algn="l">
              <a:spcBef>
                <a:spcPts val="180"/>
              </a:spcBef>
              <a:spcAft>
                <a:spcPts val="0"/>
              </a:spcAft>
              <a:buSzPts val="900"/>
              <a:buFont typeface="Times New Roman"/>
              <a:buNone/>
              <a:defRPr sz="900"/>
            </a:lvl5pPr>
            <a:lvl6pPr marL="2743200" lvl="5" indent="-228600" algn="l">
              <a:spcBef>
                <a:spcPts val="180"/>
              </a:spcBef>
              <a:spcAft>
                <a:spcPts val="0"/>
              </a:spcAft>
              <a:buSzPts val="900"/>
              <a:buFont typeface="Times New Roman"/>
              <a:buNone/>
              <a:defRPr sz="900"/>
            </a:lvl6pPr>
            <a:lvl7pPr marL="3200400" lvl="6" indent="-228600" algn="l">
              <a:spcBef>
                <a:spcPts val="180"/>
              </a:spcBef>
              <a:spcAft>
                <a:spcPts val="0"/>
              </a:spcAft>
              <a:buSzPts val="900"/>
              <a:buFont typeface="Times New Roman"/>
              <a:buNone/>
              <a:defRPr sz="900"/>
            </a:lvl7pPr>
            <a:lvl8pPr marL="3657600" lvl="7" indent="-228600" algn="l">
              <a:spcBef>
                <a:spcPts val="180"/>
              </a:spcBef>
              <a:spcAft>
                <a:spcPts val="0"/>
              </a:spcAft>
              <a:buSzPts val="900"/>
              <a:buFont typeface="Times New Roman"/>
              <a:buNone/>
              <a:defRPr sz="900"/>
            </a:lvl8pPr>
            <a:lvl9pPr marL="4114800" lvl="8" indent="-228600" algn="l">
              <a:spcBef>
                <a:spcPts val="180"/>
              </a:spcBef>
              <a:spcAft>
                <a:spcPts val="0"/>
              </a:spcAft>
              <a:buSzPts val="900"/>
              <a:buFont typeface="Times New Roman"/>
              <a:buNone/>
              <a:defRPr sz="900"/>
            </a:lvl9pPr>
          </a:lstStyle>
          <a:p>
            <a:endParaRPr/>
          </a:p>
        </p:txBody>
      </p:sp>
      <p:sp>
        <p:nvSpPr>
          <p:cNvPr id="71" name="Google Shape;71;p32"/>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spcAft>
                <a:spcPts val="0"/>
              </a:spcAft>
              <a:buNone/>
              <a:defRPr sz="1400">
                <a:solidFill>
                  <a:schemeClr val="lt1"/>
                </a:solidFill>
                <a:latin typeface="Times New Roman"/>
                <a:ea typeface="Times New Roman"/>
                <a:cs typeface="Times New Roman"/>
                <a:sym typeface="Times New Roman"/>
              </a:defRPr>
            </a:lvl1pPr>
            <a:lvl2pPr marL="0" lvl="1" indent="0" algn="r">
              <a:spcBef>
                <a:spcPts val="0"/>
              </a:spcBef>
              <a:spcAft>
                <a:spcPts val="0"/>
              </a:spcAft>
              <a:buNone/>
              <a:defRPr sz="1400">
                <a:solidFill>
                  <a:schemeClr val="lt1"/>
                </a:solidFill>
                <a:latin typeface="Times New Roman"/>
                <a:ea typeface="Times New Roman"/>
                <a:cs typeface="Times New Roman"/>
                <a:sym typeface="Times New Roman"/>
              </a:defRPr>
            </a:lvl2pPr>
            <a:lvl3pPr marL="0" lvl="2" indent="0" algn="r">
              <a:spcBef>
                <a:spcPts val="0"/>
              </a:spcBef>
              <a:spcAft>
                <a:spcPts val="0"/>
              </a:spcAft>
              <a:buNone/>
              <a:defRPr sz="1400">
                <a:solidFill>
                  <a:schemeClr val="lt1"/>
                </a:solidFill>
                <a:latin typeface="Times New Roman"/>
                <a:ea typeface="Times New Roman"/>
                <a:cs typeface="Times New Roman"/>
                <a:sym typeface="Times New Roman"/>
              </a:defRPr>
            </a:lvl3pPr>
            <a:lvl4pPr marL="0" lvl="3" indent="0" algn="r">
              <a:spcBef>
                <a:spcPts val="0"/>
              </a:spcBef>
              <a:spcAft>
                <a:spcPts val="0"/>
              </a:spcAft>
              <a:buNone/>
              <a:defRPr sz="1400">
                <a:solidFill>
                  <a:schemeClr val="lt1"/>
                </a:solidFill>
                <a:latin typeface="Times New Roman"/>
                <a:ea typeface="Times New Roman"/>
                <a:cs typeface="Times New Roman"/>
                <a:sym typeface="Times New Roman"/>
              </a:defRPr>
            </a:lvl4pPr>
            <a:lvl5pPr marL="0" lvl="4" indent="0" algn="r">
              <a:spcBef>
                <a:spcPts val="0"/>
              </a:spcBef>
              <a:spcAft>
                <a:spcPts val="0"/>
              </a:spcAft>
              <a:buNone/>
              <a:defRPr sz="1400">
                <a:solidFill>
                  <a:schemeClr val="lt1"/>
                </a:solidFill>
                <a:latin typeface="Times New Roman"/>
                <a:ea typeface="Times New Roman"/>
                <a:cs typeface="Times New Roman"/>
                <a:sym typeface="Times New Roman"/>
              </a:defRPr>
            </a:lvl5pPr>
            <a:lvl6pPr marL="0" lvl="5" indent="0" algn="r">
              <a:spcBef>
                <a:spcPts val="0"/>
              </a:spcBef>
              <a:spcAft>
                <a:spcPts val="0"/>
              </a:spcAft>
              <a:buNone/>
              <a:defRPr sz="1400">
                <a:solidFill>
                  <a:schemeClr val="lt1"/>
                </a:solidFill>
                <a:latin typeface="Times New Roman"/>
                <a:ea typeface="Times New Roman"/>
                <a:cs typeface="Times New Roman"/>
                <a:sym typeface="Times New Roman"/>
              </a:defRPr>
            </a:lvl6pPr>
            <a:lvl7pPr marL="0" lvl="6" indent="0" algn="r">
              <a:spcBef>
                <a:spcPts val="0"/>
              </a:spcBef>
              <a:spcAft>
                <a:spcPts val="0"/>
              </a:spcAft>
              <a:buNone/>
              <a:defRPr sz="1400">
                <a:solidFill>
                  <a:schemeClr val="lt1"/>
                </a:solidFill>
                <a:latin typeface="Times New Roman"/>
                <a:ea typeface="Times New Roman"/>
                <a:cs typeface="Times New Roman"/>
                <a:sym typeface="Times New Roman"/>
              </a:defRPr>
            </a:lvl7pPr>
            <a:lvl8pPr marL="0" lvl="7" indent="0" algn="r">
              <a:spcBef>
                <a:spcPts val="0"/>
              </a:spcBef>
              <a:spcAft>
                <a:spcPts val="0"/>
              </a:spcAft>
              <a:buNone/>
              <a:defRPr sz="1400">
                <a:solidFill>
                  <a:schemeClr val="lt1"/>
                </a:solidFill>
                <a:latin typeface="Times New Roman"/>
                <a:ea typeface="Times New Roman"/>
                <a:cs typeface="Times New Roman"/>
                <a:sym typeface="Times New Roman"/>
              </a:defRPr>
            </a:lvl8pPr>
            <a:lvl9pPr marL="0" lvl="8" indent="0" algn="r">
              <a:spcBef>
                <a:spcPts val="0"/>
              </a:spcBef>
              <a:spcAft>
                <a:spcPts val="0"/>
              </a:spcAft>
              <a:buNone/>
              <a:defRPr sz="1400">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lin ang="0" scaled="0"/>
        </a:gradFill>
        <a:effectLst/>
      </p:bgPr>
    </p:bg>
    <p:spTree>
      <p:nvGrpSpPr>
        <p:cNvPr id="1" name="Shape 5"/>
        <p:cNvGrpSpPr/>
        <p:nvPr/>
      </p:nvGrpSpPr>
      <p:grpSpPr>
        <a:xfrm>
          <a:off x="0" y="0"/>
          <a:ext cx="0" cy="0"/>
          <a:chOff x="0" y="0"/>
          <a:chExt cx="0" cy="0"/>
        </a:xfrm>
      </p:grpSpPr>
      <p:grpSp>
        <p:nvGrpSpPr>
          <p:cNvPr id="6" name="Google Shape;6;p23"/>
          <p:cNvGrpSpPr/>
          <p:nvPr/>
        </p:nvGrpSpPr>
        <p:grpSpPr>
          <a:xfrm>
            <a:off x="0" y="1588"/>
            <a:ext cx="9132888" cy="6845300"/>
            <a:chOff x="0" y="1"/>
            <a:chExt cx="5753" cy="4312"/>
          </a:xfrm>
        </p:grpSpPr>
        <p:sp>
          <p:nvSpPr>
            <p:cNvPr id="7" name="Google Shape;7;p23"/>
            <p:cNvSpPr/>
            <p:nvPr/>
          </p:nvSpPr>
          <p:spPr>
            <a:xfrm>
              <a:off x="3394" y="999"/>
              <a:ext cx="2359" cy="3314"/>
            </a:xfrm>
            <a:custGeom>
              <a:avLst/>
              <a:gdLst/>
              <a:ahLst/>
              <a:cxnLst/>
              <a:rect l="l" t="t" r="r" b="b"/>
              <a:pathLst>
                <a:path w="2359" h="3314" extrusionOk="0">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a:gsLst>
                <a:gs pos="0">
                  <a:srgbClr val="2347B3"/>
                </a:gs>
                <a:gs pos="100000">
                  <a:schemeClr val="accent2"/>
                </a:gs>
              </a:gsLst>
              <a:lin ang="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8" name="Google Shape;8;p23"/>
            <p:cNvSpPr/>
            <p:nvPr/>
          </p:nvSpPr>
          <p:spPr>
            <a:xfrm>
              <a:off x="0" y="1"/>
              <a:ext cx="5298" cy="4312"/>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close/>
                </a:path>
              </a:pathLst>
            </a:custGeom>
            <a:noFill/>
            <a:ln w="12700"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grpSp>
      <p:sp>
        <p:nvSpPr>
          <p:cNvPr id="9" name="Google Shape;9;p23"/>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marR="0" lvl="0" algn="ctr" rtl="0">
              <a:spcBef>
                <a:spcPts val="0"/>
              </a:spcBef>
              <a:spcAft>
                <a:spcPts val="0"/>
              </a:spcAft>
              <a:buSzPts val="1400"/>
              <a:buNone/>
              <a:defRPr sz="4400" b="0" i="0" u="none" strike="noStrike" cap="none">
                <a:solidFill>
                  <a:schemeClr val="lt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latin typeface="Arial"/>
                <a:ea typeface="Arial"/>
                <a:cs typeface="Arial"/>
                <a:sym typeface="Arial"/>
              </a:defRPr>
            </a:lvl9pPr>
          </a:lstStyle>
          <a:p>
            <a:endParaRPr/>
          </a:p>
        </p:txBody>
      </p:sp>
      <p:sp>
        <p:nvSpPr>
          <p:cNvPr id="10" name="Google Shape;10;p23"/>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marR="0" lvl="0" algn="l" rtl="0">
              <a:spcBef>
                <a:spcPts val="0"/>
              </a:spcBef>
              <a:spcAft>
                <a:spcPts val="0"/>
              </a:spcAft>
              <a:buSzPts val="1400"/>
              <a:buNone/>
              <a:defRPr sz="1400">
                <a:solidFill>
                  <a:schemeClr val="lt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9pPr>
          </a:lstStyle>
          <a:p>
            <a:endParaRPr/>
          </a:p>
        </p:txBody>
      </p:sp>
      <p:sp>
        <p:nvSpPr>
          <p:cNvPr id="11" name="Google Shape;11;p23"/>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marR="0" lvl="0" algn="ctr" rtl="0">
              <a:spcBef>
                <a:spcPts val="0"/>
              </a:spcBef>
              <a:spcAft>
                <a:spcPts val="0"/>
              </a:spcAft>
              <a:buSzPts val="1400"/>
              <a:buNone/>
              <a:defRPr sz="1400">
                <a:solidFill>
                  <a:schemeClr val="lt1"/>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9pPr>
          </a:lstStyle>
          <a:p>
            <a:endParaRPr/>
          </a:p>
        </p:txBody>
      </p:sp>
      <p:sp>
        <p:nvSpPr>
          <p:cNvPr id="12" name="Google Shape;12;p23"/>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rtl="0">
              <a:spcBef>
                <a:spcPts val="0"/>
              </a:spcBef>
              <a:spcAft>
                <a:spcPts val="0"/>
              </a:spcAft>
              <a:buNone/>
              <a:defRPr sz="1400" b="0" u="none">
                <a:solidFill>
                  <a:schemeClr val="lt1"/>
                </a:solidFill>
                <a:latin typeface="Times New Roman"/>
                <a:ea typeface="Times New Roman"/>
                <a:cs typeface="Times New Roman"/>
                <a:sym typeface="Times New Roman"/>
              </a:defRPr>
            </a:lvl1pPr>
            <a:lvl2pPr marL="0" marR="0" lvl="1" indent="0" algn="r" rtl="0">
              <a:spcBef>
                <a:spcPts val="0"/>
              </a:spcBef>
              <a:spcAft>
                <a:spcPts val="0"/>
              </a:spcAft>
              <a:buNone/>
              <a:defRPr sz="1400" b="0" u="none">
                <a:solidFill>
                  <a:schemeClr val="lt1"/>
                </a:solidFill>
                <a:latin typeface="Times New Roman"/>
                <a:ea typeface="Times New Roman"/>
                <a:cs typeface="Times New Roman"/>
                <a:sym typeface="Times New Roman"/>
              </a:defRPr>
            </a:lvl2pPr>
            <a:lvl3pPr marL="0" marR="0" lvl="2" indent="0" algn="r" rtl="0">
              <a:spcBef>
                <a:spcPts val="0"/>
              </a:spcBef>
              <a:spcAft>
                <a:spcPts val="0"/>
              </a:spcAft>
              <a:buNone/>
              <a:defRPr sz="1400" b="0" u="none">
                <a:solidFill>
                  <a:schemeClr val="lt1"/>
                </a:solidFill>
                <a:latin typeface="Times New Roman"/>
                <a:ea typeface="Times New Roman"/>
                <a:cs typeface="Times New Roman"/>
                <a:sym typeface="Times New Roman"/>
              </a:defRPr>
            </a:lvl3pPr>
            <a:lvl4pPr marL="0" marR="0" lvl="3" indent="0" algn="r" rtl="0">
              <a:spcBef>
                <a:spcPts val="0"/>
              </a:spcBef>
              <a:spcAft>
                <a:spcPts val="0"/>
              </a:spcAft>
              <a:buNone/>
              <a:defRPr sz="1400" b="0" u="none">
                <a:solidFill>
                  <a:schemeClr val="lt1"/>
                </a:solidFill>
                <a:latin typeface="Times New Roman"/>
                <a:ea typeface="Times New Roman"/>
                <a:cs typeface="Times New Roman"/>
                <a:sym typeface="Times New Roman"/>
              </a:defRPr>
            </a:lvl4pPr>
            <a:lvl5pPr marL="0" marR="0" lvl="4" indent="0" algn="r" rtl="0">
              <a:spcBef>
                <a:spcPts val="0"/>
              </a:spcBef>
              <a:spcAft>
                <a:spcPts val="0"/>
              </a:spcAft>
              <a:buNone/>
              <a:defRPr sz="1400" b="0" u="none">
                <a:solidFill>
                  <a:schemeClr val="lt1"/>
                </a:solidFill>
                <a:latin typeface="Times New Roman"/>
                <a:ea typeface="Times New Roman"/>
                <a:cs typeface="Times New Roman"/>
                <a:sym typeface="Times New Roman"/>
              </a:defRPr>
            </a:lvl5pPr>
            <a:lvl6pPr marL="0" marR="0" lvl="5" indent="0" algn="r" rtl="0">
              <a:spcBef>
                <a:spcPts val="0"/>
              </a:spcBef>
              <a:spcAft>
                <a:spcPts val="0"/>
              </a:spcAft>
              <a:buNone/>
              <a:defRPr sz="1400" b="0" u="none">
                <a:solidFill>
                  <a:schemeClr val="lt1"/>
                </a:solidFill>
                <a:latin typeface="Times New Roman"/>
                <a:ea typeface="Times New Roman"/>
                <a:cs typeface="Times New Roman"/>
                <a:sym typeface="Times New Roman"/>
              </a:defRPr>
            </a:lvl6pPr>
            <a:lvl7pPr marL="0" marR="0" lvl="6" indent="0" algn="r" rtl="0">
              <a:spcBef>
                <a:spcPts val="0"/>
              </a:spcBef>
              <a:spcAft>
                <a:spcPts val="0"/>
              </a:spcAft>
              <a:buNone/>
              <a:defRPr sz="1400" b="0" u="none">
                <a:solidFill>
                  <a:schemeClr val="lt1"/>
                </a:solidFill>
                <a:latin typeface="Times New Roman"/>
                <a:ea typeface="Times New Roman"/>
                <a:cs typeface="Times New Roman"/>
                <a:sym typeface="Times New Roman"/>
              </a:defRPr>
            </a:lvl7pPr>
            <a:lvl8pPr marL="0" marR="0" lvl="7" indent="0" algn="r" rtl="0">
              <a:spcBef>
                <a:spcPts val="0"/>
              </a:spcBef>
              <a:spcAft>
                <a:spcPts val="0"/>
              </a:spcAft>
              <a:buNone/>
              <a:defRPr sz="1400" b="0" u="none">
                <a:solidFill>
                  <a:schemeClr val="lt1"/>
                </a:solidFill>
                <a:latin typeface="Times New Roman"/>
                <a:ea typeface="Times New Roman"/>
                <a:cs typeface="Times New Roman"/>
                <a:sym typeface="Times New Roman"/>
              </a:defRPr>
            </a:lvl8pPr>
            <a:lvl9pPr marL="0" marR="0" lvl="8" indent="0" algn="r" rtl="0">
              <a:spcBef>
                <a:spcPts val="0"/>
              </a:spcBef>
              <a:spcAft>
                <a:spcPts val="0"/>
              </a:spcAft>
              <a:buNone/>
              <a:defRPr sz="1400" b="0" u="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3" name="Google Shape;13;p2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40"/>
              </a:spcBef>
              <a:spcAft>
                <a:spcPts val="0"/>
              </a:spcAft>
              <a:buClr>
                <a:schemeClr val="accent2"/>
              </a:buClr>
              <a:buSzPts val="2560"/>
              <a:buFont typeface="Noto Sans Symbols"/>
              <a:buChar char="●"/>
              <a:defRPr sz="3200" b="0" i="0" u="none" strike="noStrike" cap="none">
                <a:solidFill>
                  <a:schemeClr val="lt1"/>
                </a:solidFill>
                <a:latin typeface="Times New Roman"/>
                <a:ea typeface="Times New Roman"/>
                <a:cs typeface="Times New Roman"/>
                <a:sym typeface="Times New Roman"/>
              </a:defRPr>
            </a:lvl1pPr>
            <a:lvl2pPr marL="914400" marR="0" lvl="1" indent="-388619" algn="l" rtl="0">
              <a:spcBef>
                <a:spcPts val="560"/>
              </a:spcBef>
              <a:spcAft>
                <a:spcPts val="0"/>
              </a:spcAft>
              <a:buClr>
                <a:schemeClr val="lt1"/>
              </a:buClr>
              <a:buSzPts val="2520"/>
              <a:buFont typeface="Times New Roman"/>
              <a:buChar char="–"/>
              <a:defRPr sz="2800" b="0" i="0" u="none" strike="noStrike" cap="none">
                <a:solidFill>
                  <a:schemeClr val="lt1"/>
                </a:solidFill>
                <a:latin typeface="Times New Roman"/>
                <a:ea typeface="Times New Roman"/>
                <a:cs typeface="Times New Roman"/>
                <a:sym typeface="Times New Roman"/>
              </a:defRPr>
            </a:lvl2pPr>
            <a:lvl3pPr marL="1371600" marR="0" lvl="2" indent="-320039" algn="l" rtl="0">
              <a:spcBef>
                <a:spcPts val="480"/>
              </a:spcBef>
              <a:spcAft>
                <a:spcPts val="0"/>
              </a:spcAft>
              <a:buClr>
                <a:schemeClr val="accent1"/>
              </a:buClr>
              <a:buSzPts val="1440"/>
              <a:buFont typeface="Noto Sans Symbols"/>
              <a:buChar char="●"/>
              <a:defRPr sz="2400" b="0" i="0" u="none" strike="noStrike" cap="none">
                <a:solidFill>
                  <a:schemeClr val="lt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lt1"/>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accent1"/>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accent1"/>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accent1"/>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accent1"/>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accent1"/>
              </a:buClr>
              <a:buSzPts val="2000"/>
              <a:buFont typeface="Times New Roman"/>
              <a:buChar char="•"/>
              <a:defRPr sz="2000" b="0" i="0" u="none" strike="noStrike" cap="none">
                <a:solidFill>
                  <a:schemeClr val="lt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p:nvPr/>
        </p:nvSpPr>
        <p:spPr>
          <a:xfrm>
            <a:off x="0" y="0"/>
            <a:ext cx="9144000" cy="39941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4000" b="1" dirty="0">
              <a:solidFill>
                <a:schemeClr val="lt1"/>
              </a:solidFill>
              <a:latin typeface="Times New Roman"/>
              <a:ea typeface="Times New Roman"/>
              <a:cs typeface="Times New Roman"/>
              <a:sym typeface="Times New Roman"/>
            </a:endParaRPr>
          </a:p>
          <a:p>
            <a:pPr marL="0" marR="0" lvl="0" indent="0" algn="ctr" rtl="0">
              <a:spcBef>
                <a:spcPts val="1900"/>
              </a:spcBef>
              <a:spcAft>
                <a:spcPts val="0"/>
              </a:spcAft>
              <a:buNone/>
            </a:pPr>
            <a:endParaRPr sz="3800" b="1" dirty="0">
              <a:solidFill>
                <a:schemeClr val="lt1"/>
              </a:solidFill>
              <a:latin typeface="Times New Roman"/>
              <a:ea typeface="Times New Roman"/>
              <a:cs typeface="Times New Roman"/>
              <a:sym typeface="Times New Roman"/>
            </a:endParaRPr>
          </a:p>
          <a:p>
            <a:pPr marL="0" marR="0" lvl="0" indent="0" algn="ctr" rtl="0">
              <a:spcBef>
                <a:spcPts val="450"/>
              </a:spcBef>
              <a:spcAft>
                <a:spcPts val="0"/>
              </a:spcAft>
              <a:buNone/>
            </a:pPr>
            <a:endParaRPr sz="900" b="1" dirty="0">
              <a:solidFill>
                <a:schemeClr val="lt1"/>
              </a:solidFill>
              <a:latin typeface="Times New Roman"/>
              <a:ea typeface="Times New Roman"/>
              <a:cs typeface="Times New Roman"/>
              <a:sym typeface="Times New Roman"/>
            </a:endParaRPr>
          </a:p>
          <a:p>
            <a:pPr marL="0" marR="0" lvl="0" indent="0" algn="ctr" rtl="0">
              <a:spcBef>
                <a:spcPts val="450"/>
              </a:spcBef>
              <a:spcAft>
                <a:spcPts val="0"/>
              </a:spcAft>
              <a:buNone/>
            </a:pPr>
            <a:endParaRPr sz="900" b="1" dirty="0">
              <a:solidFill>
                <a:schemeClr val="lt1"/>
              </a:solidFill>
              <a:latin typeface="Times New Roman"/>
              <a:ea typeface="Times New Roman"/>
              <a:cs typeface="Times New Roman"/>
              <a:sym typeface="Times New Roman"/>
            </a:endParaRPr>
          </a:p>
          <a:p>
            <a:pPr marL="0" marR="0" lvl="0" indent="0" algn="ctr" rtl="0">
              <a:spcBef>
                <a:spcPts val="400"/>
              </a:spcBef>
              <a:spcAft>
                <a:spcPts val="0"/>
              </a:spcAft>
              <a:buNone/>
            </a:pPr>
            <a:endParaRPr sz="800" b="1" dirty="0">
              <a:solidFill>
                <a:schemeClr val="lt1"/>
              </a:solidFill>
              <a:latin typeface="Times New Roman"/>
              <a:ea typeface="Times New Roman"/>
              <a:cs typeface="Times New Roman"/>
              <a:sym typeface="Times New Roman"/>
            </a:endParaRPr>
          </a:p>
          <a:p>
            <a:pPr marL="0" marR="0" lvl="0" indent="0" algn="ctr" rtl="0">
              <a:spcBef>
                <a:spcPts val="2000"/>
              </a:spcBef>
              <a:spcAft>
                <a:spcPts val="0"/>
              </a:spcAft>
              <a:buNone/>
            </a:pPr>
            <a:r>
              <a:rPr lang="en-US" sz="4000" b="1" dirty="0">
                <a:solidFill>
                  <a:schemeClr val="lt1"/>
                </a:solidFill>
                <a:latin typeface="Times New Roman"/>
                <a:ea typeface="Times New Roman"/>
                <a:cs typeface="Times New Roman"/>
                <a:sym typeface="Times New Roman"/>
              </a:rPr>
              <a:t>Chapter 14</a:t>
            </a:r>
            <a:endParaRPr dirty="0"/>
          </a:p>
          <a:p>
            <a:pPr marL="0" marR="0" lvl="0" indent="0" algn="ctr" rtl="0">
              <a:spcBef>
                <a:spcPts val="2000"/>
              </a:spcBef>
              <a:spcAft>
                <a:spcPts val="0"/>
              </a:spcAft>
              <a:buNone/>
            </a:pPr>
            <a:r>
              <a:rPr lang="en-US" sz="4000" b="1" u="sng" dirty="0">
                <a:solidFill>
                  <a:schemeClr val="lt1"/>
                </a:solidFill>
                <a:latin typeface="Times New Roman"/>
                <a:ea typeface="Times New Roman"/>
                <a:cs typeface="Times New Roman"/>
                <a:sym typeface="Times New Roman"/>
              </a:rPr>
              <a:t>THE COST OF CAPITAL</a:t>
            </a:r>
            <a:endParaRPr dirty="0"/>
          </a:p>
        </p:txBody>
      </p:sp>
      <p:sp>
        <p:nvSpPr>
          <p:cNvPr id="91" name="Google Shape;91;p1"/>
          <p:cNvSpPr txBox="1"/>
          <p:nvPr/>
        </p:nvSpPr>
        <p:spPr>
          <a:xfrm rot="5400000">
            <a:off x="6248400" y="2057400"/>
            <a:ext cx="5791200" cy="4572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1000">
                <a:solidFill>
                  <a:schemeClr val="lt1"/>
                </a:solidFill>
                <a:latin typeface="Times New Roman"/>
                <a:ea typeface="Times New Roman"/>
                <a:cs typeface="Times New Roman"/>
                <a:sym typeface="Times New Roman"/>
              </a:rPr>
              <a:t>Copyright © 2015 by McGraw Hill Education (India) Private Limited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p:nvPr/>
        </p:nvSpPr>
        <p:spPr>
          <a:xfrm>
            <a:off x="0" y="0"/>
            <a:ext cx="9144000" cy="2985433"/>
          </a:xfrm>
          <a:prstGeom prst="rect">
            <a:avLst/>
          </a:prstGeom>
          <a:noFill/>
          <a:ln>
            <a:noFill/>
          </a:ln>
        </p:spPr>
        <p:txBody>
          <a:bodyPr spcFirstLastPara="1" wrap="square" lIns="91425" tIns="45700" rIns="91425" bIns="45700" anchor="t" anchorCtr="0">
            <a:spAutoFit/>
          </a:bodyPr>
          <a:lstStyle/>
          <a:p>
            <a:pPr marL="0" marR="0" lvl="0" indent="0" algn="ctr" rtl="0">
              <a:lnSpc>
                <a:spcPct val="140000"/>
              </a:lnSpc>
              <a:spcBef>
                <a:spcPts val="0"/>
              </a:spcBef>
              <a:spcAft>
                <a:spcPts val="0"/>
              </a:spcAft>
              <a:buNone/>
            </a:pPr>
            <a:r>
              <a:rPr lang="en-US" sz="2800" b="1" u="sng">
                <a:solidFill>
                  <a:schemeClr val="lt1"/>
                </a:solidFill>
                <a:latin typeface="Times New Roman"/>
                <a:ea typeface="Times New Roman"/>
                <a:cs typeface="Times New Roman"/>
                <a:sym typeface="Times New Roman"/>
              </a:rPr>
              <a:t>COST OF EQUITY</a:t>
            </a:r>
            <a:endParaRPr/>
          </a:p>
          <a:p>
            <a:pPr marL="0" marR="0" lvl="0" indent="0" algn="ctr" rtl="0">
              <a:spcBef>
                <a:spcPts val="400"/>
              </a:spcBef>
              <a:spcAft>
                <a:spcPts val="0"/>
              </a:spcAft>
              <a:buNone/>
            </a:pPr>
            <a:endParaRPr sz="800" b="1" u="sng">
              <a:solidFill>
                <a:schemeClr val="lt1"/>
              </a:solidFill>
              <a:latin typeface="Times New Roman"/>
              <a:ea typeface="Times New Roman"/>
              <a:cs typeface="Times New Roman"/>
              <a:sym typeface="Times New Roman"/>
            </a:endParaRPr>
          </a:p>
          <a:p>
            <a:pPr marL="0" marR="0" lvl="0" indent="-177800" algn="just" rtl="0">
              <a:spcBef>
                <a:spcPts val="1400"/>
              </a:spcBef>
              <a:spcAft>
                <a:spcPts val="0"/>
              </a:spcAft>
              <a:buClr>
                <a:schemeClr val="lt1"/>
              </a:buClr>
              <a:buSzPts val="2800"/>
              <a:buFont typeface="Times New Roman"/>
              <a:buChar char="•"/>
            </a:pPr>
            <a:r>
              <a:rPr lang="en-US" sz="2800" b="1">
                <a:solidFill>
                  <a:schemeClr val="lt1"/>
                </a:solidFill>
                <a:latin typeface="Times New Roman"/>
                <a:ea typeface="Times New Roman"/>
                <a:cs typeface="Times New Roman"/>
                <a:sym typeface="Times New Roman"/>
              </a:rPr>
              <a:t>  </a:t>
            </a:r>
            <a:r>
              <a:rPr lang="en-US" sz="2800">
                <a:solidFill>
                  <a:schemeClr val="lt1"/>
                </a:solidFill>
                <a:latin typeface="Times New Roman"/>
                <a:ea typeface="Times New Roman"/>
                <a:cs typeface="Times New Roman"/>
                <a:sym typeface="Times New Roman"/>
              </a:rPr>
              <a:t>Equity finance comes by way of (a) retention of earnings </a:t>
            </a:r>
            <a:endParaRPr/>
          </a:p>
          <a:p>
            <a:pPr marL="0" marR="0" lvl="0" indent="0" algn="just" rtl="0">
              <a:lnSpc>
                <a:spcPct val="70000"/>
              </a:lnSpc>
              <a:spcBef>
                <a:spcPts val="1400"/>
              </a:spcBef>
              <a:spcAft>
                <a:spcPts val="0"/>
              </a:spcAft>
              <a:buNone/>
            </a:pPr>
            <a:r>
              <a:rPr lang="en-US" sz="2800">
                <a:solidFill>
                  <a:schemeClr val="lt1"/>
                </a:solidFill>
                <a:latin typeface="Times New Roman"/>
                <a:ea typeface="Times New Roman"/>
                <a:cs typeface="Times New Roman"/>
                <a:sym typeface="Times New Roman"/>
              </a:rPr>
              <a:t>    and (b) issue of additional equity capital.</a:t>
            </a:r>
            <a:endParaRPr/>
          </a:p>
          <a:p>
            <a:pPr marL="0" marR="0" lvl="0" indent="0" algn="just" rtl="0">
              <a:lnSpc>
                <a:spcPct val="70000"/>
              </a:lnSpc>
              <a:spcBef>
                <a:spcPts val="400"/>
              </a:spcBef>
              <a:spcAft>
                <a:spcPts val="0"/>
              </a:spcAft>
              <a:buNone/>
            </a:pPr>
            <a:endParaRPr sz="800">
              <a:solidFill>
                <a:schemeClr val="lt1"/>
              </a:solidFill>
              <a:latin typeface="Times New Roman"/>
              <a:ea typeface="Times New Roman"/>
              <a:cs typeface="Times New Roman"/>
              <a:sym typeface="Times New Roman"/>
            </a:endParaRPr>
          </a:p>
          <a:p>
            <a:pPr marL="0" marR="0" lvl="0" indent="0" algn="just" rtl="0">
              <a:lnSpc>
                <a:spcPct val="70000"/>
              </a:lnSpc>
              <a:spcBef>
                <a:spcPts val="400"/>
              </a:spcBef>
              <a:spcAft>
                <a:spcPts val="0"/>
              </a:spcAft>
              <a:buNone/>
            </a:pPr>
            <a:endParaRPr sz="800">
              <a:solidFill>
                <a:schemeClr val="lt1"/>
              </a:solidFill>
              <a:latin typeface="Times New Roman"/>
              <a:ea typeface="Times New Roman"/>
              <a:cs typeface="Times New Roman"/>
              <a:sym typeface="Times New Roman"/>
            </a:endParaRPr>
          </a:p>
          <a:p>
            <a:pPr marL="0" marR="0" lvl="0" indent="-177800" algn="just" rtl="0">
              <a:spcBef>
                <a:spcPts val="1400"/>
              </a:spcBef>
              <a:spcAft>
                <a:spcPts val="0"/>
              </a:spcAft>
              <a:buClr>
                <a:schemeClr val="lt1"/>
              </a:buClr>
              <a:buSzPts val="2800"/>
              <a:buFont typeface="Times New Roman"/>
              <a:buChar char="•"/>
            </a:pPr>
            <a:r>
              <a:rPr lang="en-US" sz="2800">
                <a:solidFill>
                  <a:schemeClr val="lt1"/>
                </a:solidFill>
                <a:latin typeface="Times New Roman"/>
                <a:ea typeface="Times New Roman"/>
                <a:cs typeface="Times New Roman"/>
                <a:sym typeface="Times New Roman"/>
              </a:rPr>
              <a:t>  </a:t>
            </a:r>
            <a:endParaRPr/>
          </a:p>
        </p:txBody>
      </p:sp>
      <p:sp>
        <p:nvSpPr>
          <p:cNvPr id="150" name="Google Shape;150;p10"/>
          <p:cNvSpPr txBox="1"/>
          <p:nvPr/>
        </p:nvSpPr>
        <p:spPr>
          <a:xfrm>
            <a:off x="2438400" y="6499225"/>
            <a:ext cx="4267200" cy="30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p:nvPr/>
        </p:nvSpPr>
        <p:spPr>
          <a:xfrm>
            <a:off x="0" y="0"/>
            <a:ext cx="9144000" cy="6075363"/>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r>
              <a:rPr lang="en-US" sz="2800" b="1" u="sng">
                <a:solidFill>
                  <a:schemeClr val="lt1"/>
                </a:solidFill>
                <a:latin typeface="Times New Roman"/>
                <a:ea typeface="Times New Roman"/>
                <a:cs typeface="Times New Roman"/>
                <a:sym typeface="Times New Roman"/>
              </a:rPr>
              <a:t>APPROACHES TO ESTIMATE                                             COST OF EQUITY</a:t>
            </a:r>
            <a:endParaRPr/>
          </a:p>
          <a:p>
            <a:pPr marL="0" marR="0" lvl="0" indent="0" algn="ctr" rtl="0">
              <a:lnSpc>
                <a:spcPct val="130000"/>
              </a:lnSpc>
              <a:spcBef>
                <a:spcPts val="150"/>
              </a:spcBef>
              <a:spcAft>
                <a:spcPts val="0"/>
              </a:spcAft>
              <a:buNone/>
            </a:pPr>
            <a:endParaRPr sz="300" b="1" u="sng">
              <a:solidFill>
                <a:schemeClr val="lt1"/>
              </a:solidFill>
              <a:latin typeface="Times New Roman"/>
              <a:ea typeface="Times New Roman"/>
              <a:cs typeface="Times New Roman"/>
              <a:sym typeface="Times New Roman"/>
            </a:endParaRPr>
          </a:p>
          <a:p>
            <a:pPr marL="0" marR="0" lvl="0" indent="-177800" algn="l" rtl="0">
              <a:lnSpc>
                <a:spcPct val="230000"/>
              </a:lnSpc>
              <a:spcBef>
                <a:spcPts val="1400"/>
              </a:spcBef>
              <a:spcAft>
                <a:spcPts val="0"/>
              </a:spcAft>
              <a:buClr>
                <a:schemeClr val="lt1"/>
              </a:buClr>
              <a:buSzPts val="2800"/>
              <a:buFont typeface="Times New Roman"/>
              <a:buChar char="•"/>
            </a:pPr>
            <a:r>
              <a:rPr lang="en-US" sz="2800" b="1">
                <a:solidFill>
                  <a:schemeClr val="lt1"/>
                </a:solidFill>
                <a:latin typeface="Times New Roman"/>
                <a:ea typeface="Times New Roman"/>
                <a:cs typeface="Times New Roman"/>
                <a:sym typeface="Times New Roman"/>
              </a:rPr>
              <a:t>  </a:t>
            </a:r>
            <a:r>
              <a:rPr lang="en-US" sz="2800">
                <a:solidFill>
                  <a:schemeClr val="lt1"/>
                </a:solidFill>
                <a:latin typeface="Times New Roman"/>
                <a:ea typeface="Times New Roman"/>
                <a:cs typeface="Times New Roman"/>
                <a:sym typeface="Times New Roman"/>
              </a:rPr>
              <a:t>Security Market Line Approach</a:t>
            </a:r>
            <a:endParaRPr/>
          </a:p>
          <a:p>
            <a:pPr marL="0" marR="0" lvl="0" indent="-177800" algn="l" rtl="0">
              <a:lnSpc>
                <a:spcPct val="230000"/>
              </a:lnSpc>
              <a:spcBef>
                <a:spcPts val="1400"/>
              </a:spcBef>
              <a:spcAft>
                <a:spcPts val="0"/>
              </a:spcAft>
              <a:buClr>
                <a:schemeClr val="lt1"/>
              </a:buClr>
              <a:buSzPts val="2800"/>
              <a:buFont typeface="Times New Roman"/>
              <a:buChar char="•"/>
            </a:pPr>
            <a:r>
              <a:rPr lang="en-US" sz="2800">
                <a:solidFill>
                  <a:schemeClr val="lt1"/>
                </a:solidFill>
                <a:latin typeface="Times New Roman"/>
                <a:ea typeface="Times New Roman"/>
                <a:cs typeface="Times New Roman"/>
                <a:sym typeface="Times New Roman"/>
              </a:rPr>
              <a:t>  Bond Yield Plus Risk Premium Approach</a:t>
            </a:r>
            <a:endParaRPr/>
          </a:p>
          <a:p>
            <a:pPr marL="0" marR="0" lvl="0" indent="-177800" algn="l" rtl="0">
              <a:lnSpc>
                <a:spcPct val="230000"/>
              </a:lnSpc>
              <a:spcBef>
                <a:spcPts val="1400"/>
              </a:spcBef>
              <a:spcAft>
                <a:spcPts val="0"/>
              </a:spcAft>
              <a:buClr>
                <a:schemeClr val="lt1"/>
              </a:buClr>
              <a:buSzPts val="2800"/>
              <a:buFont typeface="Times New Roman"/>
              <a:buChar char="•"/>
            </a:pPr>
            <a:r>
              <a:rPr lang="en-US" sz="2800">
                <a:solidFill>
                  <a:schemeClr val="lt1"/>
                </a:solidFill>
                <a:latin typeface="Times New Roman"/>
                <a:ea typeface="Times New Roman"/>
                <a:cs typeface="Times New Roman"/>
                <a:sym typeface="Times New Roman"/>
              </a:rPr>
              <a:t>  Dividend Growth Model Approach</a:t>
            </a:r>
            <a:endParaRPr/>
          </a:p>
          <a:p>
            <a:pPr marL="0" marR="0" lvl="0" indent="-177800" algn="l" rtl="0">
              <a:lnSpc>
                <a:spcPct val="230000"/>
              </a:lnSpc>
              <a:spcBef>
                <a:spcPts val="1400"/>
              </a:spcBef>
              <a:spcAft>
                <a:spcPts val="0"/>
              </a:spcAft>
              <a:buClr>
                <a:schemeClr val="lt1"/>
              </a:buClr>
              <a:buSzPts val="2800"/>
              <a:buFont typeface="Times New Roman"/>
              <a:buChar char="•"/>
            </a:pPr>
            <a:r>
              <a:rPr lang="en-US" sz="2800">
                <a:solidFill>
                  <a:schemeClr val="lt1"/>
                </a:solidFill>
                <a:latin typeface="Times New Roman"/>
                <a:ea typeface="Times New Roman"/>
                <a:cs typeface="Times New Roman"/>
                <a:sym typeface="Times New Roman"/>
              </a:rPr>
              <a:t>  Earnings-Price Ratio Approach</a:t>
            </a:r>
            <a:endParaRPr/>
          </a:p>
        </p:txBody>
      </p:sp>
      <p:sp>
        <p:nvSpPr>
          <p:cNvPr id="156" name="Google Shape;156;p11"/>
          <p:cNvSpPr txBox="1"/>
          <p:nvPr/>
        </p:nvSpPr>
        <p:spPr>
          <a:xfrm>
            <a:off x="2438400" y="6499225"/>
            <a:ext cx="4267200" cy="30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p:nvPr/>
        </p:nvSpPr>
        <p:spPr>
          <a:xfrm>
            <a:off x="0" y="0"/>
            <a:ext cx="9144000" cy="6099175"/>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2800" b="1" u="sng">
                <a:solidFill>
                  <a:schemeClr val="lt1"/>
                </a:solidFill>
                <a:latin typeface="Times New Roman"/>
                <a:ea typeface="Times New Roman"/>
                <a:cs typeface="Times New Roman"/>
                <a:sym typeface="Times New Roman"/>
              </a:rPr>
              <a:t>SECURITY MARKET LINE                                                  APPROACH</a:t>
            </a:r>
            <a:endParaRPr/>
          </a:p>
          <a:p>
            <a:pPr marL="0" marR="0" lvl="0" indent="0" algn="ctr" rtl="0">
              <a:spcBef>
                <a:spcPts val="50"/>
              </a:spcBef>
              <a:spcAft>
                <a:spcPts val="0"/>
              </a:spcAft>
              <a:buNone/>
            </a:pPr>
            <a:endParaRPr sz="100" b="1" u="sng">
              <a:solidFill>
                <a:schemeClr val="lt1"/>
              </a:solidFill>
              <a:latin typeface="Times New Roman"/>
              <a:ea typeface="Times New Roman"/>
              <a:cs typeface="Times New Roman"/>
              <a:sym typeface="Times New Roman"/>
            </a:endParaRPr>
          </a:p>
          <a:p>
            <a:pPr marL="0" marR="0" lvl="0" indent="0" algn="l" rtl="0">
              <a:spcBef>
                <a:spcPts val="1400"/>
              </a:spcBef>
              <a:spcAft>
                <a:spcPts val="0"/>
              </a:spcAft>
              <a:buNone/>
            </a:pPr>
            <a:r>
              <a:rPr lang="en-US" sz="2800" b="1" i="1">
                <a:solidFill>
                  <a:schemeClr val="lt1"/>
                </a:solidFill>
                <a:latin typeface="Times New Roman"/>
                <a:ea typeface="Times New Roman"/>
                <a:cs typeface="Times New Roman"/>
                <a:sym typeface="Times New Roman"/>
              </a:rPr>
              <a:t>      r</a:t>
            </a:r>
            <a:r>
              <a:rPr lang="en-US" sz="2800" b="1" i="1" baseline="-25000">
                <a:solidFill>
                  <a:schemeClr val="lt1"/>
                </a:solidFill>
                <a:latin typeface="Times New Roman"/>
                <a:ea typeface="Times New Roman"/>
                <a:cs typeface="Times New Roman"/>
                <a:sym typeface="Times New Roman"/>
              </a:rPr>
              <a:t>E</a:t>
            </a:r>
            <a:r>
              <a:rPr lang="en-US" sz="2800" b="1">
                <a:solidFill>
                  <a:schemeClr val="lt1"/>
                </a:solidFill>
                <a:latin typeface="Times New Roman"/>
                <a:ea typeface="Times New Roman"/>
                <a:cs typeface="Times New Roman"/>
                <a:sym typeface="Times New Roman"/>
              </a:rPr>
              <a:t> = </a:t>
            </a:r>
            <a:r>
              <a:rPr lang="en-US" sz="2800" b="1" i="1">
                <a:solidFill>
                  <a:schemeClr val="lt1"/>
                </a:solidFill>
                <a:latin typeface="Times New Roman"/>
                <a:ea typeface="Times New Roman"/>
                <a:cs typeface="Times New Roman"/>
                <a:sym typeface="Times New Roman"/>
              </a:rPr>
              <a:t>R</a:t>
            </a:r>
            <a:r>
              <a:rPr lang="en-US" sz="2800" b="1" i="1" baseline="-25000">
                <a:solidFill>
                  <a:schemeClr val="lt1"/>
                </a:solidFill>
                <a:latin typeface="Times New Roman"/>
                <a:ea typeface="Times New Roman"/>
                <a:cs typeface="Times New Roman"/>
                <a:sym typeface="Times New Roman"/>
              </a:rPr>
              <a:t>f</a:t>
            </a:r>
            <a:r>
              <a:rPr lang="en-US" sz="2800" b="1">
                <a:solidFill>
                  <a:schemeClr val="lt1"/>
                </a:solidFill>
                <a:latin typeface="Times New Roman"/>
                <a:ea typeface="Times New Roman"/>
                <a:cs typeface="Times New Roman"/>
                <a:sym typeface="Times New Roman"/>
              </a:rPr>
              <a:t> + </a:t>
            </a:r>
            <a:r>
              <a:rPr lang="en-US" sz="2800" b="1" i="1">
                <a:solidFill>
                  <a:schemeClr val="lt1"/>
                </a:solidFill>
                <a:latin typeface="Times New Roman"/>
                <a:ea typeface="Times New Roman"/>
                <a:cs typeface="Times New Roman"/>
                <a:sym typeface="Times New Roman"/>
              </a:rPr>
              <a:t>β</a:t>
            </a:r>
            <a:r>
              <a:rPr lang="en-US" sz="2800" b="1" i="1" baseline="-25000">
                <a:solidFill>
                  <a:schemeClr val="lt1"/>
                </a:solidFill>
                <a:latin typeface="Times New Roman"/>
                <a:ea typeface="Times New Roman"/>
                <a:cs typeface="Times New Roman"/>
                <a:sym typeface="Times New Roman"/>
              </a:rPr>
              <a:t>E</a:t>
            </a:r>
            <a:r>
              <a:rPr lang="en-US" sz="2800" b="1">
                <a:solidFill>
                  <a:schemeClr val="lt1"/>
                </a:solidFill>
                <a:latin typeface="Times New Roman"/>
                <a:ea typeface="Times New Roman"/>
                <a:cs typeface="Times New Roman"/>
                <a:sym typeface="Times New Roman"/>
              </a:rPr>
              <a:t> [</a:t>
            </a:r>
            <a:r>
              <a:rPr lang="en-US" sz="2800" b="1" i="1">
                <a:solidFill>
                  <a:schemeClr val="lt1"/>
                </a:solidFill>
                <a:latin typeface="Times New Roman"/>
                <a:ea typeface="Times New Roman"/>
                <a:cs typeface="Times New Roman"/>
                <a:sym typeface="Times New Roman"/>
              </a:rPr>
              <a:t>E</a:t>
            </a:r>
            <a:r>
              <a:rPr lang="en-US" sz="2800" b="1">
                <a:solidFill>
                  <a:schemeClr val="lt1"/>
                </a:solidFill>
                <a:latin typeface="Times New Roman"/>
                <a:ea typeface="Times New Roman"/>
                <a:cs typeface="Times New Roman"/>
                <a:sym typeface="Times New Roman"/>
              </a:rPr>
              <a:t>(</a:t>
            </a:r>
            <a:r>
              <a:rPr lang="en-US" sz="2800" b="1" i="1">
                <a:solidFill>
                  <a:schemeClr val="lt1"/>
                </a:solidFill>
                <a:latin typeface="Times New Roman"/>
                <a:ea typeface="Times New Roman"/>
                <a:cs typeface="Times New Roman"/>
                <a:sym typeface="Times New Roman"/>
              </a:rPr>
              <a:t>R</a:t>
            </a:r>
            <a:r>
              <a:rPr lang="en-US" sz="2800" b="1" i="1" baseline="-25000">
                <a:solidFill>
                  <a:schemeClr val="lt1"/>
                </a:solidFill>
                <a:latin typeface="Times New Roman"/>
                <a:ea typeface="Times New Roman"/>
                <a:cs typeface="Times New Roman"/>
                <a:sym typeface="Times New Roman"/>
              </a:rPr>
              <a:t>M</a:t>
            </a:r>
            <a:r>
              <a:rPr lang="en-US" sz="2800" b="1">
                <a:solidFill>
                  <a:schemeClr val="lt1"/>
                </a:solidFill>
                <a:latin typeface="Times New Roman"/>
                <a:ea typeface="Times New Roman"/>
                <a:cs typeface="Times New Roman"/>
                <a:sym typeface="Times New Roman"/>
              </a:rPr>
              <a:t>) – </a:t>
            </a:r>
            <a:r>
              <a:rPr lang="en-US" sz="2800" b="1" i="1">
                <a:solidFill>
                  <a:schemeClr val="lt1"/>
                </a:solidFill>
                <a:latin typeface="Times New Roman"/>
                <a:ea typeface="Times New Roman"/>
                <a:cs typeface="Times New Roman"/>
                <a:sym typeface="Times New Roman"/>
              </a:rPr>
              <a:t>R</a:t>
            </a:r>
            <a:r>
              <a:rPr lang="en-US" sz="2800" b="1" i="1" baseline="-25000">
                <a:solidFill>
                  <a:schemeClr val="lt1"/>
                </a:solidFill>
                <a:latin typeface="Times New Roman"/>
                <a:ea typeface="Times New Roman"/>
                <a:cs typeface="Times New Roman"/>
                <a:sym typeface="Times New Roman"/>
              </a:rPr>
              <a:t>f </a:t>
            </a:r>
            <a:r>
              <a:rPr lang="en-US" sz="2800" b="1">
                <a:solidFill>
                  <a:schemeClr val="lt1"/>
                </a:solidFill>
                <a:latin typeface="Times New Roman"/>
                <a:ea typeface="Times New Roman"/>
                <a:cs typeface="Times New Roman"/>
                <a:sym typeface="Times New Roman"/>
              </a:rPr>
              <a:t>]</a:t>
            </a:r>
            <a:endParaRPr/>
          </a:p>
          <a:p>
            <a:pPr marL="0" marR="0" lvl="0" indent="0" algn="l" rtl="0">
              <a:lnSpc>
                <a:spcPct val="90000"/>
              </a:lnSpc>
              <a:spcBef>
                <a:spcPts val="1400"/>
              </a:spcBef>
              <a:spcAft>
                <a:spcPts val="0"/>
              </a:spcAft>
              <a:buNone/>
            </a:pPr>
            <a:r>
              <a:rPr lang="en-US" sz="2800" b="1" i="1">
                <a:solidFill>
                  <a:schemeClr val="lt1"/>
                </a:solidFill>
                <a:latin typeface="Times New Roman"/>
                <a:ea typeface="Times New Roman"/>
                <a:cs typeface="Times New Roman"/>
                <a:sym typeface="Times New Roman"/>
              </a:rPr>
              <a:t>      r</a:t>
            </a:r>
            <a:r>
              <a:rPr lang="en-US" sz="2800" b="1" i="1" baseline="-25000">
                <a:solidFill>
                  <a:schemeClr val="lt1"/>
                </a:solidFill>
                <a:latin typeface="Times New Roman"/>
                <a:ea typeface="Times New Roman"/>
                <a:cs typeface="Times New Roman"/>
                <a:sym typeface="Times New Roman"/>
              </a:rPr>
              <a:t>E</a:t>
            </a:r>
            <a:r>
              <a:rPr lang="en-US" sz="2800" b="1">
                <a:solidFill>
                  <a:schemeClr val="lt1"/>
                </a:solidFill>
                <a:latin typeface="Times New Roman"/>
                <a:ea typeface="Times New Roman"/>
                <a:cs typeface="Times New Roman"/>
                <a:sym typeface="Times New Roman"/>
              </a:rPr>
              <a:t> = required return on the equity of the company</a:t>
            </a:r>
            <a:endParaRPr/>
          </a:p>
          <a:p>
            <a:pPr marL="0" marR="0" lvl="0" indent="0" algn="l" rtl="0">
              <a:lnSpc>
                <a:spcPct val="90000"/>
              </a:lnSpc>
              <a:spcBef>
                <a:spcPts val="1400"/>
              </a:spcBef>
              <a:spcAft>
                <a:spcPts val="0"/>
              </a:spcAft>
              <a:buNone/>
            </a:pPr>
            <a:r>
              <a:rPr lang="en-US" sz="2800" b="1" i="1">
                <a:solidFill>
                  <a:schemeClr val="lt1"/>
                </a:solidFill>
                <a:latin typeface="Times New Roman"/>
                <a:ea typeface="Times New Roman"/>
                <a:cs typeface="Times New Roman"/>
                <a:sym typeface="Times New Roman"/>
              </a:rPr>
              <a:t>      R</a:t>
            </a:r>
            <a:r>
              <a:rPr lang="en-US" sz="2800" b="1" i="1" baseline="-25000">
                <a:solidFill>
                  <a:schemeClr val="lt1"/>
                </a:solidFill>
                <a:latin typeface="Times New Roman"/>
                <a:ea typeface="Times New Roman"/>
                <a:cs typeface="Times New Roman"/>
                <a:sym typeface="Times New Roman"/>
              </a:rPr>
              <a:t>f</a:t>
            </a:r>
            <a:r>
              <a:rPr lang="en-US" sz="2800" b="1" i="1">
                <a:solidFill>
                  <a:schemeClr val="lt1"/>
                </a:solidFill>
                <a:latin typeface="Times New Roman"/>
                <a:ea typeface="Times New Roman"/>
                <a:cs typeface="Times New Roman"/>
                <a:sym typeface="Times New Roman"/>
              </a:rPr>
              <a:t> </a:t>
            </a:r>
            <a:r>
              <a:rPr lang="en-US" sz="2800" b="1">
                <a:solidFill>
                  <a:schemeClr val="lt1"/>
                </a:solidFill>
                <a:latin typeface="Times New Roman"/>
                <a:ea typeface="Times New Roman"/>
                <a:cs typeface="Times New Roman"/>
                <a:sym typeface="Times New Roman"/>
              </a:rPr>
              <a:t>= risk-free rate</a:t>
            </a:r>
            <a:endParaRPr/>
          </a:p>
          <a:p>
            <a:pPr marL="0" marR="0" lvl="0" indent="0" algn="l" rtl="0">
              <a:lnSpc>
                <a:spcPct val="90000"/>
              </a:lnSpc>
              <a:spcBef>
                <a:spcPts val="1400"/>
              </a:spcBef>
              <a:spcAft>
                <a:spcPts val="0"/>
              </a:spcAft>
              <a:buNone/>
            </a:pPr>
            <a:r>
              <a:rPr lang="en-US" sz="2800" b="1" i="1">
                <a:solidFill>
                  <a:schemeClr val="lt1"/>
                </a:solidFill>
                <a:latin typeface="Times New Roman"/>
                <a:ea typeface="Times New Roman"/>
                <a:cs typeface="Times New Roman"/>
                <a:sym typeface="Times New Roman"/>
              </a:rPr>
              <a:t>      β</a:t>
            </a:r>
            <a:r>
              <a:rPr lang="en-US" sz="2800" b="1" i="1" baseline="-25000">
                <a:solidFill>
                  <a:schemeClr val="lt1"/>
                </a:solidFill>
                <a:latin typeface="Times New Roman"/>
                <a:ea typeface="Times New Roman"/>
                <a:cs typeface="Times New Roman"/>
                <a:sym typeface="Times New Roman"/>
              </a:rPr>
              <a:t>E</a:t>
            </a:r>
            <a:r>
              <a:rPr lang="en-US" sz="2800" b="1">
                <a:solidFill>
                  <a:schemeClr val="lt1"/>
                </a:solidFill>
                <a:latin typeface="Times New Roman"/>
                <a:ea typeface="Times New Roman"/>
                <a:cs typeface="Times New Roman"/>
                <a:sym typeface="Times New Roman"/>
              </a:rPr>
              <a:t> = beta of the equity of the company</a:t>
            </a:r>
            <a:endParaRPr/>
          </a:p>
          <a:p>
            <a:pPr marL="0" marR="0" lvl="0" indent="0" algn="l" rtl="0">
              <a:lnSpc>
                <a:spcPct val="90000"/>
              </a:lnSpc>
              <a:spcBef>
                <a:spcPts val="1400"/>
              </a:spcBef>
              <a:spcAft>
                <a:spcPts val="0"/>
              </a:spcAft>
              <a:buNone/>
            </a:pPr>
            <a:r>
              <a:rPr lang="en-US" sz="2800" b="1" i="1">
                <a:solidFill>
                  <a:schemeClr val="lt1"/>
                </a:solidFill>
                <a:latin typeface="Times New Roman"/>
                <a:ea typeface="Times New Roman"/>
                <a:cs typeface="Times New Roman"/>
                <a:sym typeface="Times New Roman"/>
              </a:rPr>
              <a:t>E</a:t>
            </a:r>
            <a:r>
              <a:rPr lang="en-US" sz="2800" b="1">
                <a:solidFill>
                  <a:schemeClr val="lt1"/>
                </a:solidFill>
                <a:latin typeface="Times New Roman"/>
                <a:ea typeface="Times New Roman"/>
                <a:cs typeface="Times New Roman"/>
                <a:sym typeface="Times New Roman"/>
              </a:rPr>
              <a:t>(</a:t>
            </a:r>
            <a:r>
              <a:rPr lang="en-US" sz="2800" b="1" i="1">
                <a:solidFill>
                  <a:schemeClr val="lt1"/>
                </a:solidFill>
                <a:latin typeface="Times New Roman"/>
                <a:ea typeface="Times New Roman"/>
                <a:cs typeface="Times New Roman"/>
                <a:sym typeface="Times New Roman"/>
              </a:rPr>
              <a:t>R</a:t>
            </a:r>
            <a:r>
              <a:rPr lang="en-US" sz="2800" b="1" i="1" baseline="-25000">
                <a:solidFill>
                  <a:schemeClr val="lt1"/>
                </a:solidFill>
                <a:latin typeface="Times New Roman"/>
                <a:ea typeface="Times New Roman"/>
                <a:cs typeface="Times New Roman"/>
                <a:sym typeface="Times New Roman"/>
              </a:rPr>
              <a:t>M</a:t>
            </a:r>
            <a:r>
              <a:rPr lang="en-US" sz="2800" b="1">
                <a:solidFill>
                  <a:schemeClr val="lt1"/>
                </a:solidFill>
                <a:latin typeface="Times New Roman"/>
                <a:ea typeface="Times New Roman"/>
                <a:cs typeface="Times New Roman"/>
                <a:sym typeface="Times New Roman"/>
              </a:rPr>
              <a:t>) = expected return on the market portfolio</a:t>
            </a:r>
            <a:endParaRPr/>
          </a:p>
          <a:p>
            <a:pPr marL="0" marR="0" lvl="0" indent="0" algn="ctr" rtl="0">
              <a:lnSpc>
                <a:spcPct val="130000"/>
              </a:lnSpc>
              <a:spcBef>
                <a:spcPts val="1400"/>
              </a:spcBef>
              <a:spcAft>
                <a:spcPts val="0"/>
              </a:spcAft>
              <a:buNone/>
            </a:pPr>
            <a:r>
              <a:rPr lang="en-US" sz="2800" b="1" u="sng">
                <a:solidFill>
                  <a:schemeClr val="lt1"/>
                </a:solidFill>
                <a:latin typeface="Times New Roman"/>
                <a:ea typeface="Times New Roman"/>
                <a:cs typeface="Times New Roman"/>
                <a:sym typeface="Times New Roman"/>
              </a:rPr>
              <a:t>Illustration</a:t>
            </a:r>
            <a:endParaRPr/>
          </a:p>
          <a:p>
            <a:pPr marL="0" marR="0" lvl="0" indent="0" algn="l" rtl="0">
              <a:lnSpc>
                <a:spcPct val="90000"/>
              </a:lnSpc>
              <a:spcBef>
                <a:spcPts val="1400"/>
              </a:spcBef>
              <a:spcAft>
                <a:spcPts val="0"/>
              </a:spcAft>
              <a:buNone/>
            </a:pPr>
            <a:r>
              <a:rPr lang="en-US" sz="2800" b="1" i="1">
                <a:solidFill>
                  <a:schemeClr val="lt1"/>
                </a:solidFill>
                <a:latin typeface="Times New Roman"/>
                <a:ea typeface="Times New Roman"/>
                <a:cs typeface="Times New Roman"/>
                <a:sym typeface="Times New Roman"/>
              </a:rPr>
              <a:t>       R</a:t>
            </a:r>
            <a:r>
              <a:rPr lang="en-US" sz="2800" b="1" i="1" baseline="-25000">
                <a:solidFill>
                  <a:schemeClr val="lt1"/>
                </a:solidFill>
                <a:latin typeface="Times New Roman"/>
                <a:ea typeface="Times New Roman"/>
                <a:cs typeface="Times New Roman"/>
                <a:sym typeface="Times New Roman"/>
              </a:rPr>
              <a:t>f</a:t>
            </a:r>
            <a:r>
              <a:rPr lang="en-US" sz="2800" b="1" baseline="-25000">
                <a:solidFill>
                  <a:schemeClr val="lt1"/>
                </a:solidFill>
                <a:latin typeface="Times New Roman"/>
                <a:ea typeface="Times New Roman"/>
                <a:cs typeface="Times New Roman"/>
                <a:sym typeface="Times New Roman"/>
              </a:rPr>
              <a:t> </a:t>
            </a:r>
            <a:r>
              <a:rPr lang="en-US" sz="2800" b="1">
                <a:solidFill>
                  <a:schemeClr val="lt1"/>
                </a:solidFill>
                <a:latin typeface="Times New Roman"/>
                <a:ea typeface="Times New Roman"/>
                <a:cs typeface="Times New Roman"/>
                <a:sym typeface="Times New Roman"/>
              </a:rPr>
              <a:t>= 7%,    </a:t>
            </a:r>
            <a:r>
              <a:rPr lang="en-US" sz="2800" b="1" i="1">
                <a:solidFill>
                  <a:schemeClr val="lt1"/>
                </a:solidFill>
                <a:latin typeface="Times New Roman"/>
                <a:ea typeface="Times New Roman"/>
                <a:cs typeface="Times New Roman"/>
                <a:sym typeface="Times New Roman"/>
              </a:rPr>
              <a:t>β</a:t>
            </a:r>
            <a:r>
              <a:rPr lang="en-US" sz="2800" b="1" i="1" baseline="-25000">
                <a:solidFill>
                  <a:schemeClr val="lt1"/>
                </a:solidFill>
                <a:latin typeface="Times New Roman"/>
                <a:ea typeface="Times New Roman"/>
                <a:cs typeface="Times New Roman"/>
                <a:sym typeface="Times New Roman"/>
              </a:rPr>
              <a:t>E</a:t>
            </a:r>
            <a:r>
              <a:rPr lang="en-US" sz="2800" b="1">
                <a:solidFill>
                  <a:schemeClr val="lt1"/>
                </a:solidFill>
                <a:latin typeface="Times New Roman"/>
                <a:ea typeface="Times New Roman"/>
                <a:cs typeface="Times New Roman"/>
                <a:sym typeface="Times New Roman"/>
              </a:rPr>
              <a:t> = 1.2,    </a:t>
            </a:r>
            <a:r>
              <a:rPr lang="en-US" sz="2800" b="1" i="1">
                <a:solidFill>
                  <a:schemeClr val="lt1"/>
                </a:solidFill>
                <a:latin typeface="Times New Roman"/>
                <a:ea typeface="Times New Roman"/>
                <a:cs typeface="Times New Roman"/>
                <a:sym typeface="Times New Roman"/>
              </a:rPr>
              <a:t>E</a:t>
            </a:r>
            <a:r>
              <a:rPr lang="en-US" sz="2800" b="1">
                <a:solidFill>
                  <a:schemeClr val="lt1"/>
                </a:solidFill>
                <a:latin typeface="Times New Roman"/>
                <a:ea typeface="Times New Roman"/>
                <a:cs typeface="Times New Roman"/>
                <a:sym typeface="Times New Roman"/>
              </a:rPr>
              <a:t>(</a:t>
            </a:r>
            <a:r>
              <a:rPr lang="en-US" sz="2800" b="1" i="1">
                <a:solidFill>
                  <a:schemeClr val="lt1"/>
                </a:solidFill>
                <a:latin typeface="Times New Roman"/>
                <a:ea typeface="Times New Roman"/>
                <a:cs typeface="Times New Roman"/>
                <a:sym typeface="Times New Roman"/>
              </a:rPr>
              <a:t>R</a:t>
            </a:r>
            <a:r>
              <a:rPr lang="en-US" sz="2800" b="1" i="1" baseline="-25000">
                <a:solidFill>
                  <a:schemeClr val="lt1"/>
                </a:solidFill>
                <a:latin typeface="Times New Roman"/>
                <a:ea typeface="Times New Roman"/>
                <a:cs typeface="Times New Roman"/>
                <a:sym typeface="Times New Roman"/>
              </a:rPr>
              <a:t>M</a:t>
            </a:r>
            <a:r>
              <a:rPr lang="en-US" sz="2800" b="1">
                <a:solidFill>
                  <a:schemeClr val="lt1"/>
                </a:solidFill>
                <a:latin typeface="Times New Roman"/>
                <a:ea typeface="Times New Roman"/>
                <a:cs typeface="Times New Roman"/>
                <a:sym typeface="Times New Roman"/>
              </a:rPr>
              <a:t>) = 15%</a:t>
            </a:r>
            <a:endParaRPr/>
          </a:p>
          <a:p>
            <a:pPr marL="0" marR="0" lvl="0" indent="0" algn="l" rtl="0">
              <a:lnSpc>
                <a:spcPct val="90000"/>
              </a:lnSpc>
              <a:spcBef>
                <a:spcPts val="1400"/>
              </a:spcBef>
              <a:spcAft>
                <a:spcPts val="0"/>
              </a:spcAft>
              <a:buNone/>
            </a:pPr>
            <a:r>
              <a:rPr lang="en-US" sz="2800" b="1" i="1">
                <a:solidFill>
                  <a:schemeClr val="lt1"/>
                </a:solidFill>
                <a:latin typeface="Times New Roman"/>
                <a:ea typeface="Times New Roman"/>
                <a:cs typeface="Times New Roman"/>
                <a:sym typeface="Times New Roman"/>
              </a:rPr>
              <a:t>       r</a:t>
            </a:r>
            <a:r>
              <a:rPr lang="en-US" sz="2800" b="1" i="1" baseline="-25000">
                <a:solidFill>
                  <a:schemeClr val="lt1"/>
                </a:solidFill>
                <a:latin typeface="Times New Roman"/>
                <a:ea typeface="Times New Roman"/>
                <a:cs typeface="Times New Roman"/>
                <a:sym typeface="Times New Roman"/>
              </a:rPr>
              <a:t>E</a:t>
            </a:r>
            <a:r>
              <a:rPr lang="en-US" sz="2800" b="1">
                <a:solidFill>
                  <a:schemeClr val="lt1"/>
                </a:solidFill>
                <a:latin typeface="Times New Roman"/>
                <a:ea typeface="Times New Roman"/>
                <a:cs typeface="Times New Roman"/>
                <a:sym typeface="Times New Roman"/>
              </a:rPr>
              <a:t> = 7 + 1.2 [15 – 7] = 16.6%</a:t>
            </a:r>
            <a:endParaRPr sz="2800" b="1">
              <a:solidFill>
                <a:schemeClr val="lt1"/>
              </a:solidFill>
              <a:latin typeface="Times New Roman"/>
              <a:ea typeface="Times New Roman"/>
              <a:cs typeface="Times New Roman"/>
              <a:sym typeface="Times New Roman"/>
            </a:endParaRPr>
          </a:p>
        </p:txBody>
      </p:sp>
      <p:sp>
        <p:nvSpPr>
          <p:cNvPr id="162" name="Google Shape;162;p12"/>
          <p:cNvSpPr txBox="1"/>
          <p:nvPr/>
        </p:nvSpPr>
        <p:spPr>
          <a:xfrm>
            <a:off x="2438400" y="6499225"/>
            <a:ext cx="4267200" cy="30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txBox="1"/>
          <p:nvPr/>
        </p:nvSpPr>
        <p:spPr>
          <a:xfrm>
            <a:off x="0" y="0"/>
            <a:ext cx="9144000" cy="5785430"/>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r>
              <a:rPr lang="en-US" sz="2800" b="1" u="sng">
                <a:solidFill>
                  <a:schemeClr val="lt1"/>
                </a:solidFill>
                <a:latin typeface="Times New Roman"/>
                <a:ea typeface="Times New Roman"/>
                <a:cs typeface="Times New Roman"/>
                <a:sym typeface="Times New Roman"/>
              </a:rPr>
              <a:t>DIVIDEND GROWTH MODEL APPROACH</a:t>
            </a:r>
            <a:endParaRPr/>
          </a:p>
          <a:p>
            <a:pPr marL="0" marR="0" lvl="0" indent="0" algn="ctr" rtl="0">
              <a:spcBef>
                <a:spcPts val="250"/>
              </a:spcBef>
              <a:spcAft>
                <a:spcPts val="0"/>
              </a:spcAft>
              <a:buNone/>
            </a:pPr>
            <a:endParaRPr sz="500" b="1" u="sng">
              <a:solidFill>
                <a:schemeClr val="lt1"/>
              </a:solidFill>
              <a:latin typeface="Times New Roman"/>
              <a:ea typeface="Times New Roman"/>
              <a:cs typeface="Times New Roman"/>
              <a:sym typeface="Times New Roman"/>
            </a:endParaRPr>
          </a:p>
          <a:p>
            <a:pPr marL="0" marR="0" lvl="0" indent="0" algn="just" rtl="0">
              <a:spcBef>
                <a:spcPts val="1350"/>
              </a:spcBef>
              <a:spcAft>
                <a:spcPts val="0"/>
              </a:spcAft>
              <a:buNone/>
            </a:pPr>
            <a:r>
              <a:rPr lang="en-US" sz="2700">
                <a:solidFill>
                  <a:schemeClr val="lt1"/>
                </a:solidFill>
                <a:latin typeface="Times New Roman"/>
                <a:ea typeface="Times New Roman"/>
                <a:cs typeface="Times New Roman"/>
                <a:sym typeface="Times New Roman"/>
              </a:rPr>
              <a:t>If the dividend per share grows at a constant rate of </a:t>
            </a:r>
            <a:r>
              <a:rPr lang="en-US" sz="2700" i="1">
                <a:solidFill>
                  <a:schemeClr val="lt1"/>
                </a:solidFill>
                <a:latin typeface="Times New Roman"/>
                <a:ea typeface="Times New Roman"/>
                <a:cs typeface="Times New Roman"/>
                <a:sym typeface="Times New Roman"/>
              </a:rPr>
              <a:t>g</a:t>
            </a:r>
            <a:r>
              <a:rPr lang="en-US" sz="2700">
                <a:solidFill>
                  <a:schemeClr val="lt1"/>
                </a:solidFill>
                <a:latin typeface="Times New Roman"/>
                <a:ea typeface="Times New Roman"/>
                <a:cs typeface="Times New Roman"/>
                <a:sym typeface="Times New Roman"/>
              </a:rPr>
              <a:t> percent.</a:t>
            </a:r>
            <a:endParaRPr/>
          </a:p>
          <a:p>
            <a:pPr marL="0" marR="0" lvl="0" indent="0" algn="l" rtl="0">
              <a:spcBef>
                <a:spcPts val="1400"/>
              </a:spcBef>
              <a:spcAft>
                <a:spcPts val="0"/>
              </a:spcAft>
              <a:buNone/>
            </a:pPr>
            <a:r>
              <a:rPr lang="en-US" sz="2800">
                <a:solidFill>
                  <a:schemeClr val="lt1"/>
                </a:solidFill>
                <a:latin typeface="Times New Roman"/>
                <a:ea typeface="Times New Roman"/>
                <a:cs typeface="Times New Roman"/>
                <a:sym typeface="Times New Roman"/>
              </a:rPr>
              <a:t>				  </a:t>
            </a:r>
            <a:r>
              <a:rPr lang="en-US" sz="2700" i="1">
                <a:solidFill>
                  <a:schemeClr val="lt1"/>
                </a:solidFill>
                <a:latin typeface="Times New Roman"/>
                <a:ea typeface="Times New Roman"/>
                <a:cs typeface="Times New Roman"/>
                <a:sym typeface="Times New Roman"/>
              </a:rPr>
              <a:t>D</a:t>
            </a:r>
            <a:r>
              <a:rPr lang="en-US" sz="2700" baseline="-25000">
                <a:solidFill>
                  <a:schemeClr val="lt1"/>
                </a:solidFill>
                <a:latin typeface="Times New Roman"/>
                <a:ea typeface="Times New Roman"/>
                <a:cs typeface="Times New Roman"/>
                <a:sym typeface="Times New Roman"/>
              </a:rPr>
              <a:t>1</a:t>
            </a:r>
            <a:endParaRPr/>
          </a:p>
          <a:p>
            <a:pPr marL="0" marR="0" lvl="0" indent="0" algn="l" rtl="0">
              <a:lnSpc>
                <a:spcPct val="50000"/>
              </a:lnSpc>
              <a:spcBef>
                <a:spcPts val="1350"/>
              </a:spcBef>
              <a:spcAft>
                <a:spcPts val="0"/>
              </a:spcAft>
              <a:buNone/>
            </a:pPr>
            <a:r>
              <a:rPr lang="en-US" sz="2700">
                <a:solidFill>
                  <a:schemeClr val="lt1"/>
                </a:solidFill>
                <a:latin typeface="Times New Roman"/>
                <a:ea typeface="Times New Roman"/>
                <a:cs typeface="Times New Roman"/>
                <a:sym typeface="Times New Roman"/>
              </a:rPr>
              <a:t>			</a:t>
            </a:r>
            <a:r>
              <a:rPr lang="en-US" sz="2700" i="1">
                <a:solidFill>
                  <a:schemeClr val="lt1"/>
                </a:solidFill>
                <a:latin typeface="Times New Roman"/>
                <a:ea typeface="Times New Roman"/>
                <a:cs typeface="Times New Roman"/>
                <a:sym typeface="Times New Roman"/>
              </a:rPr>
              <a:t>P</a:t>
            </a:r>
            <a:r>
              <a:rPr lang="en-US" sz="2700" baseline="-25000">
                <a:solidFill>
                  <a:schemeClr val="lt1"/>
                </a:solidFill>
                <a:latin typeface="Times New Roman"/>
                <a:ea typeface="Times New Roman"/>
                <a:cs typeface="Times New Roman"/>
                <a:sym typeface="Times New Roman"/>
              </a:rPr>
              <a:t>0</a:t>
            </a:r>
            <a:r>
              <a:rPr lang="en-US" sz="2700">
                <a:solidFill>
                  <a:schemeClr val="lt1"/>
                </a:solidFill>
                <a:latin typeface="Times New Roman"/>
                <a:ea typeface="Times New Roman"/>
                <a:cs typeface="Times New Roman"/>
                <a:sym typeface="Times New Roman"/>
              </a:rPr>
              <a:t> = </a:t>
            </a:r>
            <a:endParaRPr/>
          </a:p>
          <a:p>
            <a:pPr marL="0" marR="0" lvl="0" indent="0" algn="l" rtl="0">
              <a:lnSpc>
                <a:spcPct val="30000"/>
              </a:lnSpc>
              <a:spcBef>
                <a:spcPts val="1350"/>
              </a:spcBef>
              <a:spcAft>
                <a:spcPts val="0"/>
              </a:spcAft>
              <a:buNone/>
            </a:pPr>
            <a:r>
              <a:rPr lang="en-US" sz="2700">
                <a:solidFill>
                  <a:schemeClr val="lt1"/>
                </a:solidFill>
                <a:latin typeface="Times New Roman"/>
                <a:ea typeface="Times New Roman"/>
                <a:cs typeface="Times New Roman"/>
                <a:sym typeface="Times New Roman"/>
              </a:rPr>
              <a:t>				</a:t>
            </a:r>
            <a:r>
              <a:rPr lang="en-US" sz="2700" i="1">
                <a:solidFill>
                  <a:schemeClr val="lt1"/>
                </a:solidFill>
                <a:latin typeface="Times New Roman"/>
                <a:ea typeface="Times New Roman"/>
                <a:cs typeface="Times New Roman"/>
                <a:sym typeface="Times New Roman"/>
              </a:rPr>
              <a:t>r</a:t>
            </a:r>
            <a:r>
              <a:rPr lang="en-US" sz="2700" i="1" baseline="-25000">
                <a:solidFill>
                  <a:schemeClr val="lt1"/>
                </a:solidFill>
                <a:latin typeface="Times New Roman"/>
                <a:ea typeface="Times New Roman"/>
                <a:cs typeface="Times New Roman"/>
                <a:sym typeface="Times New Roman"/>
              </a:rPr>
              <a:t>E</a:t>
            </a:r>
            <a:r>
              <a:rPr lang="en-US" sz="2700">
                <a:solidFill>
                  <a:schemeClr val="lt1"/>
                </a:solidFill>
                <a:latin typeface="Times New Roman"/>
                <a:ea typeface="Times New Roman"/>
                <a:cs typeface="Times New Roman"/>
                <a:sym typeface="Times New Roman"/>
              </a:rPr>
              <a:t> – </a:t>
            </a:r>
            <a:r>
              <a:rPr lang="en-US" sz="2700" i="1">
                <a:solidFill>
                  <a:schemeClr val="lt1"/>
                </a:solidFill>
                <a:latin typeface="Times New Roman"/>
                <a:ea typeface="Times New Roman"/>
                <a:cs typeface="Times New Roman"/>
                <a:sym typeface="Times New Roman"/>
              </a:rPr>
              <a:t>g</a:t>
            </a:r>
            <a:endParaRPr/>
          </a:p>
          <a:p>
            <a:pPr marL="0" marR="0" lvl="0" indent="0" algn="l" rtl="0">
              <a:spcBef>
                <a:spcPts val="1350"/>
              </a:spcBef>
              <a:spcAft>
                <a:spcPts val="0"/>
              </a:spcAft>
              <a:buNone/>
            </a:pPr>
            <a:r>
              <a:rPr lang="en-US" sz="2700">
                <a:solidFill>
                  <a:schemeClr val="lt1"/>
                </a:solidFill>
                <a:latin typeface="Times New Roman"/>
                <a:ea typeface="Times New Roman"/>
                <a:cs typeface="Times New Roman"/>
                <a:sym typeface="Times New Roman"/>
              </a:rPr>
              <a:t>	     			         </a:t>
            </a:r>
            <a:r>
              <a:rPr lang="en-US" sz="2700" i="1">
                <a:solidFill>
                  <a:schemeClr val="lt1"/>
                </a:solidFill>
                <a:latin typeface="Times New Roman"/>
                <a:ea typeface="Times New Roman"/>
                <a:cs typeface="Times New Roman"/>
                <a:sym typeface="Times New Roman"/>
              </a:rPr>
              <a:t>D</a:t>
            </a:r>
            <a:r>
              <a:rPr lang="en-US" sz="2700" baseline="-25000">
                <a:solidFill>
                  <a:schemeClr val="lt1"/>
                </a:solidFill>
                <a:latin typeface="Times New Roman"/>
                <a:ea typeface="Times New Roman"/>
                <a:cs typeface="Times New Roman"/>
                <a:sym typeface="Times New Roman"/>
              </a:rPr>
              <a:t>1</a:t>
            </a:r>
            <a:endParaRPr/>
          </a:p>
          <a:p>
            <a:pPr marL="0" marR="0" lvl="0" indent="0" algn="l" rtl="0">
              <a:lnSpc>
                <a:spcPct val="50000"/>
              </a:lnSpc>
              <a:spcBef>
                <a:spcPts val="1350"/>
              </a:spcBef>
              <a:spcAft>
                <a:spcPts val="0"/>
              </a:spcAft>
              <a:buNone/>
            </a:pPr>
            <a:r>
              <a:rPr lang="en-US" sz="2700">
                <a:solidFill>
                  <a:schemeClr val="lt1"/>
                </a:solidFill>
                <a:latin typeface="Times New Roman"/>
                <a:ea typeface="Times New Roman"/>
                <a:cs typeface="Times New Roman"/>
                <a:sym typeface="Times New Roman"/>
              </a:rPr>
              <a:t>			So,   </a:t>
            </a:r>
            <a:r>
              <a:rPr lang="en-US" sz="2700" i="1">
                <a:solidFill>
                  <a:schemeClr val="lt1"/>
                </a:solidFill>
                <a:latin typeface="Times New Roman"/>
                <a:ea typeface="Times New Roman"/>
                <a:cs typeface="Times New Roman"/>
                <a:sym typeface="Times New Roman"/>
              </a:rPr>
              <a:t>r</a:t>
            </a:r>
            <a:r>
              <a:rPr lang="en-US" sz="2700" i="1" baseline="-25000">
                <a:solidFill>
                  <a:schemeClr val="lt1"/>
                </a:solidFill>
                <a:latin typeface="Times New Roman"/>
                <a:ea typeface="Times New Roman"/>
                <a:cs typeface="Times New Roman"/>
                <a:sym typeface="Times New Roman"/>
              </a:rPr>
              <a:t>E</a:t>
            </a:r>
            <a:r>
              <a:rPr lang="en-US" sz="2700">
                <a:solidFill>
                  <a:schemeClr val="lt1"/>
                </a:solidFill>
                <a:latin typeface="Times New Roman"/>
                <a:ea typeface="Times New Roman"/>
                <a:cs typeface="Times New Roman"/>
                <a:sym typeface="Times New Roman"/>
              </a:rPr>
              <a:t> =            + </a:t>
            </a:r>
            <a:r>
              <a:rPr lang="en-US" sz="2700" i="1">
                <a:solidFill>
                  <a:schemeClr val="lt1"/>
                </a:solidFill>
                <a:latin typeface="Times New Roman"/>
                <a:ea typeface="Times New Roman"/>
                <a:cs typeface="Times New Roman"/>
                <a:sym typeface="Times New Roman"/>
              </a:rPr>
              <a:t>g</a:t>
            </a:r>
            <a:endParaRPr/>
          </a:p>
          <a:p>
            <a:pPr marL="0" marR="0" lvl="0" indent="0" algn="l" rtl="0">
              <a:lnSpc>
                <a:spcPct val="50000"/>
              </a:lnSpc>
              <a:spcBef>
                <a:spcPts val="1350"/>
              </a:spcBef>
              <a:spcAft>
                <a:spcPts val="0"/>
              </a:spcAft>
              <a:buNone/>
            </a:pPr>
            <a:r>
              <a:rPr lang="en-US" sz="2700">
                <a:solidFill>
                  <a:schemeClr val="lt1"/>
                </a:solidFill>
                <a:latin typeface="Times New Roman"/>
                <a:ea typeface="Times New Roman"/>
                <a:cs typeface="Times New Roman"/>
                <a:sym typeface="Times New Roman"/>
              </a:rPr>
              <a:t>	      			         </a:t>
            </a:r>
            <a:r>
              <a:rPr lang="en-US" sz="2700" i="1">
                <a:solidFill>
                  <a:schemeClr val="lt1"/>
                </a:solidFill>
                <a:latin typeface="Times New Roman"/>
                <a:ea typeface="Times New Roman"/>
                <a:cs typeface="Times New Roman"/>
                <a:sym typeface="Times New Roman"/>
              </a:rPr>
              <a:t>P</a:t>
            </a:r>
            <a:r>
              <a:rPr lang="en-US" sz="2700" baseline="-25000">
                <a:solidFill>
                  <a:schemeClr val="lt1"/>
                </a:solidFill>
                <a:latin typeface="Times New Roman"/>
                <a:ea typeface="Times New Roman"/>
                <a:cs typeface="Times New Roman"/>
                <a:sym typeface="Times New Roman"/>
              </a:rPr>
              <a:t>0</a:t>
            </a:r>
            <a:r>
              <a:rPr lang="en-US" sz="2700">
                <a:solidFill>
                  <a:schemeClr val="lt1"/>
                </a:solidFill>
                <a:latin typeface="Times New Roman"/>
                <a:ea typeface="Times New Roman"/>
                <a:cs typeface="Times New Roman"/>
                <a:sym typeface="Times New Roman"/>
              </a:rPr>
              <a:t> </a:t>
            </a:r>
            <a:endParaRPr/>
          </a:p>
          <a:p>
            <a:pPr marL="0" marR="0" lvl="0" indent="0" algn="just" rtl="0">
              <a:lnSpc>
                <a:spcPct val="110000"/>
              </a:lnSpc>
              <a:spcBef>
                <a:spcPts val="1350"/>
              </a:spcBef>
              <a:spcAft>
                <a:spcPts val="0"/>
              </a:spcAft>
              <a:buNone/>
            </a:pPr>
            <a:r>
              <a:rPr lang="en-US" sz="2700">
                <a:solidFill>
                  <a:schemeClr val="lt1"/>
                </a:solidFill>
                <a:latin typeface="Times New Roman"/>
                <a:ea typeface="Times New Roman"/>
                <a:cs typeface="Times New Roman"/>
                <a:sym typeface="Times New Roman"/>
              </a:rPr>
              <a:t>Thus, the expected return of equity shareholders, which in equilibrium is also the required return, is equal to the dividend yield plus the expected growth rate</a:t>
            </a:r>
            <a:endParaRPr/>
          </a:p>
        </p:txBody>
      </p:sp>
      <p:cxnSp>
        <p:nvCxnSpPr>
          <p:cNvPr id="168" name="Google Shape;168;p13"/>
          <p:cNvCxnSpPr/>
          <p:nvPr/>
        </p:nvCxnSpPr>
        <p:spPr>
          <a:xfrm>
            <a:off x="3482975" y="2209800"/>
            <a:ext cx="1295400" cy="0"/>
          </a:xfrm>
          <a:prstGeom prst="straightConnector1">
            <a:avLst/>
          </a:prstGeom>
          <a:noFill/>
          <a:ln w="9525" cap="flat" cmpd="sng">
            <a:solidFill>
              <a:schemeClr val="lt1"/>
            </a:solidFill>
            <a:prstDash val="solid"/>
            <a:round/>
            <a:headEnd type="none" w="med" len="med"/>
            <a:tailEnd type="none" w="med" len="med"/>
          </a:ln>
        </p:spPr>
      </p:cxnSp>
      <p:cxnSp>
        <p:nvCxnSpPr>
          <p:cNvPr id="169" name="Google Shape;169;p13"/>
          <p:cNvCxnSpPr/>
          <p:nvPr/>
        </p:nvCxnSpPr>
        <p:spPr>
          <a:xfrm>
            <a:off x="4184650" y="3581400"/>
            <a:ext cx="914400" cy="0"/>
          </a:xfrm>
          <a:prstGeom prst="straightConnector1">
            <a:avLst/>
          </a:prstGeom>
          <a:noFill/>
          <a:ln w="9525" cap="flat" cmpd="sng">
            <a:solidFill>
              <a:schemeClr val="lt1"/>
            </a:solidFill>
            <a:prstDash val="solid"/>
            <a:round/>
            <a:headEnd type="none" w="med" len="med"/>
            <a:tailEnd type="none" w="med" len="med"/>
          </a:ln>
        </p:spPr>
      </p:cxnSp>
      <p:sp>
        <p:nvSpPr>
          <p:cNvPr id="170" name="Google Shape;170;p13"/>
          <p:cNvSpPr txBox="1"/>
          <p:nvPr/>
        </p:nvSpPr>
        <p:spPr>
          <a:xfrm>
            <a:off x="2438400" y="6499225"/>
            <a:ext cx="4267200" cy="30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4"/>
          <p:cNvSpPr txBox="1"/>
          <p:nvPr/>
        </p:nvSpPr>
        <p:spPr>
          <a:xfrm>
            <a:off x="0" y="0"/>
            <a:ext cx="9144000" cy="2835392"/>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3200" b="1" u="sng">
                <a:solidFill>
                  <a:schemeClr val="lt1"/>
                </a:solidFill>
                <a:latin typeface="Times New Roman"/>
                <a:ea typeface="Times New Roman"/>
                <a:cs typeface="Times New Roman"/>
                <a:sym typeface="Times New Roman"/>
              </a:rPr>
              <a:t>EARNINGS-PRICE RATIO APPROACH</a:t>
            </a:r>
            <a:endParaRPr/>
          </a:p>
          <a:p>
            <a:pPr marL="0" marR="0" lvl="0" indent="0" algn="l" rtl="0">
              <a:lnSpc>
                <a:spcPct val="75000"/>
              </a:lnSpc>
              <a:spcBef>
                <a:spcPts val="1600"/>
              </a:spcBef>
              <a:spcAft>
                <a:spcPts val="0"/>
              </a:spcAft>
              <a:buNone/>
            </a:pPr>
            <a:r>
              <a:rPr lang="en-US" sz="3200">
                <a:solidFill>
                  <a:schemeClr val="lt1"/>
                </a:solidFill>
                <a:latin typeface="Times New Roman"/>
                <a:ea typeface="Times New Roman"/>
                <a:cs typeface="Times New Roman"/>
                <a:sym typeface="Times New Roman"/>
              </a:rPr>
              <a:t>Cost of equity</a:t>
            </a:r>
            <a:r>
              <a:rPr lang="en-US" sz="3200" b="1">
                <a:solidFill>
                  <a:schemeClr val="lt1"/>
                </a:solidFill>
                <a:latin typeface="Times New Roman"/>
                <a:ea typeface="Times New Roman"/>
                <a:cs typeface="Times New Roman"/>
                <a:sym typeface="Times New Roman"/>
              </a:rPr>
              <a:t>  =  E</a:t>
            </a:r>
            <a:r>
              <a:rPr lang="en-US" sz="3200" b="1" baseline="-25000">
                <a:solidFill>
                  <a:schemeClr val="lt1"/>
                </a:solidFill>
                <a:latin typeface="Times New Roman"/>
                <a:ea typeface="Times New Roman"/>
                <a:cs typeface="Times New Roman"/>
                <a:sym typeface="Times New Roman"/>
              </a:rPr>
              <a:t>1</a:t>
            </a:r>
            <a:r>
              <a:rPr lang="en-US" sz="3200" b="1">
                <a:solidFill>
                  <a:schemeClr val="lt1"/>
                </a:solidFill>
                <a:latin typeface="Times New Roman"/>
                <a:ea typeface="Times New Roman"/>
                <a:cs typeface="Times New Roman"/>
                <a:sym typeface="Times New Roman"/>
              </a:rPr>
              <a:t> / P</a:t>
            </a:r>
            <a:r>
              <a:rPr lang="en-US" sz="3200" b="1" baseline="-25000">
                <a:solidFill>
                  <a:schemeClr val="lt1"/>
                </a:solidFill>
                <a:latin typeface="Times New Roman"/>
                <a:ea typeface="Times New Roman"/>
                <a:cs typeface="Times New Roman"/>
                <a:sym typeface="Times New Roman"/>
              </a:rPr>
              <a:t>O</a:t>
            </a:r>
            <a:endParaRPr/>
          </a:p>
          <a:p>
            <a:pPr marL="0" marR="0" lvl="0" indent="0" algn="l" rtl="0">
              <a:lnSpc>
                <a:spcPct val="75000"/>
              </a:lnSpc>
              <a:spcBef>
                <a:spcPts val="2000"/>
              </a:spcBef>
              <a:spcAft>
                <a:spcPts val="0"/>
              </a:spcAft>
              <a:buNone/>
            </a:pPr>
            <a:r>
              <a:rPr lang="en-US" sz="4000">
                <a:solidFill>
                  <a:schemeClr val="lt1"/>
                </a:solidFill>
                <a:latin typeface="Times New Roman"/>
                <a:ea typeface="Times New Roman"/>
                <a:cs typeface="Times New Roman"/>
                <a:sym typeface="Times New Roman"/>
              </a:rPr>
              <a:t>where </a:t>
            </a:r>
            <a:r>
              <a:rPr lang="en-US" sz="3200">
                <a:solidFill>
                  <a:schemeClr val="lt1"/>
                </a:solidFill>
                <a:latin typeface="Times New Roman"/>
                <a:ea typeface="Times New Roman"/>
                <a:cs typeface="Times New Roman"/>
                <a:sym typeface="Times New Roman"/>
              </a:rPr>
              <a:t>E</a:t>
            </a:r>
            <a:r>
              <a:rPr lang="en-US" sz="3200" baseline="-25000">
                <a:solidFill>
                  <a:schemeClr val="lt1"/>
                </a:solidFill>
                <a:latin typeface="Times New Roman"/>
                <a:ea typeface="Times New Roman"/>
                <a:cs typeface="Times New Roman"/>
                <a:sym typeface="Times New Roman"/>
              </a:rPr>
              <a:t>1</a:t>
            </a:r>
            <a:r>
              <a:rPr lang="en-US" sz="3200">
                <a:solidFill>
                  <a:schemeClr val="lt1"/>
                </a:solidFill>
                <a:latin typeface="Times New Roman"/>
                <a:ea typeface="Times New Roman"/>
                <a:cs typeface="Times New Roman"/>
                <a:sym typeface="Times New Roman"/>
              </a:rPr>
              <a:t>  </a:t>
            </a:r>
            <a:r>
              <a:rPr lang="en-US" sz="2400">
                <a:solidFill>
                  <a:schemeClr val="lt1"/>
                </a:solidFill>
                <a:latin typeface="Times New Roman"/>
                <a:ea typeface="Times New Roman"/>
                <a:cs typeface="Times New Roman"/>
                <a:sym typeface="Times New Roman"/>
              </a:rPr>
              <a:t>=  </a:t>
            </a:r>
            <a:r>
              <a:rPr lang="en-US" sz="3200">
                <a:solidFill>
                  <a:schemeClr val="lt1"/>
                </a:solidFill>
                <a:latin typeface="Times New Roman"/>
                <a:ea typeface="Times New Roman"/>
                <a:cs typeface="Times New Roman"/>
                <a:sym typeface="Times New Roman"/>
              </a:rPr>
              <a:t>the expected EPS for the next year</a:t>
            </a:r>
            <a:endParaRPr/>
          </a:p>
          <a:p>
            <a:pPr marL="0" marR="0" lvl="0" indent="0" algn="l" rtl="0">
              <a:lnSpc>
                <a:spcPct val="75000"/>
              </a:lnSpc>
              <a:spcBef>
                <a:spcPts val="1600"/>
              </a:spcBef>
              <a:spcAft>
                <a:spcPts val="0"/>
              </a:spcAft>
              <a:buNone/>
            </a:pPr>
            <a:r>
              <a:rPr lang="en-US" sz="3200">
                <a:solidFill>
                  <a:schemeClr val="lt1"/>
                </a:solidFill>
                <a:latin typeface="Times New Roman"/>
                <a:ea typeface="Times New Roman"/>
                <a:cs typeface="Times New Roman"/>
                <a:sym typeface="Times New Roman"/>
              </a:rPr>
              <a:t>	    P</a:t>
            </a:r>
            <a:r>
              <a:rPr lang="en-US" sz="3200" baseline="-25000">
                <a:solidFill>
                  <a:schemeClr val="lt1"/>
                </a:solidFill>
                <a:latin typeface="Times New Roman"/>
                <a:ea typeface="Times New Roman"/>
                <a:cs typeface="Times New Roman"/>
                <a:sym typeface="Times New Roman"/>
              </a:rPr>
              <a:t>O</a:t>
            </a:r>
            <a:r>
              <a:rPr lang="en-US" sz="3200">
                <a:solidFill>
                  <a:schemeClr val="lt1"/>
                </a:solidFill>
                <a:latin typeface="Times New Roman"/>
                <a:ea typeface="Times New Roman"/>
                <a:cs typeface="Times New Roman"/>
                <a:sym typeface="Times New Roman"/>
              </a:rPr>
              <a:t>	 </a:t>
            </a:r>
            <a:r>
              <a:rPr lang="en-US" sz="2400">
                <a:solidFill>
                  <a:schemeClr val="lt1"/>
                </a:solidFill>
                <a:latin typeface="Times New Roman"/>
                <a:ea typeface="Times New Roman"/>
                <a:cs typeface="Times New Roman"/>
                <a:sym typeface="Times New Roman"/>
              </a:rPr>
              <a:t>=  </a:t>
            </a:r>
            <a:r>
              <a:rPr lang="en-US" sz="3200">
                <a:solidFill>
                  <a:schemeClr val="lt1"/>
                </a:solidFill>
                <a:latin typeface="Times New Roman"/>
                <a:ea typeface="Times New Roman"/>
                <a:cs typeface="Times New Roman"/>
                <a:sym typeface="Times New Roman"/>
              </a:rPr>
              <a:t>the current market price</a:t>
            </a:r>
            <a:endParaRPr/>
          </a:p>
        </p:txBody>
      </p:sp>
      <p:sp>
        <p:nvSpPr>
          <p:cNvPr id="176" name="Google Shape;176;p14"/>
          <p:cNvSpPr txBox="1"/>
          <p:nvPr/>
        </p:nvSpPr>
        <p:spPr>
          <a:xfrm>
            <a:off x="2438400" y="6499225"/>
            <a:ext cx="4267200" cy="30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5"/>
          <p:cNvSpPr txBox="1"/>
          <p:nvPr/>
        </p:nvSpPr>
        <p:spPr>
          <a:xfrm>
            <a:off x="0" y="57150"/>
            <a:ext cx="9144000" cy="860425"/>
          </a:xfrm>
          <a:prstGeom prst="rect">
            <a:avLst/>
          </a:prstGeom>
          <a:noFill/>
          <a:ln>
            <a:noFill/>
          </a:ln>
        </p:spPr>
        <p:txBody>
          <a:bodyPr spcFirstLastPara="1" wrap="square" lIns="91425" tIns="45700" rIns="91425" bIns="45700" anchor="t" anchorCtr="0">
            <a:spAutoFit/>
          </a:bodyPr>
          <a:lstStyle/>
          <a:p>
            <a:pPr marL="0" marR="0" lvl="0" indent="0" algn="ctr" rtl="0">
              <a:lnSpc>
                <a:spcPct val="180000"/>
              </a:lnSpc>
              <a:spcBef>
                <a:spcPts val="0"/>
              </a:spcBef>
              <a:spcAft>
                <a:spcPts val="0"/>
              </a:spcAft>
              <a:buNone/>
            </a:pPr>
            <a:r>
              <a:rPr lang="en-US" sz="2800" b="1" u="sng">
                <a:solidFill>
                  <a:schemeClr val="lt1"/>
                </a:solidFill>
                <a:latin typeface="Times New Roman"/>
                <a:ea typeface="Times New Roman"/>
                <a:cs typeface="Times New Roman"/>
                <a:sym typeface="Times New Roman"/>
              </a:rPr>
              <a:t>WACC</a:t>
            </a:r>
            <a:endParaRPr/>
          </a:p>
        </p:txBody>
      </p:sp>
      <p:sp>
        <p:nvSpPr>
          <p:cNvPr id="182" name="Google Shape;182;p15"/>
          <p:cNvSpPr txBox="1"/>
          <p:nvPr/>
        </p:nvSpPr>
        <p:spPr>
          <a:xfrm>
            <a:off x="133350" y="1809750"/>
            <a:ext cx="8915400" cy="3276600"/>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600" b="1" i="1">
                <a:solidFill>
                  <a:schemeClr val="lt1"/>
                </a:solidFill>
                <a:latin typeface="Times New Roman"/>
                <a:ea typeface="Times New Roman"/>
                <a:cs typeface="Times New Roman"/>
                <a:sym typeface="Times New Roman"/>
              </a:rPr>
              <a:t>Source of Capital	   Proportion	         Cost	    Weighted Cost</a:t>
            </a:r>
            <a:endParaRPr sz="2600" b="1">
              <a:solidFill>
                <a:schemeClr val="lt1"/>
              </a:solidFill>
              <a:latin typeface="Times New Roman"/>
              <a:ea typeface="Times New Roman"/>
              <a:cs typeface="Times New Roman"/>
              <a:sym typeface="Times New Roman"/>
            </a:endParaRPr>
          </a:p>
          <a:p>
            <a:pPr marL="0" marR="0" lvl="0" indent="0" algn="just" rtl="0">
              <a:lnSpc>
                <a:spcPct val="50000"/>
              </a:lnSpc>
              <a:spcBef>
                <a:spcPts val="1300"/>
              </a:spcBef>
              <a:spcAft>
                <a:spcPts val="0"/>
              </a:spcAft>
              <a:buNone/>
            </a:pPr>
            <a:r>
              <a:rPr lang="en-US" sz="2600" b="1" i="1">
                <a:solidFill>
                  <a:schemeClr val="lt1"/>
                </a:solidFill>
                <a:latin typeface="Times New Roman"/>
                <a:ea typeface="Times New Roman"/>
                <a:cs typeface="Times New Roman"/>
                <a:sym typeface="Times New Roman"/>
              </a:rPr>
              <a:t>			         (1)	          (2)	       [(1) x (2)]</a:t>
            </a:r>
            <a:endParaRPr sz="2600" b="1">
              <a:solidFill>
                <a:schemeClr val="lt1"/>
              </a:solidFill>
              <a:latin typeface="Times New Roman"/>
              <a:ea typeface="Times New Roman"/>
              <a:cs typeface="Times New Roman"/>
              <a:sym typeface="Times New Roman"/>
            </a:endParaRPr>
          </a:p>
          <a:p>
            <a:pPr marL="0" marR="0" lvl="0" indent="0" algn="just" rtl="0">
              <a:spcBef>
                <a:spcPts val="1300"/>
              </a:spcBef>
              <a:spcAft>
                <a:spcPts val="0"/>
              </a:spcAft>
              <a:buNone/>
            </a:pPr>
            <a:r>
              <a:rPr lang="en-US" sz="2600" b="1">
                <a:solidFill>
                  <a:schemeClr val="lt1"/>
                </a:solidFill>
                <a:latin typeface="Times New Roman"/>
                <a:ea typeface="Times New Roman"/>
                <a:cs typeface="Times New Roman"/>
                <a:sym typeface="Times New Roman"/>
              </a:rPr>
              <a:t>    Debt		        0.60	        16.0%	          9.60%</a:t>
            </a:r>
            <a:endParaRPr/>
          </a:p>
          <a:p>
            <a:pPr marL="0" marR="0" lvl="0" indent="0" algn="just" rtl="0">
              <a:spcBef>
                <a:spcPts val="1300"/>
              </a:spcBef>
              <a:spcAft>
                <a:spcPts val="0"/>
              </a:spcAft>
              <a:buNone/>
            </a:pPr>
            <a:r>
              <a:rPr lang="en-US" sz="2600" b="1">
                <a:solidFill>
                  <a:schemeClr val="lt1"/>
                </a:solidFill>
                <a:latin typeface="Times New Roman"/>
                <a:ea typeface="Times New Roman"/>
                <a:cs typeface="Times New Roman"/>
                <a:sym typeface="Times New Roman"/>
              </a:rPr>
              <a:t>    Preference	        0.05	        14.0%	          0.70%</a:t>
            </a:r>
            <a:endParaRPr/>
          </a:p>
          <a:p>
            <a:pPr marL="0" marR="0" lvl="0" indent="0" algn="just" rtl="0">
              <a:spcBef>
                <a:spcPts val="1300"/>
              </a:spcBef>
              <a:spcAft>
                <a:spcPts val="0"/>
              </a:spcAft>
              <a:buNone/>
            </a:pPr>
            <a:r>
              <a:rPr lang="en-US" sz="2600" b="1">
                <a:solidFill>
                  <a:schemeClr val="lt1"/>
                </a:solidFill>
                <a:latin typeface="Times New Roman"/>
                <a:ea typeface="Times New Roman"/>
                <a:cs typeface="Times New Roman"/>
                <a:sym typeface="Times New Roman"/>
              </a:rPr>
              <a:t>    Equity                          0.35	          8.4%	          2.94%</a:t>
            </a:r>
            <a:endParaRPr/>
          </a:p>
          <a:p>
            <a:pPr marL="0" marR="0" lvl="0" indent="0" algn="just" rtl="0">
              <a:spcBef>
                <a:spcPts val="1300"/>
              </a:spcBef>
              <a:spcAft>
                <a:spcPts val="0"/>
              </a:spcAft>
              <a:buNone/>
            </a:pPr>
            <a:r>
              <a:rPr lang="en-US" sz="2600" b="1">
                <a:solidFill>
                  <a:schemeClr val="lt1"/>
                </a:solidFill>
                <a:latin typeface="Times New Roman"/>
                <a:ea typeface="Times New Roman"/>
                <a:cs typeface="Times New Roman"/>
                <a:sym typeface="Times New Roman"/>
              </a:rPr>
              <a:t> 					             WACC = 13.24%</a:t>
            </a:r>
            <a:endParaRPr sz="2600" b="1">
              <a:solidFill>
                <a:schemeClr val="lt1"/>
              </a:solidFill>
              <a:latin typeface="Times New Roman"/>
              <a:ea typeface="Times New Roman"/>
              <a:cs typeface="Times New Roman"/>
              <a:sym typeface="Times New Roman"/>
            </a:endParaRPr>
          </a:p>
        </p:txBody>
      </p:sp>
      <p:sp>
        <p:nvSpPr>
          <p:cNvPr id="183" name="Google Shape;183;p15"/>
          <p:cNvSpPr/>
          <p:nvPr/>
        </p:nvSpPr>
        <p:spPr>
          <a:xfrm>
            <a:off x="152400" y="2781300"/>
            <a:ext cx="8896350" cy="1588"/>
          </a:xfrm>
          <a:custGeom>
            <a:avLst/>
            <a:gdLst/>
            <a:ahLst/>
            <a:cxnLst/>
            <a:rect l="l" t="t" r="r" b="b"/>
            <a:pathLst>
              <a:path w="5604" h="1" extrusionOk="0">
                <a:moveTo>
                  <a:pt x="0" y="0"/>
                </a:moveTo>
                <a:lnTo>
                  <a:pt x="5604" y="0"/>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184" name="Google Shape;184;p15"/>
          <p:cNvSpPr/>
          <p:nvPr/>
        </p:nvSpPr>
        <p:spPr>
          <a:xfrm>
            <a:off x="152400" y="4533900"/>
            <a:ext cx="8896350" cy="1588"/>
          </a:xfrm>
          <a:custGeom>
            <a:avLst/>
            <a:gdLst/>
            <a:ahLst/>
            <a:cxnLst/>
            <a:rect l="l" t="t" r="r" b="b"/>
            <a:pathLst>
              <a:path w="5604" h="1" extrusionOk="0">
                <a:moveTo>
                  <a:pt x="0" y="0"/>
                </a:moveTo>
                <a:lnTo>
                  <a:pt x="5604" y="0"/>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185" name="Google Shape;185;p15"/>
          <p:cNvSpPr txBox="1"/>
          <p:nvPr/>
        </p:nvSpPr>
        <p:spPr>
          <a:xfrm>
            <a:off x="2438400" y="6499225"/>
            <a:ext cx="4267200" cy="30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Exercise</a:t>
            </a:r>
            <a:endParaRPr/>
          </a:p>
        </p:txBody>
      </p:sp>
      <p:sp>
        <p:nvSpPr>
          <p:cNvPr id="191" name="Google Shape;191;p16"/>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60"/>
              <a:buChar char="●"/>
            </a:pPr>
            <a:r>
              <a:rPr lang="en-US"/>
              <a:t>1) Abascus Limited issued 15 year, 14 precent bonds five years ago. The bond which has a face value of Rs. 100 is currently selling for Rs. 108</a:t>
            </a:r>
            <a:endParaRPr/>
          </a:p>
          <a:p>
            <a:pPr marL="342900" lvl="0" indent="-342900" algn="l" rtl="0">
              <a:spcBef>
                <a:spcPts val="640"/>
              </a:spcBef>
              <a:spcAft>
                <a:spcPts val="0"/>
              </a:spcAft>
              <a:buSzPts val="2560"/>
              <a:buChar char="●"/>
            </a:pPr>
            <a:r>
              <a:rPr lang="en-US"/>
              <a:t>A) what is the pre-tax cost of debt?</a:t>
            </a:r>
            <a:endParaRPr/>
          </a:p>
          <a:p>
            <a:pPr marL="342900" lvl="0" indent="-342900" algn="l" rtl="0">
              <a:spcBef>
                <a:spcPts val="640"/>
              </a:spcBef>
              <a:spcAft>
                <a:spcPts val="0"/>
              </a:spcAft>
              <a:buSzPts val="2560"/>
              <a:buChar char="●"/>
            </a:pPr>
            <a:r>
              <a:rPr lang="en-US"/>
              <a:t>B) what is the after-tax cost of debt? (Assume a 35% tax rate)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txBox="1">
            <a:spLocks noGrp="1"/>
          </p:cNvSpPr>
          <p:nvPr>
            <p:ph type="title"/>
          </p:nvPr>
        </p:nvSpPr>
        <p:spPr>
          <a:xfrm>
            <a:off x="685800" y="76200"/>
            <a:ext cx="7772400" cy="11430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endParaRPr/>
          </a:p>
        </p:txBody>
      </p:sp>
      <p:sp>
        <p:nvSpPr>
          <p:cNvPr id="197" name="Google Shape;197;p17"/>
          <p:cNvSpPr txBox="1">
            <a:spLocks noGrp="1"/>
          </p:cNvSpPr>
          <p:nvPr>
            <p:ph type="body" idx="1"/>
          </p:nvPr>
        </p:nvSpPr>
        <p:spPr>
          <a:xfrm>
            <a:off x="533400" y="1371600"/>
            <a:ext cx="8153400" cy="5257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60"/>
              <a:buChar char="●"/>
            </a:pPr>
            <a:r>
              <a:rPr lang="en-US"/>
              <a:t>Q.2 Omega Enterprises issued 10 year, 9 precent preference shares four years ago. The preferences share which has a face value of Rs. 100 is currently selling for Rs. 92. What is the cost of preference shares?</a:t>
            </a:r>
            <a:endParaRPr/>
          </a:p>
          <a:p>
            <a:pPr marL="342900" lvl="0" indent="-342900" algn="l" rtl="0">
              <a:spcBef>
                <a:spcPts val="640"/>
              </a:spcBef>
              <a:spcAft>
                <a:spcPts val="0"/>
              </a:spcAft>
              <a:buSzPts val="2560"/>
              <a:buChar char="●"/>
            </a:pPr>
            <a:r>
              <a:rPr lang="en-US"/>
              <a:t>Q.3 Rao corporation has a target capital structure of 60% equity and 40% debt. Its cost of equity is 18% and its pre-tax cost of debt is 13%. If the relevant tax is 35%, what is Ro Corporations WACC?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8"/>
          <p:cNvSpPr txBox="1">
            <a:spLocks noGrp="1"/>
          </p:cNvSpPr>
          <p:nvPr>
            <p:ph type="body" idx="1"/>
          </p:nvPr>
        </p:nvSpPr>
        <p:spPr>
          <a:xfrm>
            <a:off x="685800" y="762000"/>
            <a:ext cx="7772400" cy="5715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60"/>
              <a:buChar char="●"/>
            </a:pPr>
            <a:r>
              <a:rPr lang="en-US"/>
              <a:t>Q.4 Unix Limiteds equity beta is 1.2. The market risk premium is 7% and the risk free rate is 10%. Unix has a debt equity ratio of 2:3. Its pre-tax cost of debt is 14%. If the tax rate is 35%, what is the WACC?</a:t>
            </a:r>
            <a:endParaRPr/>
          </a:p>
          <a:p>
            <a:pPr marL="342900" lvl="0" indent="-342900" algn="l" rtl="0">
              <a:spcBef>
                <a:spcPts val="640"/>
              </a:spcBef>
              <a:spcAft>
                <a:spcPts val="0"/>
              </a:spcAft>
              <a:buSzPts val="2560"/>
              <a:buChar char="●"/>
            </a:pPr>
            <a:r>
              <a:rPr lang="en-US"/>
              <a:t>Q.5 Amar corporations WACC is 12% and its tax rate is 35%. Amar’s pre-tax cost of debt is 14% and its debt equity ratio is 1:1. Th risk-free rate is 11% and the market risk premium is 8%. Wat is the beta of Amar’s equity?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9"/>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endParaRPr/>
          </a:p>
        </p:txBody>
      </p:sp>
      <p:sp>
        <p:nvSpPr>
          <p:cNvPr id="208" name="Google Shape;208;p19"/>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60"/>
              <a:buChar char="●"/>
            </a:pPr>
            <a:r>
              <a:rPr lang="en-US"/>
              <a:t>Q. 6 Suman corporation manufactures speciality chemicals. Its debt-equity ratio is 0.8. Its WACC is 15% and its tax rate is 30%.</a:t>
            </a:r>
            <a:endParaRPr/>
          </a:p>
          <a:p>
            <a:pPr marL="342900" lvl="0" indent="-342900" algn="l" rtl="0">
              <a:spcBef>
                <a:spcPts val="640"/>
              </a:spcBef>
              <a:spcAft>
                <a:spcPts val="0"/>
              </a:spcAft>
              <a:buSzPts val="2560"/>
              <a:buChar char="●"/>
            </a:pPr>
            <a:r>
              <a:rPr lang="en-US"/>
              <a:t>A) If Suman’s cost of equity is 20%, what is its pre-tax cost of debt?</a:t>
            </a:r>
            <a:endParaRPr/>
          </a:p>
          <a:p>
            <a:pPr marL="342900" lvl="0" indent="-342900" algn="l" rtl="0">
              <a:spcBef>
                <a:spcPts val="640"/>
              </a:spcBef>
              <a:spcAft>
                <a:spcPts val="0"/>
              </a:spcAft>
              <a:buSzPts val="2560"/>
              <a:buChar char="●"/>
            </a:pPr>
            <a:r>
              <a:rPr lang="en-US"/>
              <a:t>B) If Suman can issue debt at an interest rate of 13%, what is its cost of equity?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0" y="0"/>
            <a:ext cx="9144000" cy="520142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800" b="1">
                <a:solidFill>
                  <a:schemeClr val="lt1"/>
                </a:solidFill>
                <a:latin typeface="Times New Roman"/>
                <a:ea typeface="Times New Roman"/>
                <a:cs typeface="Times New Roman"/>
                <a:sym typeface="Times New Roman"/>
              </a:rPr>
              <a:t>			</a:t>
            </a:r>
            <a:r>
              <a:rPr lang="en-US" sz="2800" b="1" u="sng">
                <a:solidFill>
                  <a:schemeClr val="lt1"/>
                </a:solidFill>
                <a:latin typeface="Times New Roman"/>
                <a:ea typeface="Times New Roman"/>
                <a:cs typeface="Times New Roman"/>
                <a:sym typeface="Times New Roman"/>
              </a:rPr>
              <a:t>COST OF CAPITAL</a:t>
            </a:r>
            <a:endParaRPr/>
          </a:p>
          <a:p>
            <a:pPr marL="0" marR="0" lvl="0" indent="0" algn="l" rtl="0">
              <a:spcBef>
                <a:spcPts val="400"/>
              </a:spcBef>
              <a:spcAft>
                <a:spcPts val="0"/>
              </a:spcAft>
              <a:buNone/>
            </a:pPr>
            <a:endParaRPr sz="800" b="1">
              <a:solidFill>
                <a:schemeClr val="lt1"/>
              </a:solidFill>
              <a:latin typeface="Times New Roman"/>
              <a:ea typeface="Times New Roman"/>
              <a:cs typeface="Times New Roman"/>
              <a:sym typeface="Times New Roman"/>
            </a:endParaRPr>
          </a:p>
          <a:p>
            <a:pPr marL="0" marR="0" lvl="0" indent="0" algn="just" rtl="0">
              <a:lnSpc>
                <a:spcPct val="130000"/>
              </a:lnSpc>
              <a:spcBef>
                <a:spcPts val="1400"/>
              </a:spcBef>
              <a:spcAft>
                <a:spcPts val="0"/>
              </a:spcAft>
              <a:buNone/>
            </a:pPr>
            <a:r>
              <a:rPr lang="en-US" sz="2800">
                <a:solidFill>
                  <a:schemeClr val="lt1"/>
                </a:solidFill>
                <a:latin typeface="Times New Roman"/>
                <a:ea typeface="Times New Roman"/>
                <a:cs typeface="Times New Roman"/>
                <a:sym typeface="Times New Roman"/>
              </a:rPr>
              <a:t>The cost of capital of any investment (project, business, or company) is the rate of return the suppliers of capital would expect to receive if the capital were invested elsewhere in an investment (project, business, or company) of comparable risk</a:t>
            </a:r>
            <a:endParaRPr/>
          </a:p>
          <a:p>
            <a:pPr marL="0" marR="0" lvl="0" indent="0" algn="just" rtl="0">
              <a:spcBef>
                <a:spcPts val="400"/>
              </a:spcBef>
              <a:spcAft>
                <a:spcPts val="0"/>
              </a:spcAft>
              <a:buNone/>
            </a:pPr>
            <a:endParaRPr sz="800" b="1">
              <a:solidFill>
                <a:schemeClr val="lt1"/>
              </a:solidFill>
              <a:latin typeface="Times New Roman"/>
              <a:ea typeface="Times New Roman"/>
              <a:cs typeface="Times New Roman"/>
              <a:sym typeface="Times New Roman"/>
            </a:endParaRPr>
          </a:p>
          <a:p>
            <a:pPr marL="457200" marR="0" lvl="1" indent="-177800" algn="l" rtl="0">
              <a:lnSpc>
                <a:spcPct val="140000"/>
              </a:lnSpc>
              <a:spcBef>
                <a:spcPts val="1400"/>
              </a:spcBef>
              <a:spcAft>
                <a:spcPts val="0"/>
              </a:spcAft>
              <a:buClr>
                <a:schemeClr val="lt1"/>
              </a:buClr>
              <a:buSzPts val="2800"/>
              <a:buFont typeface="Times New Roman"/>
              <a:buChar char="•"/>
            </a:pPr>
            <a:r>
              <a:rPr lang="en-US" sz="2800" b="1" i="0" u="none" strike="noStrike" cap="none">
                <a:solidFill>
                  <a:schemeClr val="lt1"/>
                </a:solidFill>
                <a:latin typeface="Times New Roman"/>
                <a:ea typeface="Times New Roman"/>
                <a:cs typeface="Times New Roman"/>
                <a:sym typeface="Times New Roman"/>
              </a:rPr>
              <a:t>	</a:t>
            </a:r>
            <a:r>
              <a:rPr lang="en-US" sz="2800" b="0" i="0" u="none" strike="noStrike" cap="none">
                <a:solidFill>
                  <a:schemeClr val="lt1"/>
                </a:solidFill>
                <a:latin typeface="Times New Roman"/>
                <a:ea typeface="Times New Roman"/>
                <a:cs typeface="Times New Roman"/>
                <a:sym typeface="Times New Roman"/>
              </a:rPr>
              <a:t>The cost of capital reflects </a:t>
            </a:r>
            <a:r>
              <a:rPr lang="en-US" sz="2800" b="0" i="0" u="sng" strike="noStrike" cap="none">
                <a:solidFill>
                  <a:schemeClr val="lt1"/>
                </a:solidFill>
                <a:latin typeface="Times New Roman"/>
                <a:ea typeface="Times New Roman"/>
                <a:cs typeface="Times New Roman"/>
                <a:sym typeface="Times New Roman"/>
              </a:rPr>
              <a:t>expected return</a:t>
            </a:r>
            <a:endParaRPr/>
          </a:p>
          <a:p>
            <a:pPr marL="457200" marR="0" lvl="1" indent="-177800" algn="l" rtl="0">
              <a:lnSpc>
                <a:spcPct val="140000"/>
              </a:lnSpc>
              <a:spcBef>
                <a:spcPts val="1400"/>
              </a:spcBef>
              <a:spcAft>
                <a:spcPts val="0"/>
              </a:spcAft>
              <a:buClr>
                <a:schemeClr val="lt1"/>
              </a:buClr>
              <a:buSzPts val="2800"/>
              <a:buFont typeface="Times New Roman"/>
              <a:buChar char="•"/>
            </a:pPr>
            <a:r>
              <a:rPr lang="en-US" sz="2800" b="0" i="0" u="none" strike="noStrike" cap="none">
                <a:solidFill>
                  <a:schemeClr val="lt1"/>
                </a:solidFill>
                <a:latin typeface="Times New Roman"/>
                <a:ea typeface="Times New Roman"/>
                <a:cs typeface="Times New Roman"/>
                <a:sym typeface="Times New Roman"/>
              </a:rPr>
              <a:t>	The cost of capital represents an </a:t>
            </a:r>
            <a:r>
              <a:rPr lang="en-US" sz="2800" b="0" i="0" u="sng" strike="noStrike" cap="none">
                <a:solidFill>
                  <a:schemeClr val="lt1"/>
                </a:solidFill>
                <a:latin typeface="Times New Roman"/>
                <a:ea typeface="Times New Roman"/>
                <a:cs typeface="Times New Roman"/>
                <a:sym typeface="Times New Roman"/>
              </a:rPr>
              <a:t>opportunity cost</a:t>
            </a:r>
            <a:r>
              <a:rPr lang="en-US" sz="2800" b="0" i="0" u="none" strike="noStrike" cap="none">
                <a:solidFill>
                  <a:schemeClr val="lt1"/>
                </a:solidFill>
                <a:latin typeface="Times New Roman"/>
                <a:ea typeface="Times New Roman"/>
                <a:cs typeface="Times New Roman"/>
                <a:sym typeface="Times New Roman"/>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endParaRPr/>
          </a:p>
        </p:txBody>
      </p:sp>
      <p:sp>
        <p:nvSpPr>
          <p:cNvPr id="214" name="Google Shape;214;p20"/>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60"/>
              <a:buChar char="●"/>
            </a:pPr>
            <a:r>
              <a:rPr lang="en-US"/>
              <a:t>Q.7 Mehta Ltd. WACC is 11% and its tax rate is 35%. Mehta’s pre-tax cost of debt is 10% and its debt-equity ratio is 0.6:1. The risk free rate is 8% and the market risk premium is 7%. What is beta of Mehta’s equity?</a:t>
            </a:r>
            <a:endParaRPr/>
          </a:p>
          <a:p>
            <a:pPr marL="342900" lvl="0" indent="-180340" algn="l" rtl="0">
              <a:spcBef>
                <a:spcPts val="640"/>
              </a:spcBef>
              <a:spcAft>
                <a:spcPts val="0"/>
              </a:spcAft>
              <a:buSzPts val="256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1"/>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endParaRPr/>
          </a:p>
        </p:txBody>
      </p:sp>
      <p:sp>
        <p:nvSpPr>
          <p:cNvPr id="220" name="Google Shape;220;p2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60"/>
              <a:buChar char="●"/>
            </a:pPr>
            <a:r>
              <a:rPr lang="en-US"/>
              <a:t>Q. 7 soln</a:t>
            </a:r>
            <a:endParaRPr/>
          </a:p>
          <a:p>
            <a:pPr marL="342900" lvl="0" indent="-342900" algn="l" rtl="0">
              <a:spcBef>
                <a:spcPts val="640"/>
              </a:spcBef>
              <a:spcAft>
                <a:spcPts val="0"/>
              </a:spcAft>
              <a:buSzPts val="2560"/>
              <a:buChar char="●"/>
            </a:pPr>
            <a:r>
              <a:rPr lang="en-US"/>
              <a:t>=0.6/1.6 * 10% * (1-0.35) + (1.0/1.6 *re ) = 11%</a:t>
            </a:r>
            <a:endParaRPr/>
          </a:p>
          <a:p>
            <a:pPr marL="342900" lvl="0" indent="-342900" algn="l" rtl="0">
              <a:spcBef>
                <a:spcPts val="640"/>
              </a:spcBef>
              <a:spcAft>
                <a:spcPts val="0"/>
              </a:spcAft>
              <a:buSzPts val="2560"/>
              <a:buChar char="●"/>
            </a:pPr>
            <a:r>
              <a:rPr lang="en-US"/>
              <a:t>RE = 13.7%</a:t>
            </a:r>
            <a:endParaRPr/>
          </a:p>
          <a:p>
            <a:pPr marL="342900" lvl="0" indent="-342900" algn="l" rtl="0">
              <a:spcBef>
                <a:spcPts val="640"/>
              </a:spcBef>
              <a:spcAft>
                <a:spcPts val="0"/>
              </a:spcAft>
              <a:buSzPts val="2560"/>
              <a:buChar char="●"/>
            </a:pPr>
            <a:r>
              <a:rPr lang="en-US"/>
              <a:t>= 8+ B*7 = 13.7%</a:t>
            </a:r>
            <a:endParaRPr/>
          </a:p>
          <a:p>
            <a:pPr marL="342900" lvl="0" indent="-342900" algn="l" rtl="0">
              <a:spcBef>
                <a:spcPts val="640"/>
              </a:spcBef>
              <a:spcAft>
                <a:spcPts val="0"/>
              </a:spcAft>
              <a:buSzPts val="2560"/>
              <a:buChar char="●"/>
            </a:pPr>
            <a:r>
              <a:rPr lang="en-US"/>
              <a:t>B = 0.814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2"/>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spcBef>
                <a:spcPts val="0"/>
              </a:spcBef>
              <a:spcAft>
                <a:spcPts val="0"/>
              </a:spcAft>
              <a:buNone/>
            </a:pPr>
            <a:r>
              <a:rPr lang="en-US"/>
              <a:t>Answer</a:t>
            </a:r>
            <a:endParaRPr/>
          </a:p>
        </p:txBody>
      </p:sp>
      <p:sp>
        <p:nvSpPr>
          <p:cNvPr id="226" name="Google Shape;226;p22"/>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2560"/>
              <a:buChar char="●"/>
            </a:pPr>
            <a:r>
              <a:rPr lang="en-US"/>
              <a:t>Q.1 a 12.60  b  8.19</a:t>
            </a:r>
            <a:endParaRPr/>
          </a:p>
          <a:p>
            <a:pPr marL="342900" lvl="0" indent="-342900" algn="l" rtl="0">
              <a:spcBef>
                <a:spcPts val="640"/>
              </a:spcBef>
              <a:spcAft>
                <a:spcPts val="0"/>
              </a:spcAft>
              <a:buSzPts val="2560"/>
              <a:buChar char="●"/>
            </a:pPr>
            <a:r>
              <a:rPr lang="en-US"/>
              <a:t>Q.2 10.85%</a:t>
            </a:r>
            <a:endParaRPr/>
          </a:p>
          <a:p>
            <a:pPr marL="342900" lvl="0" indent="-342900" algn="l" rtl="0">
              <a:spcBef>
                <a:spcPts val="640"/>
              </a:spcBef>
              <a:spcAft>
                <a:spcPts val="0"/>
              </a:spcAft>
              <a:buSzPts val="2560"/>
              <a:buChar char="●"/>
            </a:pPr>
            <a:r>
              <a:rPr lang="en-US"/>
              <a:t>Q.3 14.18%</a:t>
            </a:r>
            <a:endParaRPr/>
          </a:p>
          <a:p>
            <a:pPr marL="342900" lvl="0" indent="-342900" algn="l" rtl="0">
              <a:spcBef>
                <a:spcPts val="640"/>
              </a:spcBef>
              <a:spcAft>
                <a:spcPts val="0"/>
              </a:spcAft>
              <a:buSzPts val="2560"/>
              <a:buChar char="●"/>
            </a:pPr>
            <a:r>
              <a:rPr lang="en-US"/>
              <a:t>Q.4 14.68%</a:t>
            </a:r>
            <a:endParaRPr/>
          </a:p>
          <a:p>
            <a:pPr marL="342900" lvl="0" indent="-342900" algn="l" rtl="0">
              <a:spcBef>
                <a:spcPts val="640"/>
              </a:spcBef>
              <a:spcAft>
                <a:spcPts val="0"/>
              </a:spcAft>
              <a:buSzPts val="2560"/>
              <a:buChar char="●"/>
            </a:pPr>
            <a:r>
              <a:rPr lang="en-US"/>
              <a:t>Q. 5 0.49</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843" y="436098"/>
            <a:ext cx="8018585" cy="6063198"/>
          </a:xfrm>
          <a:prstGeom prst="rect">
            <a:avLst/>
          </a:prstGeom>
          <a:noFill/>
        </p:spPr>
        <p:txBody>
          <a:bodyPr wrap="square" rtlCol="0">
            <a:spAutoFit/>
          </a:bodyPr>
          <a:lstStyle/>
          <a:p>
            <a:r>
              <a:rPr lang="en-IN" sz="3200" b="1" dirty="0">
                <a:solidFill>
                  <a:schemeClr val="bg1"/>
                </a:solidFill>
              </a:rPr>
              <a:t>Factors Affecting  the Weighted  Average  Cost  of  Capital :</a:t>
            </a:r>
          </a:p>
          <a:p>
            <a:endParaRPr lang="en-IN" sz="2000" dirty="0">
              <a:solidFill>
                <a:schemeClr val="bg1"/>
              </a:solidFill>
            </a:endParaRPr>
          </a:p>
          <a:p>
            <a:r>
              <a:rPr lang="en-IN" sz="2800" dirty="0">
                <a:solidFill>
                  <a:schemeClr val="bg1"/>
                </a:solidFill>
              </a:rPr>
              <a:t>Factors outside a Firm’s control:</a:t>
            </a:r>
          </a:p>
          <a:p>
            <a:endParaRPr lang="en-IN" sz="2000" dirty="0">
              <a:solidFill>
                <a:schemeClr val="bg1"/>
              </a:solidFill>
            </a:endParaRPr>
          </a:p>
          <a:p>
            <a:pPr marL="342900" indent="-342900"/>
            <a:r>
              <a:rPr lang="en-IN" sz="2000" dirty="0">
                <a:solidFill>
                  <a:schemeClr val="bg1"/>
                </a:solidFill>
              </a:rPr>
              <a:t>1. </a:t>
            </a:r>
            <a:r>
              <a:rPr lang="en-IN" sz="2000" u="sng" dirty="0">
                <a:solidFill>
                  <a:schemeClr val="bg1"/>
                </a:solidFill>
              </a:rPr>
              <a:t>The Level of Interest rates:</a:t>
            </a:r>
            <a:r>
              <a:rPr lang="en-IN" sz="2000" dirty="0">
                <a:solidFill>
                  <a:schemeClr val="bg1"/>
                </a:solidFill>
              </a:rPr>
              <a:t> If interest rates in the economy rise, the cost of debt to firms increases and vice versa. Interest rates also have similar bearing on the cost of preference and cost of equity.</a:t>
            </a:r>
          </a:p>
          <a:p>
            <a:pPr marL="342900" indent="-342900"/>
            <a:r>
              <a:rPr lang="en-IN" sz="2000" dirty="0">
                <a:solidFill>
                  <a:schemeClr val="bg1"/>
                </a:solidFill>
              </a:rPr>
              <a:t>2. </a:t>
            </a:r>
            <a:r>
              <a:rPr lang="en-IN" sz="2000" u="sng" dirty="0">
                <a:solidFill>
                  <a:schemeClr val="bg1"/>
                </a:solidFill>
              </a:rPr>
              <a:t>Market Risk Premium:</a:t>
            </a:r>
            <a:r>
              <a:rPr lang="en-IN" sz="2000" dirty="0">
                <a:solidFill>
                  <a:schemeClr val="bg1"/>
                </a:solidFill>
              </a:rPr>
              <a:t> The market risk premium reflects the perceived riskiness of equity stocks and investor aversion of risk. The market risk premium affects the cost of equity directly and the cost of debt indirectly (through a substitution effect)</a:t>
            </a:r>
          </a:p>
          <a:p>
            <a:pPr marL="342900" indent="-342900"/>
            <a:r>
              <a:rPr lang="en-IN" sz="2000" dirty="0">
                <a:solidFill>
                  <a:schemeClr val="bg1"/>
                </a:solidFill>
              </a:rPr>
              <a:t>3. </a:t>
            </a:r>
            <a:r>
              <a:rPr lang="en-IN" sz="2000" u="sng" dirty="0">
                <a:solidFill>
                  <a:schemeClr val="bg1"/>
                </a:solidFill>
              </a:rPr>
              <a:t>Tax Rates:</a:t>
            </a:r>
            <a:r>
              <a:rPr lang="en-IN" sz="2000" dirty="0">
                <a:solidFill>
                  <a:schemeClr val="bg1"/>
                </a:solidFill>
              </a:rPr>
              <a:t> The tax policy of the Government has a bearing on cost of capital. The corporate tax rate has a direct impact on the cost of debt as used in the weighted average cost of capital. The capital gains tax rate relative to the rate an ordinary income has an indirect effect on the cost of equity relative to cost of debt.</a:t>
            </a:r>
            <a:endParaRPr lang="en-IN" sz="2000" u="sng" dirty="0">
              <a:solidFill>
                <a:schemeClr val="bg1"/>
              </a:solidFill>
            </a:endParaRPr>
          </a:p>
          <a:p>
            <a:pPr marL="342900" indent="-342900">
              <a:buAutoNum type="arabicPeriod"/>
            </a:pPr>
            <a:endParaRPr lang="en-IN" sz="1600" u="sng"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1182" y="424190"/>
            <a:ext cx="7990449" cy="1077218"/>
          </a:xfrm>
          <a:prstGeom prst="rect">
            <a:avLst/>
          </a:prstGeom>
        </p:spPr>
        <p:txBody>
          <a:bodyPr wrap="square">
            <a:spAutoFit/>
          </a:bodyPr>
          <a:lstStyle/>
          <a:p>
            <a:r>
              <a:rPr lang="en-IN" sz="3200" b="1" dirty="0">
                <a:solidFill>
                  <a:schemeClr val="bg1"/>
                </a:solidFill>
              </a:rPr>
              <a:t>Factors Affecting  the Weighted  Average  Cost  of  Capital :</a:t>
            </a:r>
          </a:p>
        </p:txBody>
      </p:sp>
      <p:sp>
        <p:nvSpPr>
          <p:cNvPr id="3" name="TextBox 2"/>
          <p:cNvSpPr txBox="1"/>
          <p:nvPr/>
        </p:nvSpPr>
        <p:spPr>
          <a:xfrm>
            <a:off x="703385" y="1322363"/>
            <a:ext cx="7315200" cy="4955203"/>
          </a:xfrm>
          <a:prstGeom prst="rect">
            <a:avLst/>
          </a:prstGeom>
          <a:noFill/>
        </p:spPr>
        <p:txBody>
          <a:bodyPr wrap="square" rtlCol="0">
            <a:spAutoFit/>
          </a:bodyPr>
          <a:lstStyle/>
          <a:p>
            <a:r>
              <a:rPr lang="en-IN" sz="2800" dirty="0">
                <a:solidFill>
                  <a:schemeClr val="bg1"/>
                </a:solidFill>
              </a:rPr>
              <a:t>Factors within Firm’s Control:</a:t>
            </a:r>
          </a:p>
          <a:p>
            <a:endParaRPr lang="en-IN" sz="2800" dirty="0">
              <a:solidFill>
                <a:schemeClr val="bg1"/>
              </a:solidFill>
            </a:endParaRPr>
          </a:p>
          <a:p>
            <a:pPr marL="457200" indent="-457200">
              <a:buClr>
                <a:schemeClr val="bg1"/>
              </a:buClr>
              <a:buFont typeface="+mj-lt"/>
              <a:buAutoNum type="arabicPeriod"/>
            </a:pPr>
            <a:r>
              <a:rPr lang="en-IN" sz="2000" u="sng" dirty="0">
                <a:solidFill>
                  <a:schemeClr val="bg1"/>
                </a:solidFill>
              </a:rPr>
              <a:t>Investment Policy</a:t>
            </a:r>
            <a:r>
              <a:rPr lang="en-IN" sz="2000" dirty="0">
                <a:solidFill>
                  <a:schemeClr val="bg1"/>
                </a:solidFill>
              </a:rPr>
              <a:t>: If a firm plans to invest in assets similar to those currently used, then its marginal cost of capital would be more or less the same as its current cost of capital. On the other hand, if the riskiness of its proposed investments is likely to be very different from the riskiness of its existing investments, its marginal cost of capital should reflect the riskiness of the proposed investments.</a:t>
            </a:r>
          </a:p>
          <a:p>
            <a:pPr marL="457200" indent="-457200">
              <a:buClr>
                <a:schemeClr val="bg1"/>
              </a:buClr>
              <a:buFont typeface="+mj-lt"/>
              <a:buAutoNum type="arabicPeriod"/>
            </a:pPr>
            <a:r>
              <a:rPr lang="en-IN" sz="2000" u="sng" dirty="0">
                <a:solidFill>
                  <a:schemeClr val="bg1"/>
                </a:solidFill>
              </a:rPr>
              <a:t>Capital structure policy: </a:t>
            </a:r>
            <a:r>
              <a:rPr lang="en-IN" sz="2000" dirty="0">
                <a:solidFill>
                  <a:schemeClr val="bg1"/>
                </a:solidFill>
              </a:rPr>
              <a:t>Firm can change its capital structure and such a change is likely to affect the cost of capital because the post – tax cost of debt is lower than the cost of equity.</a:t>
            </a:r>
          </a:p>
          <a:p>
            <a:pPr marL="457200" indent="-457200">
              <a:buClr>
                <a:schemeClr val="bg1"/>
              </a:buClr>
              <a:buFont typeface="+mj-lt"/>
              <a:buAutoNum type="arabicPeriod"/>
            </a:pPr>
            <a:r>
              <a:rPr lang="en-IN" sz="2000" u="sng" dirty="0">
                <a:solidFill>
                  <a:schemeClr val="bg1"/>
                </a:solidFill>
              </a:rPr>
              <a:t>Dividend Policy:</a:t>
            </a:r>
            <a:r>
              <a:rPr lang="en-IN" sz="2000" dirty="0">
                <a:solidFill>
                  <a:schemeClr val="bg1"/>
                </a:solidFill>
              </a:rPr>
              <a:t> The dividend policy of a firm may affect its cost of equity.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3046" y="647114"/>
            <a:ext cx="8243668" cy="5632311"/>
          </a:xfrm>
          <a:prstGeom prst="rect">
            <a:avLst/>
          </a:prstGeom>
          <a:noFill/>
        </p:spPr>
        <p:txBody>
          <a:bodyPr wrap="square" rtlCol="0">
            <a:spAutoFit/>
          </a:bodyPr>
          <a:lstStyle/>
          <a:p>
            <a:r>
              <a:rPr lang="en-IN" sz="1800" dirty="0">
                <a:solidFill>
                  <a:schemeClr val="bg1"/>
                </a:solidFill>
              </a:rPr>
              <a:t>EXE Ltd. has the following capital structure as an 31</a:t>
            </a:r>
            <a:r>
              <a:rPr lang="en-IN" sz="1800" baseline="30000" dirty="0">
                <a:solidFill>
                  <a:schemeClr val="bg1"/>
                </a:solidFill>
              </a:rPr>
              <a:t>st</a:t>
            </a:r>
            <a:r>
              <a:rPr lang="en-IN" sz="1800" dirty="0">
                <a:solidFill>
                  <a:schemeClr val="bg1"/>
                </a:solidFill>
              </a:rPr>
              <a:t> March, 2000:</a:t>
            </a:r>
          </a:p>
          <a:p>
            <a:endParaRPr lang="en-IN" sz="1800" dirty="0">
              <a:solidFill>
                <a:schemeClr val="bg1"/>
              </a:solidFill>
            </a:endParaRPr>
          </a:p>
          <a:p>
            <a:r>
              <a:rPr lang="en-IN" sz="1800" dirty="0">
                <a:solidFill>
                  <a:schemeClr val="bg1"/>
                </a:solidFill>
              </a:rPr>
              <a:t>10% Debentures 			300000</a:t>
            </a:r>
          </a:p>
          <a:p>
            <a:r>
              <a:rPr lang="en-IN" sz="1800" dirty="0">
                <a:solidFill>
                  <a:schemeClr val="bg1"/>
                </a:solidFill>
              </a:rPr>
              <a:t>9% Preference Shares		200000</a:t>
            </a:r>
          </a:p>
          <a:p>
            <a:r>
              <a:rPr lang="en-IN" sz="1800" dirty="0">
                <a:solidFill>
                  <a:schemeClr val="bg1"/>
                </a:solidFill>
              </a:rPr>
              <a:t>Equity Shares of ₹ 100 each	500000</a:t>
            </a:r>
          </a:p>
          <a:p>
            <a:r>
              <a:rPr lang="en-IN" sz="1800" dirty="0">
                <a:solidFill>
                  <a:schemeClr val="bg1"/>
                </a:solidFill>
              </a:rPr>
              <a:t> 	Total		             1000000</a:t>
            </a:r>
          </a:p>
          <a:p>
            <a:endParaRPr lang="en-IN" sz="1800" dirty="0">
              <a:solidFill>
                <a:schemeClr val="bg1"/>
              </a:solidFill>
            </a:endParaRPr>
          </a:p>
          <a:p>
            <a:r>
              <a:rPr lang="en-IN" sz="1800" dirty="0">
                <a:solidFill>
                  <a:schemeClr val="bg1"/>
                </a:solidFill>
              </a:rPr>
              <a:t>The equity shares of the company are quoted at ₹ 102 and the company is expected to declare a dividend of ₹ 9 per share for the year.</a:t>
            </a:r>
          </a:p>
          <a:p>
            <a:r>
              <a:rPr lang="en-IN" sz="1800" dirty="0">
                <a:solidFill>
                  <a:schemeClr val="bg1"/>
                </a:solidFill>
              </a:rPr>
              <a:t>Required:</a:t>
            </a:r>
          </a:p>
          <a:p>
            <a:pPr marL="342900" indent="-342900">
              <a:buClr>
                <a:schemeClr val="bg1"/>
              </a:buClr>
              <a:buFont typeface="+mj-lt"/>
              <a:buAutoNum type="alphaLcPeriod"/>
            </a:pPr>
            <a:r>
              <a:rPr lang="en-IN" sz="1800" dirty="0">
                <a:solidFill>
                  <a:schemeClr val="bg1"/>
                </a:solidFill>
              </a:rPr>
              <a:t>Assuming the tax rate applicable to the company to be 50%, calculate the cost of capital. </a:t>
            </a:r>
          </a:p>
          <a:p>
            <a:pPr marL="342900" indent="-342900">
              <a:buClr>
                <a:schemeClr val="bg1"/>
              </a:buClr>
              <a:buFont typeface="+mj-lt"/>
              <a:buAutoNum type="alphaLcPeriod"/>
            </a:pPr>
            <a:r>
              <a:rPr lang="en-IN" sz="1800" dirty="0">
                <a:solidFill>
                  <a:schemeClr val="bg1"/>
                </a:solidFill>
              </a:rPr>
              <a:t>Assuming that the company can raise additional term loan at 12% for ₹ 500000 to finance an expansion, calculate the revised weighted cost of capital. The company’s assessment is that it will be in a position to increase dividend from ₹ 9 per share to ₹ 10 per share, but the business risk associated with the new financing may bring down market price from ₹ 102 to ₹ 96 per share.</a:t>
            </a:r>
          </a:p>
          <a:p>
            <a:pPr marL="342900" indent="-342900">
              <a:buAutoNum type="alphaLcPeriod"/>
            </a:pPr>
            <a:endParaRPr lang="en-IN" sz="1800" dirty="0">
              <a:solidFill>
                <a:schemeClr val="bg1"/>
              </a:solidFill>
            </a:endParaRPr>
          </a:p>
          <a:p>
            <a:r>
              <a:rPr lang="en-IN" sz="1800" dirty="0">
                <a:solidFill>
                  <a:schemeClr val="bg1"/>
                </a:solidFill>
              </a:rPr>
              <a:t>[ </a:t>
            </a:r>
            <a:r>
              <a:rPr lang="en-IN" sz="1800" dirty="0" err="1">
                <a:solidFill>
                  <a:schemeClr val="bg1"/>
                </a:solidFill>
              </a:rPr>
              <a:t>Ans</a:t>
            </a:r>
            <a:r>
              <a:rPr lang="en-IN" sz="1800" dirty="0">
                <a:solidFill>
                  <a:schemeClr val="bg1"/>
                </a:solidFill>
              </a:rPr>
              <a:t>: 7.71% ; 7.67%]</a:t>
            </a:r>
          </a:p>
        </p:txBody>
      </p:sp>
      <p:cxnSp>
        <p:nvCxnSpPr>
          <p:cNvPr id="4" name="Straight Connector 3"/>
          <p:cNvCxnSpPr/>
          <p:nvPr/>
        </p:nvCxnSpPr>
        <p:spPr>
          <a:xfrm>
            <a:off x="4164037" y="2053883"/>
            <a:ext cx="1167618" cy="1406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5926" y="604911"/>
            <a:ext cx="7315200" cy="4247317"/>
          </a:xfrm>
          <a:prstGeom prst="rect">
            <a:avLst/>
          </a:prstGeom>
          <a:noFill/>
        </p:spPr>
        <p:txBody>
          <a:bodyPr wrap="square" rtlCol="0">
            <a:spAutoFit/>
          </a:bodyPr>
          <a:lstStyle/>
          <a:p>
            <a:r>
              <a:rPr lang="en-IN" sz="1800" dirty="0">
                <a:solidFill>
                  <a:schemeClr val="bg1"/>
                </a:solidFill>
              </a:rPr>
              <a:t>Calculate the marginal cost of capital from the following:</a:t>
            </a:r>
          </a:p>
          <a:p>
            <a:endParaRPr lang="en-IN" sz="1800" dirty="0">
              <a:solidFill>
                <a:schemeClr val="bg1"/>
              </a:solidFill>
            </a:endParaRPr>
          </a:p>
          <a:p>
            <a:endParaRPr lang="en-IN" sz="1800" dirty="0">
              <a:solidFill>
                <a:schemeClr val="bg1"/>
              </a:solidFill>
            </a:endParaRPr>
          </a:p>
          <a:p>
            <a:r>
              <a:rPr lang="en-IN" sz="1800" dirty="0">
                <a:solidFill>
                  <a:schemeClr val="bg1"/>
                </a:solidFill>
              </a:rPr>
              <a:t>Equity 				400 </a:t>
            </a:r>
            <a:r>
              <a:rPr lang="en-IN" sz="1800" dirty="0" err="1">
                <a:solidFill>
                  <a:schemeClr val="bg1"/>
                </a:solidFill>
              </a:rPr>
              <a:t>lacs</a:t>
            </a:r>
            <a:endParaRPr lang="en-IN" sz="1800" dirty="0">
              <a:solidFill>
                <a:schemeClr val="bg1"/>
              </a:solidFill>
            </a:endParaRPr>
          </a:p>
          <a:p>
            <a:r>
              <a:rPr lang="en-IN" sz="1800" dirty="0">
                <a:solidFill>
                  <a:schemeClr val="bg1"/>
                </a:solidFill>
              </a:rPr>
              <a:t>Internal generation 		200 </a:t>
            </a:r>
            <a:r>
              <a:rPr lang="en-IN" sz="1800" dirty="0" err="1">
                <a:solidFill>
                  <a:schemeClr val="bg1"/>
                </a:solidFill>
              </a:rPr>
              <a:t>lacs</a:t>
            </a:r>
            <a:endParaRPr lang="en-IN" sz="1800" dirty="0">
              <a:solidFill>
                <a:schemeClr val="bg1"/>
              </a:solidFill>
            </a:endParaRPr>
          </a:p>
          <a:p>
            <a:r>
              <a:rPr lang="en-IN" sz="1800" dirty="0">
                <a:solidFill>
                  <a:schemeClr val="bg1"/>
                </a:solidFill>
              </a:rPr>
              <a:t>12% Preference shares		100 </a:t>
            </a:r>
            <a:r>
              <a:rPr lang="en-IN" sz="1800" dirty="0" err="1">
                <a:solidFill>
                  <a:schemeClr val="bg1"/>
                </a:solidFill>
              </a:rPr>
              <a:t>lacs</a:t>
            </a:r>
            <a:endParaRPr lang="en-IN" sz="1800" dirty="0">
              <a:solidFill>
                <a:schemeClr val="bg1"/>
              </a:solidFill>
            </a:endParaRPr>
          </a:p>
          <a:p>
            <a:r>
              <a:rPr lang="en-IN" sz="1800" dirty="0">
                <a:solidFill>
                  <a:schemeClr val="bg1"/>
                </a:solidFill>
              </a:rPr>
              <a:t>13% Debentures			800 </a:t>
            </a:r>
            <a:r>
              <a:rPr lang="en-IN" sz="1800" dirty="0" err="1">
                <a:solidFill>
                  <a:schemeClr val="bg1"/>
                </a:solidFill>
              </a:rPr>
              <a:t>lacs</a:t>
            </a:r>
            <a:endParaRPr lang="en-IN" sz="1800" dirty="0">
              <a:solidFill>
                <a:schemeClr val="bg1"/>
              </a:solidFill>
            </a:endParaRPr>
          </a:p>
          <a:p>
            <a:r>
              <a:rPr lang="en-IN" sz="1800" dirty="0">
                <a:solidFill>
                  <a:schemeClr val="bg1"/>
                </a:solidFill>
              </a:rPr>
              <a:t>12% cash credit from banks	700 </a:t>
            </a:r>
            <a:r>
              <a:rPr lang="en-IN" sz="1800" dirty="0" err="1">
                <a:solidFill>
                  <a:schemeClr val="bg1"/>
                </a:solidFill>
              </a:rPr>
              <a:t>lacs</a:t>
            </a:r>
            <a:endParaRPr lang="en-IN" sz="1800" dirty="0">
              <a:solidFill>
                <a:schemeClr val="bg1"/>
              </a:solidFill>
            </a:endParaRPr>
          </a:p>
          <a:p>
            <a:r>
              <a:rPr lang="en-IN" sz="1800" dirty="0">
                <a:solidFill>
                  <a:schemeClr val="bg1"/>
                </a:solidFill>
              </a:rPr>
              <a:t>Current Liabilities			300 </a:t>
            </a:r>
            <a:r>
              <a:rPr lang="en-IN" sz="1800" dirty="0" err="1">
                <a:solidFill>
                  <a:schemeClr val="bg1"/>
                </a:solidFill>
              </a:rPr>
              <a:t>lacs</a:t>
            </a:r>
            <a:endParaRPr lang="en-IN" sz="1800" dirty="0">
              <a:solidFill>
                <a:schemeClr val="bg1"/>
              </a:solidFill>
            </a:endParaRPr>
          </a:p>
          <a:p>
            <a:r>
              <a:rPr lang="en-IN" sz="1800" dirty="0">
                <a:solidFill>
                  <a:schemeClr val="bg1"/>
                </a:solidFill>
              </a:rPr>
              <a:t>				2500 </a:t>
            </a:r>
            <a:r>
              <a:rPr lang="en-IN" sz="1800" dirty="0" err="1">
                <a:solidFill>
                  <a:schemeClr val="bg1"/>
                </a:solidFill>
              </a:rPr>
              <a:t>lacs</a:t>
            </a:r>
            <a:endParaRPr lang="en-IN" sz="1800" dirty="0">
              <a:solidFill>
                <a:schemeClr val="bg1"/>
              </a:solidFill>
            </a:endParaRPr>
          </a:p>
          <a:p>
            <a:endParaRPr lang="en-IN" sz="1800" dirty="0">
              <a:solidFill>
                <a:schemeClr val="bg1"/>
              </a:solidFill>
            </a:endParaRPr>
          </a:p>
          <a:p>
            <a:r>
              <a:rPr lang="en-IN" sz="1800" dirty="0">
                <a:solidFill>
                  <a:schemeClr val="bg1"/>
                </a:solidFill>
              </a:rPr>
              <a:t>The required after – tax rate of return on equity is 18% and on internal cash generation is 15%. The tax rate is 40%.</a:t>
            </a:r>
          </a:p>
          <a:p>
            <a:endParaRPr lang="en-IN" sz="1800" dirty="0">
              <a:solidFill>
                <a:schemeClr val="bg1"/>
              </a:solidFill>
            </a:endParaRPr>
          </a:p>
          <a:p>
            <a:r>
              <a:rPr lang="en-IN" sz="1800" dirty="0">
                <a:solidFill>
                  <a:schemeClr val="bg1"/>
                </a:solidFill>
              </a:rPr>
              <a:t>(</a:t>
            </a:r>
            <a:r>
              <a:rPr lang="en-IN" sz="1800" dirty="0" err="1">
                <a:solidFill>
                  <a:schemeClr val="bg1"/>
                </a:solidFill>
              </a:rPr>
              <a:t>Ans</a:t>
            </a:r>
            <a:r>
              <a:rPr lang="en-IN" sz="1800">
                <a:solidFill>
                  <a:schemeClr val="bg1"/>
                </a:solidFill>
              </a:rPr>
              <a:t>: rd = 7.8%; WACC – 11.76%)</a:t>
            </a:r>
            <a:endParaRPr lang="en-IN" sz="1800" dirty="0">
              <a:solidFill>
                <a:schemeClr val="bg1"/>
              </a:solidFill>
            </a:endParaRPr>
          </a:p>
        </p:txBody>
      </p:sp>
      <p:cxnSp>
        <p:nvCxnSpPr>
          <p:cNvPr id="4" name="Straight Connector 3"/>
          <p:cNvCxnSpPr/>
          <p:nvPr/>
        </p:nvCxnSpPr>
        <p:spPr>
          <a:xfrm>
            <a:off x="4290646" y="3108960"/>
            <a:ext cx="1491176" cy="2813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p:nvPr/>
        </p:nvSpPr>
        <p:spPr>
          <a:xfrm>
            <a:off x="0" y="0"/>
            <a:ext cx="9144000" cy="61166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u="sng">
                <a:solidFill>
                  <a:schemeClr val="lt1"/>
                </a:solidFill>
                <a:latin typeface="Times New Roman"/>
                <a:ea typeface="Times New Roman"/>
                <a:cs typeface="Times New Roman"/>
                <a:sym typeface="Times New Roman"/>
              </a:rPr>
              <a:t>WEIGHTED AVERAGE                                                                COST OF CAPITAL (WACC)</a:t>
            </a:r>
            <a:endParaRPr/>
          </a:p>
          <a:p>
            <a:pPr marL="0" marR="0" lvl="0" indent="0" algn="ctr" rtl="0">
              <a:spcBef>
                <a:spcPts val="400"/>
              </a:spcBef>
              <a:spcAft>
                <a:spcPts val="0"/>
              </a:spcAft>
              <a:buNone/>
            </a:pPr>
            <a:endParaRPr sz="800" b="1" u="sng">
              <a:solidFill>
                <a:schemeClr val="lt1"/>
              </a:solidFill>
              <a:latin typeface="Times New Roman"/>
              <a:ea typeface="Times New Roman"/>
              <a:cs typeface="Times New Roman"/>
              <a:sym typeface="Times New Roman"/>
            </a:endParaRPr>
          </a:p>
          <a:p>
            <a:pPr marL="0" marR="0" lvl="0" indent="0" algn="l" rtl="0">
              <a:spcBef>
                <a:spcPts val="1400"/>
              </a:spcBef>
              <a:spcAft>
                <a:spcPts val="0"/>
              </a:spcAft>
              <a:buNone/>
            </a:pPr>
            <a:r>
              <a:rPr lang="en-US" sz="2800" b="1">
                <a:solidFill>
                  <a:schemeClr val="lt1"/>
                </a:solidFill>
                <a:latin typeface="Times New Roman"/>
                <a:ea typeface="Times New Roman"/>
                <a:cs typeface="Times New Roman"/>
                <a:sym typeface="Times New Roman"/>
              </a:rPr>
              <a:t>WACC = </a:t>
            </a:r>
            <a:r>
              <a:rPr lang="en-US" sz="2800" b="1" i="1">
                <a:solidFill>
                  <a:schemeClr val="lt1"/>
                </a:solidFill>
                <a:latin typeface="Times New Roman"/>
                <a:ea typeface="Times New Roman"/>
                <a:cs typeface="Times New Roman"/>
                <a:sym typeface="Times New Roman"/>
              </a:rPr>
              <a:t>w</a:t>
            </a:r>
            <a:r>
              <a:rPr lang="en-US" sz="2800" b="1" i="1" baseline="-25000">
                <a:solidFill>
                  <a:schemeClr val="lt1"/>
                </a:solidFill>
                <a:latin typeface="Times New Roman"/>
                <a:ea typeface="Times New Roman"/>
                <a:cs typeface="Times New Roman"/>
                <a:sym typeface="Times New Roman"/>
              </a:rPr>
              <a:t>E</a:t>
            </a:r>
            <a:r>
              <a:rPr lang="en-US" sz="2800" b="1" i="1">
                <a:solidFill>
                  <a:schemeClr val="lt1"/>
                </a:solidFill>
                <a:latin typeface="Times New Roman"/>
                <a:ea typeface="Times New Roman"/>
                <a:cs typeface="Times New Roman"/>
                <a:sym typeface="Times New Roman"/>
              </a:rPr>
              <a:t>r</a:t>
            </a:r>
            <a:r>
              <a:rPr lang="en-US" sz="2800" b="1" i="1" baseline="-25000">
                <a:solidFill>
                  <a:schemeClr val="lt1"/>
                </a:solidFill>
                <a:latin typeface="Times New Roman"/>
                <a:ea typeface="Times New Roman"/>
                <a:cs typeface="Times New Roman"/>
                <a:sym typeface="Times New Roman"/>
              </a:rPr>
              <a:t>E</a:t>
            </a:r>
            <a:r>
              <a:rPr lang="en-US" sz="2800" b="1">
                <a:solidFill>
                  <a:schemeClr val="lt1"/>
                </a:solidFill>
                <a:latin typeface="Times New Roman"/>
                <a:ea typeface="Times New Roman"/>
                <a:cs typeface="Times New Roman"/>
                <a:sym typeface="Times New Roman"/>
              </a:rPr>
              <a:t> + </a:t>
            </a:r>
            <a:r>
              <a:rPr lang="en-US" sz="2800" b="1" i="1">
                <a:solidFill>
                  <a:schemeClr val="lt1"/>
                </a:solidFill>
                <a:latin typeface="Times New Roman"/>
                <a:ea typeface="Times New Roman"/>
                <a:cs typeface="Times New Roman"/>
                <a:sym typeface="Times New Roman"/>
              </a:rPr>
              <a:t>w</a:t>
            </a:r>
            <a:r>
              <a:rPr lang="en-US" sz="2800" b="1" i="1" baseline="-25000">
                <a:solidFill>
                  <a:schemeClr val="lt1"/>
                </a:solidFill>
                <a:latin typeface="Times New Roman"/>
                <a:ea typeface="Times New Roman"/>
                <a:cs typeface="Times New Roman"/>
                <a:sym typeface="Times New Roman"/>
              </a:rPr>
              <a:t>p</a:t>
            </a:r>
            <a:r>
              <a:rPr lang="en-US" sz="2800" b="1" i="1">
                <a:solidFill>
                  <a:schemeClr val="lt1"/>
                </a:solidFill>
                <a:latin typeface="Times New Roman"/>
                <a:ea typeface="Times New Roman"/>
                <a:cs typeface="Times New Roman"/>
                <a:sym typeface="Times New Roman"/>
              </a:rPr>
              <a:t>r</a:t>
            </a:r>
            <a:r>
              <a:rPr lang="en-US" sz="2800" b="1" i="1" baseline="-25000">
                <a:solidFill>
                  <a:schemeClr val="lt1"/>
                </a:solidFill>
                <a:latin typeface="Times New Roman"/>
                <a:ea typeface="Times New Roman"/>
                <a:cs typeface="Times New Roman"/>
                <a:sym typeface="Times New Roman"/>
              </a:rPr>
              <a:t>p</a:t>
            </a:r>
            <a:r>
              <a:rPr lang="en-US" sz="2800" b="1" baseline="-25000">
                <a:solidFill>
                  <a:schemeClr val="lt1"/>
                </a:solidFill>
                <a:latin typeface="Times New Roman"/>
                <a:ea typeface="Times New Roman"/>
                <a:cs typeface="Times New Roman"/>
                <a:sym typeface="Times New Roman"/>
              </a:rPr>
              <a:t> </a:t>
            </a:r>
            <a:r>
              <a:rPr lang="en-US" sz="2800" b="1">
                <a:solidFill>
                  <a:schemeClr val="lt1"/>
                </a:solidFill>
                <a:latin typeface="Times New Roman"/>
                <a:ea typeface="Times New Roman"/>
                <a:cs typeface="Times New Roman"/>
                <a:sym typeface="Times New Roman"/>
              </a:rPr>
              <a:t>+ </a:t>
            </a:r>
            <a:r>
              <a:rPr lang="en-US" sz="2800" b="1" i="1">
                <a:solidFill>
                  <a:schemeClr val="lt1"/>
                </a:solidFill>
                <a:latin typeface="Times New Roman"/>
                <a:ea typeface="Times New Roman"/>
                <a:cs typeface="Times New Roman"/>
                <a:sym typeface="Times New Roman"/>
              </a:rPr>
              <a:t>w</a:t>
            </a:r>
            <a:r>
              <a:rPr lang="en-US" sz="2800" b="1" i="1" baseline="-25000">
                <a:solidFill>
                  <a:schemeClr val="lt1"/>
                </a:solidFill>
                <a:latin typeface="Times New Roman"/>
                <a:ea typeface="Times New Roman"/>
                <a:cs typeface="Times New Roman"/>
                <a:sym typeface="Times New Roman"/>
              </a:rPr>
              <a:t>D</a:t>
            </a:r>
            <a:r>
              <a:rPr lang="en-US" sz="2800" b="1" i="1">
                <a:solidFill>
                  <a:schemeClr val="lt1"/>
                </a:solidFill>
                <a:latin typeface="Times New Roman"/>
                <a:ea typeface="Times New Roman"/>
                <a:cs typeface="Times New Roman"/>
                <a:sym typeface="Times New Roman"/>
              </a:rPr>
              <a:t>r</a:t>
            </a:r>
            <a:r>
              <a:rPr lang="en-US" sz="2800" b="1" i="1" baseline="-25000">
                <a:solidFill>
                  <a:schemeClr val="lt1"/>
                </a:solidFill>
                <a:latin typeface="Times New Roman"/>
                <a:ea typeface="Times New Roman"/>
                <a:cs typeface="Times New Roman"/>
                <a:sym typeface="Times New Roman"/>
              </a:rPr>
              <a:t>D</a:t>
            </a:r>
            <a:r>
              <a:rPr lang="en-US" sz="2800" b="1">
                <a:solidFill>
                  <a:schemeClr val="lt1"/>
                </a:solidFill>
                <a:latin typeface="Times New Roman"/>
                <a:ea typeface="Times New Roman"/>
                <a:cs typeface="Times New Roman"/>
                <a:sym typeface="Times New Roman"/>
              </a:rPr>
              <a:t> (1 – </a:t>
            </a:r>
            <a:r>
              <a:rPr lang="en-US" sz="2800" b="1" i="1">
                <a:solidFill>
                  <a:schemeClr val="lt1"/>
                </a:solidFill>
                <a:latin typeface="Times New Roman"/>
                <a:ea typeface="Times New Roman"/>
                <a:cs typeface="Times New Roman"/>
                <a:sym typeface="Times New Roman"/>
              </a:rPr>
              <a:t>t</a:t>
            </a:r>
            <a:r>
              <a:rPr lang="en-US" sz="2800" b="1" i="1" baseline="-25000">
                <a:solidFill>
                  <a:schemeClr val="lt1"/>
                </a:solidFill>
                <a:latin typeface="Times New Roman"/>
                <a:ea typeface="Times New Roman"/>
                <a:cs typeface="Times New Roman"/>
                <a:sym typeface="Times New Roman"/>
              </a:rPr>
              <a:t>c</a:t>
            </a:r>
            <a:r>
              <a:rPr lang="en-US" sz="2800" b="1">
                <a:solidFill>
                  <a:schemeClr val="lt1"/>
                </a:solidFill>
                <a:latin typeface="Times New Roman"/>
                <a:ea typeface="Times New Roman"/>
                <a:cs typeface="Times New Roman"/>
                <a:sym typeface="Times New Roman"/>
              </a:rPr>
              <a:t>)</a:t>
            </a:r>
            <a:endParaRPr/>
          </a:p>
          <a:p>
            <a:pPr marL="0" marR="0" lvl="0" indent="0" algn="l" rtl="0">
              <a:lnSpc>
                <a:spcPct val="95000"/>
              </a:lnSpc>
              <a:spcBef>
                <a:spcPts val="1400"/>
              </a:spcBef>
              <a:spcAft>
                <a:spcPts val="0"/>
              </a:spcAft>
              <a:buNone/>
            </a:pPr>
            <a:r>
              <a:rPr lang="en-US" sz="2800" b="1" i="1">
                <a:solidFill>
                  <a:schemeClr val="lt1"/>
                </a:solidFill>
                <a:latin typeface="Times New Roman"/>
                <a:ea typeface="Times New Roman"/>
                <a:cs typeface="Times New Roman"/>
                <a:sym typeface="Times New Roman"/>
              </a:rPr>
              <a:t>        w</a:t>
            </a:r>
            <a:r>
              <a:rPr lang="en-US" sz="2800" b="1" i="1" baseline="-25000">
                <a:solidFill>
                  <a:schemeClr val="lt1"/>
                </a:solidFill>
                <a:latin typeface="Times New Roman"/>
                <a:ea typeface="Times New Roman"/>
                <a:cs typeface="Times New Roman"/>
                <a:sym typeface="Times New Roman"/>
              </a:rPr>
              <a:t>E</a:t>
            </a:r>
            <a:r>
              <a:rPr lang="en-US" sz="2800" b="1">
                <a:solidFill>
                  <a:schemeClr val="lt1"/>
                </a:solidFill>
                <a:latin typeface="Times New Roman"/>
                <a:ea typeface="Times New Roman"/>
                <a:cs typeface="Times New Roman"/>
                <a:sym typeface="Times New Roman"/>
              </a:rPr>
              <a:t> = proportion of equity</a:t>
            </a:r>
            <a:endParaRPr/>
          </a:p>
          <a:p>
            <a:pPr marL="0" marR="0" lvl="0" indent="0" algn="l" rtl="0">
              <a:lnSpc>
                <a:spcPct val="95000"/>
              </a:lnSpc>
              <a:spcBef>
                <a:spcPts val="1400"/>
              </a:spcBef>
              <a:spcAft>
                <a:spcPts val="0"/>
              </a:spcAft>
              <a:buNone/>
            </a:pPr>
            <a:r>
              <a:rPr lang="en-US" sz="2800" b="1" i="1">
                <a:solidFill>
                  <a:schemeClr val="lt1"/>
                </a:solidFill>
                <a:latin typeface="Times New Roman"/>
                <a:ea typeface="Times New Roman"/>
                <a:cs typeface="Times New Roman"/>
                <a:sym typeface="Times New Roman"/>
              </a:rPr>
              <a:t>        r</a:t>
            </a:r>
            <a:r>
              <a:rPr lang="en-US" sz="2800" b="1" i="1" baseline="-25000">
                <a:solidFill>
                  <a:schemeClr val="lt1"/>
                </a:solidFill>
                <a:latin typeface="Times New Roman"/>
                <a:ea typeface="Times New Roman"/>
                <a:cs typeface="Times New Roman"/>
                <a:sym typeface="Times New Roman"/>
              </a:rPr>
              <a:t>E</a:t>
            </a:r>
            <a:r>
              <a:rPr lang="en-US" sz="2800" b="1">
                <a:solidFill>
                  <a:schemeClr val="lt1"/>
                </a:solidFill>
                <a:latin typeface="Times New Roman"/>
                <a:ea typeface="Times New Roman"/>
                <a:cs typeface="Times New Roman"/>
                <a:sym typeface="Times New Roman"/>
              </a:rPr>
              <a:t>  = cost of equity</a:t>
            </a:r>
            <a:endParaRPr/>
          </a:p>
          <a:p>
            <a:pPr marL="0" marR="0" lvl="0" indent="0" algn="l" rtl="0">
              <a:lnSpc>
                <a:spcPct val="95000"/>
              </a:lnSpc>
              <a:spcBef>
                <a:spcPts val="1400"/>
              </a:spcBef>
              <a:spcAft>
                <a:spcPts val="0"/>
              </a:spcAft>
              <a:buNone/>
            </a:pPr>
            <a:r>
              <a:rPr lang="en-US" sz="2800" b="1" i="1">
                <a:solidFill>
                  <a:schemeClr val="lt1"/>
                </a:solidFill>
                <a:latin typeface="Times New Roman"/>
                <a:ea typeface="Times New Roman"/>
                <a:cs typeface="Times New Roman"/>
                <a:sym typeface="Times New Roman"/>
              </a:rPr>
              <a:t>        w</a:t>
            </a:r>
            <a:r>
              <a:rPr lang="en-US" sz="2800" b="1" i="1" baseline="-25000">
                <a:solidFill>
                  <a:schemeClr val="lt1"/>
                </a:solidFill>
                <a:latin typeface="Times New Roman"/>
                <a:ea typeface="Times New Roman"/>
                <a:cs typeface="Times New Roman"/>
                <a:sym typeface="Times New Roman"/>
              </a:rPr>
              <a:t>p</a:t>
            </a:r>
            <a:r>
              <a:rPr lang="en-US" sz="2800" b="1">
                <a:solidFill>
                  <a:schemeClr val="lt1"/>
                </a:solidFill>
                <a:latin typeface="Times New Roman"/>
                <a:ea typeface="Times New Roman"/>
                <a:cs typeface="Times New Roman"/>
                <a:sym typeface="Times New Roman"/>
              </a:rPr>
              <a:t> = proportion of preference</a:t>
            </a:r>
            <a:endParaRPr/>
          </a:p>
          <a:p>
            <a:pPr marL="0" marR="0" lvl="0" indent="0" algn="l" rtl="0">
              <a:lnSpc>
                <a:spcPct val="95000"/>
              </a:lnSpc>
              <a:spcBef>
                <a:spcPts val="1400"/>
              </a:spcBef>
              <a:spcAft>
                <a:spcPts val="0"/>
              </a:spcAft>
              <a:buNone/>
            </a:pPr>
            <a:r>
              <a:rPr lang="en-US" sz="2800" b="1" i="1">
                <a:solidFill>
                  <a:schemeClr val="lt1"/>
                </a:solidFill>
                <a:latin typeface="Times New Roman"/>
                <a:ea typeface="Times New Roman"/>
                <a:cs typeface="Times New Roman"/>
                <a:sym typeface="Times New Roman"/>
              </a:rPr>
              <a:t>         r</a:t>
            </a:r>
            <a:r>
              <a:rPr lang="en-US" sz="2800" b="1" i="1" baseline="-25000">
                <a:solidFill>
                  <a:schemeClr val="lt1"/>
                </a:solidFill>
                <a:latin typeface="Times New Roman"/>
                <a:ea typeface="Times New Roman"/>
                <a:cs typeface="Times New Roman"/>
                <a:sym typeface="Times New Roman"/>
              </a:rPr>
              <a:t>p</a:t>
            </a:r>
            <a:r>
              <a:rPr lang="en-US" sz="2800" b="1" i="1">
                <a:solidFill>
                  <a:schemeClr val="lt1"/>
                </a:solidFill>
                <a:latin typeface="Times New Roman"/>
                <a:ea typeface="Times New Roman"/>
                <a:cs typeface="Times New Roman"/>
                <a:sym typeface="Times New Roman"/>
              </a:rPr>
              <a:t> </a:t>
            </a:r>
            <a:r>
              <a:rPr lang="en-US" sz="2800" b="1">
                <a:solidFill>
                  <a:schemeClr val="lt1"/>
                </a:solidFill>
                <a:latin typeface="Times New Roman"/>
                <a:ea typeface="Times New Roman"/>
                <a:cs typeface="Times New Roman"/>
                <a:sym typeface="Times New Roman"/>
              </a:rPr>
              <a:t>= cost of preference</a:t>
            </a:r>
            <a:endParaRPr/>
          </a:p>
          <a:p>
            <a:pPr marL="0" marR="0" lvl="0" indent="0" algn="l" rtl="0">
              <a:lnSpc>
                <a:spcPct val="95000"/>
              </a:lnSpc>
              <a:spcBef>
                <a:spcPts val="1400"/>
              </a:spcBef>
              <a:spcAft>
                <a:spcPts val="0"/>
              </a:spcAft>
              <a:buNone/>
            </a:pPr>
            <a:r>
              <a:rPr lang="en-US" sz="2800" b="1" i="1">
                <a:solidFill>
                  <a:schemeClr val="lt1"/>
                </a:solidFill>
                <a:latin typeface="Times New Roman"/>
                <a:ea typeface="Times New Roman"/>
                <a:cs typeface="Times New Roman"/>
                <a:sym typeface="Times New Roman"/>
              </a:rPr>
              <a:t>       w</a:t>
            </a:r>
            <a:r>
              <a:rPr lang="en-US" sz="2800" b="1" i="1" baseline="-25000">
                <a:solidFill>
                  <a:schemeClr val="lt1"/>
                </a:solidFill>
                <a:latin typeface="Times New Roman"/>
                <a:ea typeface="Times New Roman"/>
                <a:cs typeface="Times New Roman"/>
                <a:sym typeface="Times New Roman"/>
              </a:rPr>
              <a:t>D</a:t>
            </a:r>
            <a:r>
              <a:rPr lang="en-US" sz="2800" b="1">
                <a:solidFill>
                  <a:schemeClr val="lt1"/>
                </a:solidFill>
                <a:latin typeface="Times New Roman"/>
                <a:ea typeface="Times New Roman"/>
                <a:cs typeface="Times New Roman"/>
                <a:sym typeface="Times New Roman"/>
              </a:rPr>
              <a:t> = proportion of debt</a:t>
            </a:r>
            <a:endParaRPr/>
          </a:p>
          <a:p>
            <a:pPr marL="0" marR="0" lvl="0" indent="0" algn="l" rtl="0">
              <a:lnSpc>
                <a:spcPct val="95000"/>
              </a:lnSpc>
              <a:spcBef>
                <a:spcPts val="1400"/>
              </a:spcBef>
              <a:spcAft>
                <a:spcPts val="0"/>
              </a:spcAft>
              <a:buNone/>
            </a:pPr>
            <a:r>
              <a:rPr lang="en-US" sz="2800" b="1" i="1">
                <a:solidFill>
                  <a:schemeClr val="lt1"/>
                </a:solidFill>
                <a:latin typeface="Times New Roman"/>
                <a:ea typeface="Times New Roman"/>
                <a:cs typeface="Times New Roman"/>
                <a:sym typeface="Times New Roman"/>
              </a:rPr>
              <a:t>        r</a:t>
            </a:r>
            <a:r>
              <a:rPr lang="en-US" sz="2800" b="1" i="1" baseline="-25000">
                <a:solidFill>
                  <a:schemeClr val="lt1"/>
                </a:solidFill>
                <a:latin typeface="Times New Roman"/>
                <a:ea typeface="Times New Roman"/>
                <a:cs typeface="Times New Roman"/>
                <a:sym typeface="Times New Roman"/>
              </a:rPr>
              <a:t>D</a:t>
            </a:r>
            <a:r>
              <a:rPr lang="en-US" sz="2800" b="1">
                <a:solidFill>
                  <a:schemeClr val="lt1"/>
                </a:solidFill>
                <a:latin typeface="Times New Roman"/>
                <a:ea typeface="Times New Roman"/>
                <a:cs typeface="Times New Roman"/>
                <a:sym typeface="Times New Roman"/>
              </a:rPr>
              <a:t> = pre-tax cost of debt</a:t>
            </a:r>
            <a:endParaRPr/>
          </a:p>
          <a:p>
            <a:pPr marL="0" marR="0" lvl="0" indent="0" algn="l" rtl="0">
              <a:lnSpc>
                <a:spcPct val="95000"/>
              </a:lnSpc>
              <a:spcBef>
                <a:spcPts val="1400"/>
              </a:spcBef>
              <a:spcAft>
                <a:spcPts val="0"/>
              </a:spcAft>
              <a:buNone/>
            </a:pPr>
            <a:r>
              <a:rPr lang="en-US" sz="2800" b="1" i="1">
                <a:solidFill>
                  <a:schemeClr val="lt1"/>
                </a:solidFill>
                <a:latin typeface="Times New Roman"/>
                <a:ea typeface="Times New Roman"/>
                <a:cs typeface="Times New Roman"/>
                <a:sym typeface="Times New Roman"/>
              </a:rPr>
              <a:t>         t</a:t>
            </a:r>
            <a:r>
              <a:rPr lang="en-US" sz="2800" b="1" i="1" baseline="-25000">
                <a:solidFill>
                  <a:schemeClr val="lt1"/>
                </a:solidFill>
                <a:latin typeface="Times New Roman"/>
                <a:ea typeface="Times New Roman"/>
                <a:cs typeface="Times New Roman"/>
                <a:sym typeface="Times New Roman"/>
              </a:rPr>
              <a:t>c</a:t>
            </a:r>
            <a:r>
              <a:rPr lang="en-US" sz="2800" b="1" i="1">
                <a:solidFill>
                  <a:schemeClr val="lt1"/>
                </a:solidFill>
                <a:latin typeface="Times New Roman"/>
                <a:ea typeface="Times New Roman"/>
                <a:cs typeface="Times New Roman"/>
                <a:sym typeface="Times New Roman"/>
              </a:rPr>
              <a:t> </a:t>
            </a:r>
            <a:r>
              <a:rPr lang="en-US" sz="2800" b="1">
                <a:solidFill>
                  <a:schemeClr val="lt1"/>
                </a:solidFill>
                <a:latin typeface="Times New Roman"/>
                <a:ea typeface="Times New Roman"/>
                <a:cs typeface="Times New Roman"/>
                <a:sym typeface="Times New Roman"/>
              </a:rPr>
              <a:t>= corporate tax rate</a:t>
            </a:r>
            <a:endParaRPr/>
          </a:p>
        </p:txBody>
      </p:sp>
      <p:sp>
        <p:nvSpPr>
          <p:cNvPr id="102" name="Google Shape;102;p3"/>
          <p:cNvSpPr txBox="1"/>
          <p:nvPr/>
        </p:nvSpPr>
        <p:spPr>
          <a:xfrm>
            <a:off x="2438400" y="6499225"/>
            <a:ext cx="4267200" cy="30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p:nvPr/>
        </p:nvSpPr>
        <p:spPr>
          <a:xfrm>
            <a:off x="0" y="0"/>
            <a:ext cx="9144000" cy="5603875"/>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800" b="1" u="sng">
                <a:solidFill>
                  <a:schemeClr val="lt1"/>
                </a:solidFill>
                <a:latin typeface="Times New Roman"/>
                <a:ea typeface="Times New Roman"/>
                <a:cs typeface="Times New Roman"/>
                <a:sym typeface="Times New Roman"/>
              </a:rPr>
              <a:t>KEY POINTS</a:t>
            </a:r>
            <a:endParaRPr/>
          </a:p>
          <a:p>
            <a:pPr marL="0" marR="0" lvl="0" indent="0" algn="ctr" rtl="0">
              <a:spcBef>
                <a:spcPts val="250"/>
              </a:spcBef>
              <a:spcAft>
                <a:spcPts val="0"/>
              </a:spcAft>
              <a:buNone/>
            </a:pPr>
            <a:endParaRPr sz="500" b="1" u="sng">
              <a:solidFill>
                <a:schemeClr val="lt1"/>
              </a:solidFill>
              <a:latin typeface="Times New Roman"/>
              <a:ea typeface="Times New Roman"/>
              <a:cs typeface="Times New Roman"/>
              <a:sym typeface="Times New Roman"/>
            </a:endParaRPr>
          </a:p>
          <a:p>
            <a:pPr marL="0" marR="0" lvl="0" indent="0" algn="ctr" rtl="0">
              <a:spcBef>
                <a:spcPts val="400"/>
              </a:spcBef>
              <a:spcAft>
                <a:spcPts val="0"/>
              </a:spcAft>
              <a:buNone/>
            </a:pPr>
            <a:endParaRPr sz="800" b="1" u="sng">
              <a:solidFill>
                <a:schemeClr val="lt1"/>
              </a:solidFill>
              <a:latin typeface="Times New Roman"/>
              <a:ea typeface="Times New Roman"/>
              <a:cs typeface="Times New Roman"/>
              <a:sym typeface="Times New Roman"/>
            </a:endParaRPr>
          </a:p>
          <a:p>
            <a:pPr marL="0" marR="0" lvl="0" indent="-177800" algn="just" rtl="0">
              <a:spcBef>
                <a:spcPts val="1400"/>
              </a:spcBef>
              <a:spcAft>
                <a:spcPts val="0"/>
              </a:spcAft>
              <a:buClr>
                <a:schemeClr val="lt1"/>
              </a:buClr>
              <a:buSzPts val="2800"/>
              <a:buFont typeface="Times New Roman"/>
              <a:buChar char="•"/>
            </a:pPr>
            <a:r>
              <a:rPr lang="en-US" sz="2800" b="1">
                <a:solidFill>
                  <a:schemeClr val="lt1"/>
                </a:solidFill>
                <a:latin typeface="Times New Roman"/>
                <a:ea typeface="Times New Roman"/>
                <a:cs typeface="Times New Roman"/>
                <a:sym typeface="Times New Roman"/>
              </a:rPr>
              <a:t>  </a:t>
            </a:r>
            <a:r>
              <a:rPr lang="en-US" sz="2800">
                <a:solidFill>
                  <a:schemeClr val="lt1"/>
                </a:solidFill>
                <a:latin typeface="Times New Roman"/>
                <a:ea typeface="Times New Roman"/>
                <a:cs typeface="Times New Roman"/>
                <a:sym typeface="Times New Roman"/>
              </a:rPr>
              <a:t>Only three types of capital (equity; nonconvertible, </a:t>
            </a:r>
            <a:endParaRPr/>
          </a:p>
          <a:p>
            <a:pPr marL="0" marR="0" lvl="0" indent="0" algn="just" rtl="0">
              <a:spcBef>
                <a:spcPts val="1400"/>
              </a:spcBef>
              <a:spcAft>
                <a:spcPts val="0"/>
              </a:spcAft>
              <a:buNone/>
            </a:pPr>
            <a:r>
              <a:rPr lang="en-US" sz="2800">
                <a:solidFill>
                  <a:schemeClr val="lt1"/>
                </a:solidFill>
                <a:latin typeface="Times New Roman"/>
                <a:ea typeface="Times New Roman"/>
                <a:cs typeface="Times New Roman"/>
                <a:sym typeface="Times New Roman"/>
              </a:rPr>
              <a:t>    noncallable preference; and nonconvertible, noncallable </a:t>
            </a:r>
            <a:endParaRPr/>
          </a:p>
          <a:p>
            <a:pPr marL="0" marR="0" lvl="0" indent="0" algn="just" rtl="0">
              <a:spcBef>
                <a:spcPts val="1400"/>
              </a:spcBef>
              <a:spcAft>
                <a:spcPts val="0"/>
              </a:spcAft>
              <a:buNone/>
            </a:pPr>
            <a:r>
              <a:rPr lang="en-US" sz="2800">
                <a:solidFill>
                  <a:schemeClr val="lt1"/>
                </a:solidFill>
                <a:latin typeface="Times New Roman"/>
                <a:ea typeface="Times New Roman"/>
                <a:cs typeface="Times New Roman"/>
                <a:sym typeface="Times New Roman"/>
              </a:rPr>
              <a:t>    debt) are considered.</a:t>
            </a:r>
            <a:endParaRPr/>
          </a:p>
          <a:p>
            <a:pPr marL="0" marR="0" lvl="0" indent="0" algn="l" rtl="0">
              <a:lnSpc>
                <a:spcPct val="90000"/>
              </a:lnSpc>
              <a:spcBef>
                <a:spcPts val="400"/>
              </a:spcBef>
              <a:spcAft>
                <a:spcPts val="0"/>
              </a:spcAft>
              <a:buNone/>
            </a:pPr>
            <a:endParaRPr sz="800">
              <a:solidFill>
                <a:schemeClr val="lt1"/>
              </a:solidFill>
              <a:latin typeface="Times New Roman"/>
              <a:ea typeface="Times New Roman"/>
              <a:cs typeface="Times New Roman"/>
              <a:sym typeface="Times New Roman"/>
            </a:endParaRPr>
          </a:p>
          <a:p>
            <a:pPr marL="0" marR="0" lvl="0" indent="0" algn="l" rtl="0">
              <a:spcBef>
                <a:spcPts val="400"/>
              </a:spcBef>
              <a:spcAft>
                <a:spcPts val="0"/>
              </a:spcAft>
              <a:buNone/>
            </a:pPr>
            <a:endParaRPr sz="800">
              <a:solidFill>
                <a:schemeClr val="lt1"/>
              </a:solidFill>
              <a:latin typeface="Times New Roman"/>
              <a:ea typeface="Times New Roman"/>
              <a:cs typeface="Times New Roman"/>
              <a:sym typeface="Times New Roman"/>
            </a:endParaRPr>
          </a:p>
          <a:p>
            <a:pPr marL="0" marR="0" lvl="0" indent="-177800" algn="l" rtl="0">
              <a:spcBef>
                <a:spcPts val="1400"/>
              </a:spcBef>
              <a:spcAft>
                <a:spcPts val="0"/>
              </a:spcAft>
              <a:buClr>
                <a:schemeClr val="lt1"/>
              </a:buClr>
              <a:buSzPts val="2800"/>
              <a:buFont typeface="Times New Roman"/>
              <a:buChar char="•"/>
            </a:pPr>
            <a:r>
              <a:rPr lang="en-US" sz="2800">
                <a:solidFill>
                  <a:schemeClr val="lt1"/>
                </a:solidFill>
                <a:latin typeface="Times New Roman"/>
                <a:ea typeface="Times New Roman"/>
                <a:cs typeface="Times New Roman"/>
                <a:sym typeface="Times New Roman"/>
              </a:rPr>
              <a:t>  Debt includes long-term debt as well as short-term debt.</a:t>
            </a:r>
            <a:endParaRPr/>
          </a:p>
          <a:p>
            <a:pPr marL="0" marR="0" lvl="0" indent="0" algn="l" rtl="0">
              <a:spcBef>
                <a:spcPts val="400"/>
              </a:spcBef>
              <a:spcAft>
                <a:spcPts val="0"/>
              </a:spcAft>
              <a:buNone/>
            </a:pPr>
            <a:endParaRPr sz="800">
              <a:solidFill>
                <a:schemeClr val="lt1"/>
              </a:solidFill>
              <a:latin typeface="Times New Roman"/>
              <a:ea typeface="Times New Roman"/>
              <a:cs typeface="Times New Roman"/>
              <a:sym typeface="Times New Roman"/>
            </a:endParaRPr>
          </a:p>
          <a:p>
            <a:pPr marL="0" marR="0" lvl="0" indent="0" algn="l" rtl="0">
              <a:spcBef>
                <a:spcPts val="400"/>
              </a:spcBef>
              <a:spcAft>
                <a:spcPts val="0"/>
              </a:spcAft>
              <a:buNone/>
            </a:pPr>
            <a:endParaRPr sz="800">
              <a:solidFill>
                <a:schemeClr val="lt1"/>
              </a:solidFill>
              <a:latin typeface="Times New Roman"/>
              <a:ea typeface="Times New Roman"/>
              <a:cs typeface="Times New Roman"/>
              <a:sym typeface="Times New Roman"/>
            </a:endParaRPr>
          </a:p>
          <a:p>
            <a:pPr marL="0" marR="0" lvl="0" indent="-177800" algn="just" rtl="0">
              <a:spcBef>
                <a:spcPts val="1400"/>
              </a:spcBef>
              <a:spcAft>
                <a:spcPts val="0"/>
              </a:spcAft>
              <a:buClr>
                <a:schemeClr val="lt1"/>
              </a:buClr>
              <a:buSzPts val="2800"/>
              <a:buFont typeface="Times New Roman"/>
              <a:buChar char="•"/>
            </a:pPr>
            <a:r>
              <a:rPr lang="en-US" sz="2800">
                <a:solidFill>
                  <a:schemeClr val="lt1"/>
                </a:solidFill>
                <a:latin typeface="Times New Roman"/>
                <a:ea typeface="Times New Roman"/>
                <a:cs typeface="Times New Roman"/>
                <a:sym typeface="Times New Roman"/>
              </a:rPr>
              <a:t>  Non-interest bearing liabilities, such as trade creditors, </a:t>
            </a:r>
            <a:endParaRPr/>
          </a:p>
          <a:p>
            <a:pPr marL="0" marR="0" lvl="0" indent="0" algn="just" rtl="0">
              <a:spcBef>
                <a:spcPts val="1400"/>
              </a:spcBef>
              <a:spcAft>
                <a:spcPts val="0"/>
              </a:spcAft>
              <a:buNone/>
            </a:pPr>
            <a:r>
              <a:rPr lang="en-US" sz="2800">
                <a:solidFill>
                  <a:schemeClr val="lt1"/>
                </a:solidFill>
                <a:latin typeface="Times New Roman"/>
                <a:ea typeface="Times New Roman"/>
                <a:cs typeface="Times New Roman"/>
                <a:sym typeface="Times New Roman"/>
              </a:rPr>
              <a:t>    are not included in the calculation of WACC.</a:t>
            </a:r>
            <a:endParaRPr/>
          </a:p>
        </p:txBody>
      </p:sp>
      <p:sp>
        <p:nvSpPr>
          <p:cNvPr id="108" name="Google Shape;108;p4"/>
          <p:cNvSpPr txBox="1"/>
          <p:nvPr/>
        </p:nvSpPr>
        <p:spPr>
          <a:xfrm>
            <a:off x="2438400" y="6499225"/>
            <a:ext cx="4267200" cy="30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p:nvPr/>
        </p:nvSpPr>
        <p:spPr>
          <a:xfrm>
            <a:off x="0" y="0"/>
            <a:ext cx="9144000" cy="5978047"/>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0"/>
              </a:spcAft>
              <a:buNone/>
            </a:pPr>
            <a:r>
              <a:rPr lang="en-US" sz="2800" b="1" u="sng">
                <a:solidFill>
                  <a:schemeClr val="lt1"/>
                </a:solidFill>
                <a:latin typeface="Times New Roman"/>
                <a:ea typeface="Times New Roman"/>
                <a:cs typeface="Times New Roman"/>
                <a:sym typeface="Times New Roman"/>
              </a:rPr>
              <a:t>COMPANY COST OF CAPITAL AND                                      PROJECT COST OF CAPITAL</a:t>
            </a:r>
            <a:endParaRPr/>
          </a:p>
          <a:p>
            <a:pPr marL="0" marR="0" lvl="0" indent="0" algn="ctr" rtl="0">
              <a:spcBef>
                <a:spcPts val="400"/>
              </a:spcBef>
              <a:spcAft>
                <a:spcPts val="0"/>
              </a:spcAft>
              <a:buNone/>
            </a:pPr>
            <a:endParaRPr sz="800" b="1" u="sng">
              <a:solidFill>
                <a:schemeClr val="lt1"/>
              </a:solidFill>
              <a:latin typeface="Times New Roman"/>
              <a:ea typeface="Times New Roman"/>
              <a:cs typeface="Times New Roman"/>
              <a:sym typeface="Times New Roman"/>
            </a:endParaRPr>
          </a:p>
          <a:p>
            <a:pPr marL="0" marR="0" lvl="0" indent="-177800" algn="just" rtl="0">
              <a:spcBef>
                <a:spcPts val="1400"/>
              </a:spcBef>
              <a:spcAft>
                <a:spcPts val="0"/>
              </a:spcAft>
              <a:buClr>
                <a:schemeClr val="lt1"/>
              </a:buClr>
              <a:buSzPts val="2800"/>
              <a:buFont typeface="Times New Roman"/>
              <a:buChar char="•"/>
            </a:pPr>
            <a:r>
              <a:rPr lang="en-US" sz="2800" b="1">
                <a:solidFill>
                  <a:schemeClr val="lt1"/>
                </a:solidFill>
                <a:latin typeface="Times New Roman"/>
                <a:ea typeface="Times New Roman"/>
                <a:cs typeface="Times New Roman"/>
                <a:sym typeface="Times New Roman"/>
              </a:rPr>
              <a:t>  </a:t>
            </a:r>
            <a:r>
              <a:rPr lang="en-US" sz="2800">
                <a:solidFill>
                  <a:schemeClr val="lt1"/>
                </a:solidFill>
                <a:latin typeface="Times New Roman"/>
                <a:ea typeface="Times New Roman"/>
                <a:cs typeface="Times New Roman"/>
                <a:sym typeface="Times New Roman"/>
              </a:rPr>
              <a:t>The </a:t>
            </a:r>
            <a:r>
              <a:rPr lang="en-US" sz="2800" u="sng">
                <a:solidFill>
                  <a:schemeClr val="lt1"/>
                </a:solidFill>
                <a:latin typeface="Times New Roman"/>
                <a:ea typeface="Times New Roman"/>
                <a:cs typeface="Times New Roman"/>
                <a:sym typeface="Times New Roman"/>
              </a:rPr>
              <a:t>company cost of capital</a:t>
            </a:r>
            <a:r>
              <a:rPr lang="en-US" sz="2800">
                <a:solidFill>
                  <a:schemeClr val="lt1"/>
                </a:solidFill>
                <a:latin typeface="Times New Roman"/>
                <a:ea typeface="Times New Roman"/>
                <a:cs typeface="Times New Roman"/>
                <a:sym typeface="Times New Roman"/>
              </a:rPr>
              <a:t> is the rate of return </a:t>
            </a:r>
            <a:endParaRPr/>
          </a:p>
          <a:p>
            <a:pPr marL="0" marR="0" lvl="0" indent="0" algn="just" rtl="0">
              <a:lnSpc>
                <a:spcPct val="60000"/>
              </a:lnSpc>
              <a:spcBef>
                <a:spcPts val="1400"/>
              </a:spcBef>
              <a:spcAft>
                <a:spcPts val="0"/>
              </a:spcAft>
              <a:buNone/>
            </a:pPr>
            <a:r>
              <a:rPr lang="en-US" sz="2800">
                <a:solidFill>
                  <a:schemeClr val="lt1"/>
                </a:solidFill>
                <a:latin typeface="Times New Roman"/>
                <a:ea typeface="Times New Roman"/>
                <a:cs typeface="Times New Roman"/>
                <a:sym typeface="Times New Roman"/>
              </a:rPr>
              <a:t>    expected by the existing capital providers.</a:t>
            </a:r>
            <a:endParaRPr/>
          </a:p>
          <a:p>
            <a:pPr marL="0" marR="0" lvl="0" indent="0" algn="just" rtl="0">
              <a:lnSpc>
                <a:spcPct val="60000"/>
              </a:lnSpc>
              <a:spcBef>
                <a:spcPts val="250"/>
              </a:spcBef>
              <a:spcAft>
                <a:spcPts val="0"/>
              </a:spcAft>
              <a:buNone/>
            </a:pPr>
            <a:endParaRPr sz="500">
              <a:solidFill>
                <a:schemeClr val="lt1"/>
              </a:solidFill>
              <a:latin typeface="Times New Roman"/>
              <a:ea typeface="Times New Roman"/>
              <a:cs typeface="Times New Roman"/>
              <a:sym typeface="Times New Roman"/>
            </a:endParaRPr>
          </a:p>
          <a:p>
            <a:pPr marL="0" marR="0" lvl="0" indent="0" algn="just" rtl="0">
              <a:lnSpc>
                <a:spcPct val="60000"/>
              </a:lnSpc>
              <a:spcBef>
                <a:spcPts val="250"/>
              </a:spcBef>
              <a:spcAft>
                <a:spcPts val="0"/>
              </a:spcAft>
              <a:buNone/>
            </a:pPr>
            <a:endParaRPr sz="500">
              <a:solidFill>
                <a:schemeClr val="lt1"/>
              </a:solidFill>
              <a:latin typeface="Times New Roman"/>
              <a:ea typeface="Times New Roman"/>
              <a:cs typeface="Times New Roman"/>
              <a:sym typeface="Times New Roman"/>
            </a:endParaRPr>
          </a:p>
          <a:p>
            <a:pPr marL="0" marR="0" lvl="0" indent="-177800" algn="just" rtl="0">
              <a:spcBef>
                <a:spcPts val="1400"/>
              </a:spcBef>
              <a:spcAft>
                <a:spcPts val="0"/>
              </a:spcAft>
              <a:buClr>
                <a:schemeClr val="lt1"/>
              </a:buClr>
              <a:buSzPts val="2800"/>
              <a:buFont typeface="Times New Roman"/>
              <a:buChar char="•"/>
            </a:pPr>
            <a:r>
              <a:rPr lang="en-US" sz="2800">
                <a:solidFill>
                  <a:schemeClr val="lt1"/>
                </a:solidFill>
                <a:latin typeface="Times New Roman"/>
                <a:ea typeface="Times New Roman"/>
                <a:cs typeface="Times New Roman"/>
                <a:sym typeface="Times New Roman"/>
              </a:rPr>
              <a:t>  The </a:t>
            </a:r>
            <a:r>
              <a:rPr lang="en-US" sz="2800" u="sng">
                <a:solidFill>
                  <a:schemeClr val="lt1"/>
                </a:solidFill>
                <a:latin typeface="Times New Roman"/>
                <a:ea typeface="Times New Roman"/>
                <a:cs typeface="Times New Roman"/>
                <a:sym typeface="Times New Roman"/>
              </a:rPr>
              <a:t>project cost of capital</a:t>
            </a:r>
            <a:r>
              <a:rPr lang="en-US" sz="2800">
                <a:solidFill>
                  <a:schemeClr val="lt1"/>
                </a:solidFill>
                <a:latin typeface="Times New Roman"/>
                <a:ea typeface="Times New Roman"/>
                <a:cs typeface="Times New Roman"/>
                <a:sym typeface="Times New Roman"/>
              </a:rPr>
              <a:t> is the rate of return expected </a:t>
            </a:r>
            <a:endParaRPr/>
          </a:p>
          <a:p>
            <a:pPr marL="0" marR="0" lvl="0" indent="0" algn="just" rtl="0">
              <a:lnSpc>
                <a:spcPct val="60000"/>
              </a:lnSpc>
              <a:spcBef>
                <a:spcPts val="1400"/>
              </a:spcBef>
              <a:spcAft>
                <a:spcPts val="0"/>
              </a:spcAft>
              <a:buNone/>
            </a:pPr>
            <a:r>
              <a:rPr lang="en-US" sz="2800">
                <a:solidFill>
                  <a:schemeClr val="lt1"/>
                </a:solidFill>
                <a:latin typeface="Times New Roman"/>
                <a:ea typeface="Times New Roman"/>
                <a:cs typeface="Times New Roman"/>
                <a:sym typeface="Times New Roman"/>
              </a:rPr>
              <a:t>    by capital providers for a new project the company </a:t>
            </a:r>
            <a:endParaRPr/>
          </a:p>
          <a:p>
            <a:pPr marL="0" marR="0" lvl="0" indent="0" algn="just" rtl="0">
              <a:lnSpc>
                <a:spcPct val="60000"/>
              </a:lnSpc>
              <a:spcBef>
                <a:spcPts val="1400"/>
              </a:spcBef>
              <a:spcAft>
                <a:spcPts val="0"/>
              </a:spcAft>
              <a:buNone/>
            </a:pPr>
            <a:r>
              <a:rPr lang="en-US" sz="2800">
                <a:solidFill>
                  <a:schemeClr val="lt1"/>
                </a:solidFill>
                <a:latin typeface="Times New Roman"/>
                <a:ea typeface="Times New Roman"/>
                <a:cs typeface="Times New Roman"/>
                <a:sym typeface="Times New Roman"/>
              </a:rPr>
              <a:t>    proposes to undertake</a:t>
            </a:r>
            <a:endParaRPr/>
          </a:p>
          <a:p>
            <a:pPr marL="0" marR="0" lvl="0" indent="0" algn="just" rtl="0">
              <a:lnSpc>
                <a:spcPct val="60000"/>
              </a:lnSpc>
              <a:spcBef>
                <a:spcPts val="250"/>
              </a:spcBef>
              <a:spcAft>
                <a:spcPts val="0"/>
              </a:spcAft>
              <a:buNone/>
            </a:pPr>
            <a:endParaRPr sz="500">
              <a:solidFill>
                <a:schemeClr val="lt1"/>
              </a:solidFill>
              <a:latin typeface="Times New Roman"/>
              <a:ea typeface="Times New Roman"/>
              <a:cs typeface="Times New Roman"/>
              <a:sym typeface="Times New Roman"/>
            </a:endParaRPr>
          </a:p>
          <a:p>
            <a:pPr marL="0" marR="0" lvl="0" indent="0" algn="just" rtl="0">
              <a:lnSpc>
                <a:spcPct val="60000"/>
              </a:lnSpc>
              <a:spcBef>
                <a:spcPts val="250"/>
              </a:spcBef>
              <a:spcAft>
                <a:spcPts val="0"/>
              </a:spcAft>
              <a:buNone/>
            </a:pPr>
            <a:endParaRPr sz="500">
              <a:solidFill>
                <a:schemeClr val="lt1"/>
              </a:solidFill>
              <a:latin typeface="Times New Roman"/>
              <a:ea typeface="Times New Roman"/>
              <a:cs typeface="Times New Roman"/>
              <a:sym typeface="Times New Roman"/>
            </a:endParaRPr>
          </a:p>
          <a:p>
            <a:pPr marL="0" marR="0" lvl="0" indent="-177800" algn="just" rtl="0">
              <a:spcBef>
                <a:spcPts val="1400"/>
              </a:spcBef>
              <a:spcAft>
                <a:spcPts val="0"/>
              </a:spcAft>
              <a:buClr>
                <a:schemeClr val="lt1"/>
              </a:buClr>
              <a:buSzPts val="2800"/>
              <a:buFont typeface="Times New Roman"/>
              <a:buChar char="•"/>
            </a:pPr>
            <a:r>
              <a:rPr lang="en-US" sz="2800">
                <a:solidFill>
                  <a:schemeClr val="lt1"/>
                </a:solidFill>
                <a:latin typeface="Times New Roman"/>
                <a:ea typeface="Times New Roman"/>
                <a:cs typeface="Times New Roman"/>
                <a:sym typeface="Times New Roman"/>
              </a:rPr>
              <a:t>  The company cost of capital (WACC) is the right </a:t>
            </a:r>
            <a:endParaRPr/>
          </a:p>
          <a:p>
            <a:pPr marL="0" marR="0" lvl="0" indent="0" algn="just" rtl="0">
              <a:lnSpc>
                <a:spcPct val="60000"/>
              </a:lnSpc>
              <a:spcBef>
                <a:spcPts val="1400"/>
              </a:spcBef>
              <a:spcAft>
                <a:spcPts val="0"/>
              </a:spcAft>
              <a:buNone/>
            </a:pPr>
            <a:r>
              <a:rPr lang="en-US" sz="2800">
                <a:solidFill>
                  <a:schemeClr val="lt1"/>
                </a:solidFill>
                <a:latin typeface="Times New Roman"/>
                <a:ea typeface="Times New Roman"/>
                <a:cs typeface="Times New Roman"/>
                <a:sym typeface="Times New Roman"/>
              </a:rPr>
              <a:t>    discount rate for an investment which is a carbon copy </a:t>
            </a:r>
            <a:endParaRPr/>
          </a:p>
          <a:p>
            <a:pPr marL="0" marR="0" lvl="0" indent="0" algn="just" rtl="0">
              <a:lnSpc>
                <a:spcPct val="60000"/>
              </a:lnSpc>
              <a:spcBef>
                <a:spcPts val="1400"/>
              </a:spcBef>
              <a:spcAft>
                <a:spcPts val="0"/>
              </a:spcAft>
              <a:buNone/>
            </a:pPr>
            <a:r>
              <a:rPr lang="en-US" sz="2800">
                <a:solidFill>
                  <a:schemeClr val="lt1"/>
                </a:solidFill>
                <a:latin typeface="Times New Roman"/>
                <a:ea typeface="Times New Roman"/>
                <a:cs typeface="Times New Roman"/>
                <a:sym typeface="Times New Roman"/>
              </a:rPr>
              <a:t>    of the existing firm.</a:t>
            </a:r>
            <a:endParaRPr/>
          </a:p>
        </p:txBody>
      </p:sp>
      <p:sp>
        <p:nvSpPr>
          <p:cNvPr id="114" name="Google Shape;114;p5"/>
          <p:cNvSpPr txBox="1"/>
          <p:nvPr/>
        </p:nvSpPr>
        <p:spPr>
          <a:xfrm>
            <a:off x="2438400" y="6499225"/>
            <a:ext cx="4267200" cy="30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p:nvPr/>
        </p:nvSpPr>
        <p:spPr>
          <a:xfrm>
            <a:off x="0" y="0"/>
            <a:ext cx="9144000" cy="6200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u="sng">
                <a:solidFill>
                  <a:schemeClr val="lt1"/>
                </a:solidFill>
                <a:latin typeface="Times New Roman"/>
                <a:ea typeface="Times New Roman"/>
                <a:cs typeface="Times New Roman"/>
                <a:sym typeface="Times New Roman"/>
              </a:rPr>
              <a:t>COST OF DEBT</a:t>
            </a:r>
            <a:endParaRPr/>
          </a:p>
          <a:p>
            <a:pPr marL="0" marR="0" lvl="0" indent="0" algn="l" rtl="0">
              <a:spcBef>
                <a:spcPts val="1300"/>
              </a:spcBef>
              <a:spcAft>
                <a:spcPts val="0"/>
              </a:spcAft>
              <a:buNone/>
            </a:pPr>
            <a:r>
              <a:rPr lang="en-US" sz="2400">
                <a:solidFill>
                  <a:schemeClr val="lt1"/>
                </a:solidFill>
                <a:latin typeface="Times New Roman"/>
                <a:ea typeface="Times New Roman"/>
                <a:cs typeface="Times New Roman"/>
                <a:sym typeface="Times New Roman"/>
              </a:rPr>
              <a:t>           	            </a:t>
            </a:r>
            <a:r>
              <a:rPr lang="en-US" sz="2600" b="1" i="1">
                <a:solidFill>
                  <a:schemeClr val="lt1"/>
                </a:solidFill>
                <a:latin typeface="Times New Roman"/>
                <a:ea typeface="Times New Roman"/>
                <a:cs typeface="Times New Roman"/>
                <a:sym typeface="Times New Roman"/>
              </a:rPr>
              <a:t>n</a:t>
            </a:r>
            <a:r>
              <a:rPr lang="en-US" sz="2600" b="1">
                <a:solidFill>
                  <a:schemeClr val="lt1"/>
                </a:solidFill>
                <a:latin typeface="Times New Roman"/>
                <a:ea typeface="Times New Roman"/>
                <a:cs typeface="Times New Roman"/>
                <a:sym typeface="Times New Roman"/>
              </a:rPr>
              <a:t>             </a:t>
            </a:r>
            <a:r>
              <a:rPr lang="en-US" sz="2600" b="1" i="1">
                <a:solidFill>
                  <a:schemeClr val="lt1"/>
                </a:solidFill>
                <a:latin typeface="Times New Roman"/>
                <a:ea typeface="Times New Roman"/>
                <a:cs typeface="Times New Roman"/>
                <a:sym typeface="Times New Roman"/>
              </a:rPr>
              <a:t>I </a:t>
            </a:r>
            <a:r>
              <a:rPr lang="en-US" sz="2600" b="1">
                <a:solidFill>
                  <a:schemeClr val="lt1"/>
                </a:solidFill>
                <a:latin typeface="Times New Roman"/>
                <a:ea typeface="Times New Roman"/>
                <a:cs typeface="Times New Roman"/>
                <a:sym typeface="Times New Roman"/>
              </a:rPr>
              <a:t>                 </a:t>
            </a:r>
            <a:r>
              <a:rPr lang="en-US" sz="2600" b="1" i="1">
                <a:solidFill>
                  <a:schemeClr val="lt1"/>
                </a:solidFill>
                <a:latin typeface="Times New Roman"/>
                <a:ea typeface="Times New Roman"/>
                <a:cs typeface="Times New Roman"/>
                <a:sym typeface="Times New Roman"/>
              </a:rPr>
              <a:t>F</a:t>
            </a:r>
            <a:endParaRPr/>
          </a:p>
          <a:p>
            <a:pPr marL="0" marR="0" lvl="0" indent="0" algn="l" rtl="0">
              <a:lnSpc>
                <a:spcPct val="40000"/>
              </a:lnSpc>
              <a:spcBef>
                <a:spcPts val="1300"/>
              </a:spcBef>
              <a:spcAft>
                <a:spcPts val="0"/>
              </a:spcAft>
              <a:buNone/>
            </a:pPr>
            <a:r>
              <a:rPr lang="en-US" sz="2600" b="1" i="1">
                <a:solidFill>
                  <a:schemeClr val="lt1"/>
                </a:solidFill>
                <a:latin typeface="Times New Roman"/>
                <a:ea typeface="Times New Roman"/>
                <a:cs typeface="Times New Roman"/>
                <a:sym typeface="Times New Roman"/>
              </a:rPr>
              <a:t>	P</a:t>
            </a:r>
            <a:r>
              <a:rPr lang="en-US" sz="2600" b="1" baseline="-25000">
                <a:solidFill>
                  <a:schemeClr val="lt1"/>
                </a:solidFill>
                <a:latin typeface="Times New Roman"/>
                <a:ea typeface="Times New Roman"/>
                <a:cs typeface="Times New Roman"/>
                <a:sym typeface="Times New Roman"/>
              </a:rPr>
              <a:t>0</a:t>
            </a:r>
            <a:r>
              <a:rPr lang="en-US" sz="2600" b="1">
                <a:solidFill>
                  <a:schemeClr val="lt1"/>
                </a:solidFill>
                <a:latin typeface="Times New Roman"/>
                <a:ea typeface="Times New Roman"/>
                <a:cs typeface="Times New Roman"/>
                <a:sym typeface="Times New Roman"/>
              </a:rPr>
              <a:t> =   ∑                       + </a:t>
            </a:r>
            <a:endParaRPr sz="2600" b="1">
              <a:solidFill>
                <a:schemeClr val="lt1"/>
              </a:solidFill>
              <a:latin typeface="Times New Roman"/>
              <a:ea typeface="Times New Roman"/>
              <a:cs typeface="Times New Roman"/>
              <a:sym typeface="Times New Roman"/>
            </a:endParaRPr>
          </a:p>
          <a:p>
            <a:pPr marL="0" marR="0" lvl="0" indent="0" algn="l" rtl="0">
              <a:lnSpc>
                <a:spcPct val="40000"/>
              </a:lnSpc>
              <a:spcBef>
                <a:spcPts val="1300"/>
              </a:spcBef>
              <a:spcAft>
                <a:spcPts val="0"/>
              </a:spcAft>
              <a:buNone/>
            </a:pPr>
            <a:r>
              <a:rPr lang="en-US" sz="2600" b="1">
                <a:solidFill>
                  <a:schemeClr val="lt1"/>
                </a:solidFill>
                <a:latin typeface="Times New Roman"/>
                <a:ea typeface="Times New Roman"/>
                <a:cs typeface="Times New Roman"/>
                <a:sym typeface="Times New Roman"/>
              </a:rPr>
              <a:t>                   </a:t>
            </a:r>
            <a:r>
              <a:rPr lang="en-US" sz="2600" b="1" i="1">
                <a:solidFill>
                  <a:schemeClr val="lt1"/>
                </a:solidFill>
                <a:latin typeface="Times New Roman"/>
                <a:ea typeface="Times New Roman"/>
                <a:cs typeface="Times New Roman"/>
                <a:sym typeface="Times New Roman"/>
              </a:rPr>
              <a:t>t</a:t>
            </a:r>
            <a:r>
              <a:rPr lang="en-US" sz="2600" b="1">
                <a:solidFill>
                  <a:schemeClr val="lt1"/>
                </a:solidFill>
                <a:latin typeface="Times New Roman"/>
                <a:ea typeface="Times New Roman"/>
                <a:cs typeface="Times New Roman"/>
                <a:sym typeface="Times New Roman"/>
              </a:rPr>
              <a:t> = 1    (1 + </a:t>
            </a:r>
            <a:r>
              <a:rPr lang="en-US" sz="2600" b="1" i="1">
                <a:solidFill>
                  <a:schemeClr val="lt1"/>
                </a:solidFill>
                <a:latin typeface="Times New Roman"/>
                <a:ea typeface="Times New Roman"/>
                <a:cs typeface="Times New Roman"/>
                <a:sym typeface="Times New Roman"/>
              </a:rPr>
              <a:t>r</a:t>
            </a:r>
            <a:r>
              <a:rPr lang="en-US" sz="2600" b="1" i="1" baseline="-25000">
                <a:solidFill>
                  <a:schemeClr val="lt1"/>
                </a:solidFill>
                <a:latin typeface="Times New Roman"/>
                <a:ea typeface="Times New Roman"/>
                <a:cs typeface="Times New Roman"/>
                <a:sym typeface="Times New Roman"/>
              </a:rPr>
              <a:t>D</a:t>
            </a:r>
            <a:r>
              <a:rPr lang="en-US" sz="2600" b="1">
                <a:solidFill>
                  <a:schemeClr val="lt1"/>
                </a:solidFill>
                <a:latin typeface="Times New Roman"/>
                <a:ea typeface="Times New Roman"/>
                <a:cs typeface="Times New Roman"/>
                <a:sym typeface="Times New Roman"/>
              </a:rPr>
              <a:t>)</a:t>
            </a:r>
            <a:r>
              <a:rPr lang="en-US" sz="2600" b="1" i="1" baseline="30000">
                <a:solidFill>
                  <a:schemeClr val="lt1"/>
                </a:solidFill>
                <a:latin typeface="Times New Roman"/>
                <a:ea typeface="Times New Roman"/>
                <a:cs typeface="Times New Roman"/>
                <a:sym typeface="Times New Roman"/>
              </a:rPr>
              <a:t>t</a:t>
            </a:r>
            <a:r>
              <a:rPr lang="en-US" sz="2600" b="1">
                <a:solidFill>
                  <a:schemeClr val="lt1"/>
                </a:solidFill>
                <a:latin typeface="Times New Roman"/>
                <a:ea typeface="Times New Roman"/>
                <a:cs typeface="Times New Roman"/>
                <a:sym typeface="Times New Roman"/>
              </a:rPr>
              <a:t>         (1 + </a:t>
            </a:r>
            <a:r>
              <a:rPr lang="en-US" sz="2600" b="1" i="1">
                <a:solidFill>
                  <a:schemeClr val="lt1"/>
                </a:solidFill>
                <a:latin typeface="Times New Roman"/>
                <a:ea typeface="Times New Roman"/>
                <a:cs typeface="Times New Roman"/>
                <a:sym typeface="Times New Roman"/>
              </a:rPr>
              <a:t>r</a:t>
            </a:r>
            <a:r>
              <a:rPr lang="en-US" sz="2600" b="1" i="1" baseline="-25000">
                <a:solidFill>
                  <a:schemeClr val="lt1"/>
                </a:solidFill>
                <a:latin typeface="Times New Roman"/>
                <a:ea typeface="Times New Roman"/>
                <a:cs typeface="Times New Roman"/>
                <a:sym typeface="Times New Roman"/>
              </a:rPr>
              <a:t>D</a:t>
            </a:r>
            <a:r>
              <a:rPr lang="en-US" sz="2600" b="1">
                <a:solidFill>
                  <a:schemeClr val="lt1"/>
                </a:solidFill>
                <a:latin typeface="Times New Roman"/>
                <a:ea typeface="Times New Roman"/>
                <a:cs typeface="Times New Roman"/>
                <a:sym typeface="Times New Roman"/>
              </a:rPr>
              <a:t>)</a:t>
            </a:r>
            <a:r>
              <a:rPr lang="en-US" sz="2600" b="1" i="1" baseline="30000">
                <a:solidFill>
                  <a:schemeClr val="lt1"/>
                </a:solidFill>
                <a:latin typeface="Times New Roman"/>
                <a:ea typeface="Times New Roman"/>
                <a:cs typeface="Times New Roman"/>
                <a:sym typeface="Times New Roman"/>
              </a:rPr>
              <a:t>n</a:t>
            </a:r>
            <a:endParaRPr/>
          </a:p>
          <a:p>
            <a:pPr marL="0" marR="0" lvl="0" indent="0" algn="l" rtl="0">
              <a:spcBef>
                <a:spcPts val="1300"/>
              </a:spcBef>
              <a:spcAft>
                <a:spcPts val="0"/>
              </a:spcAft>
              <a:buNone/>
            </a:pPr>
            <a:r>
              <a:rPr lang="en-US" sz="2600" b="1" i="1">
                <a:solidFill>
                  <a:schemeClr val="lt1"/>
                </a:solidFill>
                <a:latin typeface="Times New Roman"/>
                <a:ea typeface="Times New Roman"/>
                <a:cs typeface="Times New Roman"/>
                <a:sym typeface="Times New Roman"/>
              </a:rPr>
              <a:t>	P</a:t>
            </a:r>
            <a:r>
              <a:rPr lang="en-US" sz="2600" b="1" baseline="-25000">
                <a:solidFill>
                  <a:schemeClr val="lt1"/>
                </a:solidFill>
                <a:latin typeface="Times New Roman"/>
                <a:ea typeface="Times New Roman"/>
                <a:cs typeface="Times New Roman"/>
                <a:sym typeface="Times New Roman"/>
              </a:rPr>
              <a:t>0</a:t>
            </a:r>
            <a:r>
              <a:rPr lang="en-US" sz="2600" b="1">
                <a:solidFill>
                  <a:schemeClr val="lt1"/>
                </a:solidFill>
                <a:latin typeface="Times New Roman"/>
                <a:ea typeface="Times New Roman"/>
                <a:cs typeface="Times New Roman"/>
                <a:sym typeface="Times New Roman"/>
              </a:rPr>
              <a:t> = current price of the debenture</a:t>
            </a:r>
            <a:endParaRPr/>
          </a:p>
          <a:p>
            <a:pPr marL="0" marR="0" lvl="0" indent="0" algn="l" rtl="0">
              <a:lnSpc>
                <a:spcPct val="80000"/>
              </a:lnSpc>
              <a:spcBef>
                <a:spcPts val="1300"/>
              </a:spcBef>
              <a:spcAft>
                <a:spcPts val="0"/>
              </a:spcAft>
              <a:buNone/>
            </a:pPr>
            <a:r>
              <a:rPr lang="en-US" sz="2600" b="1" i="1">
                <a:solidFill>
                  <a:schemeClr val="lt1"/>
                </a:solidFill>
                <a:latin typeface="Times New Roman"/>
                <a:ea typeface="Times New Roman"/>
                <a:cs typeface="Times New Roman"/>
                <a:sym typeface="Times New Roman"/>
              </a:rPr>
              <a:t>	  I</a:t>
            </a:r>
            <a:r>
              <a:rPr lang="en-US" sz="2600" b="1">
                <a:solidFill>
                  <a:schemeClr val="lt1"/>
                </a:solidFill>
                <a:latin typeface="Times New Roman"/>
                <a:ea typeface="Times New Roman"/>
                <a:cs typeface="Times New Roman"/>
                <a:sym typeface="Times New Roman"/>
              </a:rPr>
              <a:t> = annual interest  payment</a:t>
            </a:r>
            <a:endParaRPr/>
          </a:p>
          <a:p>
            <a:pPr marL="0" marR="0" lvl="0" indent="0" algn="l" rtl="0">
              <a:lnSpc>
                <a:spcPct val="80000"/>
              </a:lnSpc>
              <a:spcBef>
                <a:spcPts val="1300"/>
              </a:spcBef>
              <a:spcAft>
                <a:spcPts val="0"/>
              </a:spcAft>
              <a:buNone/>
            </a:pPr>
            <a:r>
              <a:rPr lang="en-US" sz="2600" b="1" i="1">
                <a:solidFill>
                  <a:schemeClr val="lt1"/>
                </a:solidFill>
                <a:latin typeface="Times New Roman"/>
                <a:ea typeface="Times New Roman"/>
                <a:cs typeface="Times New Roman"/>
                <a:sym typeface="Times New Roman"/>
              </a:rPr>
              <a:t>	 n</a:t>
            </a:r>
            <a:r>
              <a:rPr lang="en-US" sz="2600" b="1">
                <a:solidFill>
                  <a:schemeClr val="lt1"/>
                </a:solidFill>
                <a:latin typeface="Times New Roman"/>
                <a:ea typeface="Times New Roman"/>
                <a:cs typeface="Times New Roman"/>
                <a:sym typeface="Times New Roman"/>
              </a:rPr>
              <a:t> = number of years left to maturity</a:t>
            </a:r>
            <a:endParaRPr/>
          </a:p>
          <a:p>
            <a:pPr marL="0" marR="0" lvl="0" indent="0" algn="l" rtl="0">
              <a:lnSpc>
                <a:spcPct val="80000"/>
              </a:lnSpc>
              <a:spcBef>
                <a:spcPts val="1300"/>
              </a:spcBef>
              <a:spcAft>
                <a:spcPts val="0"/>
              </a:spcAft>
              <a:buNone/>
            </a:pPr>
            <a:r>
              <a:rPr lang="en-US" sz="2600" b="1" i="1">
                <a:solidFill>
                  <a:schemeClr val="lt1"/>
                </a:solidFill>
                <a:latin typeface="Times New Roman"/>
                <a:ea typeface="Times New Roman"/>
                <a:cs typeface="Times New Roman"/>
                <a:sym typeface="Times New Roman"/>
              </a:rPr>
              <a:t>	 F</a:t>
            </a:r>
            <a:r>
              <a:rPr lang="en-US" sz="2600" b="1">
                <a:solidFill>
                  <a:schemeClr val="lt1"/>
                </a:solidFill>
                <a:latin typeface="Times New Roman"/>
                <a:ea typeface="Times New Roman"/>
                <a:cs typeface="Times New Roman"/>
                <a:sym typeface="Times New Roman"/>
              </a:rPr>
              <a:t> = maturity value</a:t>
            </a:r>
            <a:endParaRPr/>
          </a:p>
          <a:p>
            <a:pPr marL="0" marR="0" lvl="0" indent="0" algn="l" rtl="0">
              <a:spcBef>
                <a:spcPts val="1300"/>
              </a:spcBef>
              <a:spcAft>
                <a:spcPts val="0"/>
              </a:spcAft>
              <a:buNone/>
            </a:pPr>
            <a:r>
              <a:rPr lang="en-US" sz="2600" b="1" i="1">
                <a:solidFill>
                  <a:schemeClr val="lt1"/>
                </a:solidFill>
                <a:latin typeface="Times New Roman"/>
                <a:ea typeface="Times New Roman"/>
                <a:cs typeface="Times New Roman"/>
                <a:sym typeface="Times New Roman"/>
              </a:rPr>
              <a:t>	r</a:t>
            </a:r>
            <a:r>
              <a:rPr lang="en-US" sz="2600" b="1" i="1" baseline="-25000">
                <a:solidFill>
                  <a:schemeClr val="lt1"/>
                </a:solidFill>
                <a:latin typeface="Times New Roman"/>
                <a:ea typeface="Times New Roman"/>
                <a:cs typeface="Times New Roman"/>
                <a:sym typeface="Times New Roman"/>
              </a:rPr>
              <a:t>D</a:t>
            </a:r>
            <a:r>
              <a:rPr lang="en-US" sz="2600" b="1" i="1">
                <a:solidFill>
                  <a:schemeClr val="lt1"/>
                </a:solidFill>
                <a:latin typeface="Times New Roman"/>
                <a:ea typeface="Times New Roman"/>
                <a:cs typeface="Times New Roman"/>
                <a:sym typeface="Times New Roman"/>
              </a:rPr>
              <a:t> </a:t>
            </a:r>
            <a:r>
              <a:rPr lang="en-US" sz="2600" b="1">
                <a:solidFill>
                  <a:schemeClr val="lt1"/>
                </a:solidFill>
                <a:latin typeface="Times New Roman"/>
                <a:ea typeface="Times New Roman"/>
                <a:cs typeface="Times New Roman"/>
                <a:sym typeface="Times New Roman"/>
              </a:rPr>
              <a:t>is computed through trial-and-error. A very close 	approximation is:</a:t>
            </a:r>
            <a:endParaRPr/>
          </a:p>
          <a:p>
            <a:pPr marL="0" marR="0" lvl="0" indent="0" algn="l" rtl="0">
              <a:spcBef>
                <a:spcPts val="100"/>
              </a:spcBef>
              <a:spcAft>
                <a:spcPts val="0"/>
              </a:spcAft>
              <a:buNone/>
            </a:pPr>
            <a:endParaRPr sz="200" b="1">
              <a:solidFill>
                <a:schemeClr val="lt1"/>
              </a:solidFill>
              <a:latin typeface="Times New Roman"/>
              <a:ea typeface="Times New Roman"/>
              <a:cs typeface="Times New Roman"/>
              <a:sym typeface="Times New Roman"/>
            </a:endParaRPr>
          </a:p>
          <a:p>
            <a:pPr marL="0" marR="0" lvl="0" indent="0" algn="l" rtl="0">
              <a:spcBef>
                <a:spcPts val="1300"/>
              </a:spcBef>
              <a:spcAft>
                <a:spcPts val="0"/>
              </a:spcAft>
              <a:buNone/>
            </a:pPr>
            <a:r>
              <a:rPr lang="en-US" sz="2600" b="1">
                <a:solidFill>
                  <a:schemeClr val="lt1"/>
                </a:solidFill>
                <a:latin typeface="Times New Roman"/>
                <a:ea typeface="Times New Roman"/>
                <a:cs typeface="Times New Roman"/>
                <a:sym typeface="Times New Roman"/>
              </a:rPr>
              <a:t>                  		</a:t>
            </a:r>
            <a:r>
              <a:rPr lang="en-US" sz="2600" b="1" i="1">
                <a:solidFill>
                  <a:schemeClr val="lt1"/>
                </a:solidFill>
                <a:latin typeface="Times New Roman"/>
                <a:ea typeface="Times New Roman"/>
                <a:cs typeface="Times New Roman"/>
                <a:sym typeface="Times New Roman"/>
              </a:rPr>
              <a:t>I</a:t>
            </a:r>
            <a:r>
              <a:rPr lang="en-US" sz="2600" b="1">
                <a:solidFill>
                  <a:schemeClr val="lt1"/>
                </a:solidFill>
                <a:latin typeface="Times New Roman"/>
                <a:ea typeface="Times New Roman"/>
                <a:cs typeface="Times New Roman"/>
                <a:sym typeface="Times New Roman"/>
              </a:rPr>
              <a:t> + (</a:t>
            </a:r>
            <a:r>
              <a:rPr lang="en-US" sz="2600" b="1" i="1">
                <a:solidFill>
                  <a:schemeClr val="lt1"/>
                </a:solidFill>
                <a:latin typeface="Times New Roman"/>
                <a:ea typeface="Times New Roman"/>
                <a:cs typeface="Times New Roman"/>
                <a:sym typeface="Times New Roman"/>
              </a:rPr>
              <a:t>F</a:t>
            </a:r>
            <a:r>
              <a:rPr lang="en-US" sz="2600" b="1">
                <a:solidFill>
                  <a:schemeClr val="lt1"/>
                </a:solidFill>
                <a:latin typeface="Times New Roman"/>
                <a:ea typeface="Times New Roman"/>
                <a:cs typeface="Times New Roman"/>
                <a:sym typeface="Times New Roman"/>
              </a:rPr>
              <a:t> – </a:t>
            </a:r>
            <a:r>
              <a:rPr lang="en-US" sz="2600" b="1" i="1">
                <a:solidFill>
                  <a:schemeClr val="lt1"/>
                </a:solidFill>
                <a:latin typeface="Times New Roman"/>
                <a:ea typeface="Times New Roman"/>
                <a:cs typeface="Times New Roman"/>
                <a:sym typeface="Times New Roman"/>
              </a:rPr>
              <a:t>P</a:t>
            </a:r>
            <a:r>
              <a:rPr lang="en-US" sz="2600" b="1" baseline="-25000">
                <a:solidFill>
                  <a:schemeClr val="lt1"/>
                </a:solidFill>
                <a:latin typeface="Times New Roman"/>
                <a:ea typeface="Times New Roman"/>
                <a:cs typeface="Times New Roman"/>
                <a:sym typeface="Times New Roman"/>
              </a:rPr>
              <a:t>0</a:t>
            </a:r>
            <a:r>
              <a:rPr lang="en-US" sz="2600" b="1">
                <a:solidFill>
                  <a:schemeClr val="lt1"/>
                </a:solidFill>
                <a:latin typeface="Times New Roman"/>
                <a:ea typeface="Times New Roman"/>
                <a:cs typeface="Times New Roman"/>
                <a:sym typeface="Times New Roman"/>
              </a:rPr>
              <a:t>)/</a:t>
            </a:r>
            <a:r>
              <a:rPr lang="en-US" sz="2600" b="1" i="1">
                <a:solidFill>
                  <a:schemeClr val="lt1"/>
                </a:solidFill>
                <a:latin typeface="Times New Roman"/>
                <a:ea typeface="Times New Roman"/>
                <a:cs typeface="Times New Roman"/>
                <a:sym typeface="Times New Roman"/>
              </a:rPr>
              <a:t>n</a:t>
            </a:r>
            <a:endParaRPr/>
          </a:p>
          <a:p>
            <a:pPr marL="0" marR="0" lvl="0" indent="0" algn="l" rtl="0">
              <a:spcBef>
                <a:spcPts val="1300"/>
              </a:spcBef>
              <a:spcAft>
                <a:spcPts val="0"/>
              </a:spcAft>
              <a:buNone/>
            </a:pPr>
            <a:r>
              <a:rPr lang="en-US" sz="2600" b="1">
                <a:solidFill>
                  <a:schemeClr val="lt1"/>
                </a:solidFill>
                <a:latin typeface="Times New Roman"/>
                <a:ea typeface="Times New Roman"/>
                <a:cs typeface="Times New Roman"/>
                <a:sym typeface="Times New Roman"/>
              </a:rPr>
              <a:t>                  		 0.6</a:t>
            </a:r>
            <a:r>
              <a:rPr lang="en-US" sz="2600" b="1" i="1">
                <a:solidFill>
                  <a:schemeClr val="lt1"/>
                </a:solidFill>
                <a:latin typeface="Times New Roman"/>
                <a:ea typeface="Times New Roman"/>
                <a:cs typeface="Times New Roman"/>
                <a:sym typeface="Times New Roman"/>
              </a:rPr>
              <a:t>P</a:t>
            </a:r>
            <a:r>
              <a:rPr lang="en-US" sz="2600" b="1" baseline="-25000">
                <a:solidFill>
                  <a:schemeClr val="lt1"/>
                </a:solidFill>
                <a:latin typeface="Times New Roman"/>
                <a:ea typeface="Times New Roman"/>
                <a:cs typeface="Times New Roman"/>
                <a:sym typeface="Times New Roman"/>
              </a:rPr>
              <a:t>0</a:t>
            </a:r>
            <a:r>
              <a:rPr lang="en-US" sz="2600" b="1">
                <a:solidFill>
                  <a:schemeClr val="lt1"/>
                </a:solidFill>
                <a:latin typeface="Times New Roman"/>
                <a:ea typeface="Times New Roman"/>
                <a:cs typeface="Times New Roman"/>
                <a:sym typeface="Times New Roman"/>
              </a:rPr>
              <a:t> + 0.4</a:t>
            </a:r>
            <a:r>
              <a:rPr lang="en-US" sz="2600" b="1" i="1">
                <a:solidFill>
                  <a:schemeClr val="lt1"/>
                </a:solidFill>
                <a:latin typeface="Times New Roman"/>
                <a:ea typeface="Times New Roman"/>
                <a:cs typeface="Times New Roman"/>
                <a:sym typeface="Times New Roman"/>
              </a:rPr>
              <a:t>F</a:t>
            </a:r>
            <a:endParaRPr/>
          </a:p>
        </p:txBody>
      </p:sp>
      <p:sp>
        <p:nvSpPr>
          <p:cNvPr id="120" name="Google Shape;120;p6"/>
          <p:cNvSpPr/>
          <p:nvPr/>
        </p:nvSpPr>
        <p:spPr>
          <a:xfrm>
            <a:off x="1812925" y="5340350"/>
            <a:ext cx="838200" cy="685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600" b="1" i="1">
                <a:solidFill>
                  <a:schemeClr val="lt1"/>
                </a:solidFill>
                <a:latin typeface="Times New Roman"/>
                <a:ea typeface="Times New Roman"/>
                <a:cs typeface="Times New Roman"/>
                <a:sym typeface="Times New Roman"/>
              </a:rPr>
              <a:t>r</a:t>
            </a:r>
            <a:r>
              <a:rPr lang="en-US" sz="2600" b="1" i="1" baseline="-25000">
                <a:solidFill>
                  <a:schemeClr val="lt1"/>
                </a:solidFill>
                <a:latin typeface="Times New Roman"/>
                <a:ea typeface="Times New Roman"/>
                <a:cs typeface="Times New Roman"/>
                <a:sym typeface="Times New Roman"/>
              </a:rPr>
              <a:t>D</a:t>
            </a:r>
            <a:r>
              <a:rPr lang="en-US" sz="2600" b="1">
                <a:solidFill>
                  <a:schemeClr val="lt1"/>
                </a:solidFill>
                <a:latin typeface="Times New Roman"/>
                <a:ea typeface="Times New Roman"/>
                <a:cs typeface="Times New Roman"/>
                <a:sym typeface="Times New Roman"/>
              </a:rPr>
              <a:t> =</a:t>
            </a:r>
            <a:endParaRPr/>
          </a:p>
        </p:txBody>
      </p:sp>
      <p:cxnSp>
        <p:nvCxnSpPr>
          <p:cNvPr id="121" name="Google Shape;121;p6"/>
          <p:cNvCxnSpPr/>
          <p:nvPr/>
        </p:nvCxnSpPr>
        <p:spPr>
          <a:xfrm>
            <a:off x="2495550" y="1276350"/>
            <a:ext cx="1371600" cy="0"/>
          </a:xfrm>
          <a:prstGeom prst="straightConnector1">
            <a:avLst/>
          </a:prstGeom>
          <a:noFill/>
          <a:ln w="9525" cap="flat" cmpd="sng">
            <a:solidFill>
              <a:schemeClr val="lt1"/>
            </a:solidFill>
            <a:prstDash val="solid"/>
            <a:round/>
            <a:headEnd type="none" w="med" len="med"/>
            <a:tailEnd type="none" w="med" len="med"/>
          </a:ln>
        </p:spPr>
      </p:cxnSp>
      <p:sp>
        <p:nvSpPr>
          <p:cNvPr id="122" name="Google Shape;122;p6"/>
          <p:cNvSpPr/>
          <p:nvPr/>
        </p:nvSpPr>
        <p:spPr>
          <a:xfrm>
            <a:off x="4191000" y="1276350"/>
            <a:ext cx="1600200" cy="1588"/>
          </a:xfrm>
          <a:custGeom>
            <a:avLst/>
            <a:gdLst/>
            <a:ahLst/>
            <a:cxnLst/>
            <a:rect l="l" t="t" r="r" b="b"/>
            <a:pathLst>
              <a:path w="1008" h="1" extrusionOk="0">
                <a:moveTo>
                  <a:pt x="0" y="0"/>
                </a:moveTo>
                <a:lnTo>
                  <a:pt x="1008" y="0"/>
                </a:lnTo>
              </a:path>
            </a:pathLst>
          </a:cu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cxnSp>
        <p:nvCxnSpPr>
          <p:cNvPr id="123" name="Google Shape;123;p6"/>
          <p:cNvCxnSpPr/>
          <p:nvPr/>
        </p:nvCxnSpPr>
        <p:spPr>
          <a:xfrm>
            <a:off x="2574925" y="5683250"/>
            <a:ext cx="2438400" cy="0"/>
          </a:xfrm>
          <a:prstGeom prst="straightConnector1">
            <a:avLst/>
          </a:prstGeom>
          <a:noFill/>
          <a:ln w="9525" cap="flat" cmpd="sng">
            <a:solidFill>
              <a:schemeClr val="lt1"/>
            </a:solidFill>
            <a:prstDash val="solid"/>
            <a:round/>
            <a:headEnd type="none" w="med" len="med"/>
            <a:tailEnd type="none" w="med" len="med"/>
          </a:ln>
        </p:spPr>
      </p:cxnSp>
      <p:sp>
        <p:nvSpPr>
          <p:cNvPr id="124" name="Google Shape;124;p6"/>
          <p:cNvSpPr txBox="1"/>
          <p:nvPr/>
        </p:nvSpPr>
        <p:spPr>
          <a:xfrm>
            <a:off x="2438400" y="6499225"/>
            <a:ext cx="4267200" cy="30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p:nvPr/>
        </p:nvSpPr>
        <p:spPr>
          <a:xfrm>
            <a:off x="0" y="0"/>
            <a:ext cx="9144000" cy="6139629"/>
          </a:xfrm>
          <a:prstGeom prst="rect">
            <a:avLst/>
          </a:prstGeom>
          <a:noFill/>
          <a:ln>
            <a:noFill/>
          </a:ln>
        </p:spPr>
        <p:txBody>
          <a:bodyPr spcFirstLastPara="1" wrap="square" lIns="91425" tIns="45700" rIns="91425" bIns="45700" anchor="t" anchorCtr="0">
            <a:spAutoFit/>
          </a:bodyPr>
          <a:lstStyle/>
          <a:p>
            <a:pPr marL="0" marR="0" lvl="0" indent="0" algn="ctr" rtl="0">
              <a:lnSpc>
                <a:spcPct val="145000"/>
              </a:lnSpc>
              <a:spcBef>
                <a:spcPts val="0"/>
              </a:spcBef>
              <a:spcAft>
                <a:spcPts val="0"/>
              </a:spcAft>
              <a:buNone/>
            </a:pPr>
            <a:r>
              <a:rPr lang="en-US" sz="2800" b="1" u="sng">
                <a:solidFill>
                  <a:schemeClr val="lt1"/>
                </a:solidFill>
                <a:latin typeface="Times New Roman"/>
                <a:ea typeface="Times New Roman"/>
                <a:cs typeface="Times New Roman"/>
                <a:sym typeface="Times New Roman"/>
              </a:rPr>
              <a:t>ILLUSTRATION</a:t>
            </a:r>
            <a:endParaRPr/>
          </a:p>
          <a:p>
            <a:pPr marL="0" marR="0" lvl="0" indent="0" algn="ctr" rtl="0">
              <a:lnSpc>
                <a:spcPct val="150000"/>
              </a:lnSpc>
              <a:spcBef>
                <a:spcPts val="250"/>
              </a:spcBef>
              <a:spcAft>
                <a:spcPts val="0"/>
              </a:spcAft>
              <a:buNone/>
            </a:pPr>
            <a:endParaRPr sz="500" b="1" u="sng">
              <a:solidFill>
                <a:schemeClr val="lt1"/>
              </a:solidFill>
              <a:latin typeface="Times New Roman"/>
              <a:ea typeface="Times New Roman"/>
              <a:cs typeface="Times New Roman"/>
              <a:sym typeface="Times New Roman"/>
            </a:endParaRPr>
          </a:p>
          <a:p>
            <a:pPr marL="0" marR="0" lvl="0" indent="0" algn="l" rtl="0">
              <a:lnSpc>
                <a:spcPct val="110000"/>
              </a:lnSpc>
              <a:spcBef>
                <a:spcPts val="1400"/>
              </a:spcBef>
              <a:spcAft>
                <a:spcPts val="0"/>
              </a:spcAft>
              <a:buNone/>
            </a:pPr>
            <a:r>
              <a:rPr lang="en-US" sz="2800">
                <a:solidFill>
                  <a:schemeClr val="lt1"/>
                </a:solidFill>
                <a:latin typeface="Times New Roman"/>
                <a:ea typeface="Times New Roman"/>
                <a:cs typeface="Times New Roman"/>
                <a:sym typeface="Times New Roman"/>
              </a:rPr>
              <a:t>Face value = 1,000</a:t>
            </a:r>
            <a:endParaRPr/>
          </a:p>
          <a:p>
            <a:pPr marL="0" marR="0" lvl="0" indent="0" algn="l" rtl="0">
              <a:lnSpc>
                <a:spcPct val="110000"/>
              </a:lnSpc>
              <a:spcBef>
                <a:spcPts val="1400"/>
              </a:spcBef>
              <a:spcAft>
                <a:spcPts val="0"/>
              </a:spcAft>
              <a:buNone/>
            </a:pPr>
            <a:r>
              <a:rPr lang="en-US" sz="2800">
                <a:solidFill>
                  <a:schemeClr val="lt1"/>
                </a:solidFill>
                <a:latin typeface="Times New Roman"/>
                <a:ea typeface="Times New Roman"/>
                <a:cs typeface="Times New Roman"/>
                <a:sym typeface="Times New Roman"/>
              </a:rPr>
              <a:t>Coupon rate = 12 percent</a:t>
            </a:r>
            <a:endParaRPr/>
          </a:p>
          <a:p>
            <a:pPr marL="0" marR="0" lvl="0" indent="0" algn="l" rtl="0">
              <a:lnSpc>
                <a:spcPct val="110000"/>
              </a:lnSpc>
              <a:spcBef>
                <a:spcPts val="1400"/>
              </a:spcBef>
              <a:spcAft>
                <a:spcPts val="0"/>
              </a:spcAft>
              <a:buNone/>
            </a:pPr>
            <a:r>
              <a:rPr lang="en-US" sz="2800">
                <a:solidFill>
                  <a:schemeClr val="lt1"/>
                </a:solidFill>
                <a:latin typeface="Times New Roman"/>
                <a:ea typeface="Times New Roman"/>
                <a:cs typeface="Times New Roman"/>
                <a:sym typeface="Times New Roman"/>
              </a:rPr>
              <a:t>Period to maturity = 4 years</a:t>
            </a:r>
            <a:endParaRPr/>
          </a:p>
          <a:p>
            <a:pPr marL="0" marR="0" lvl="0" indent="0" algn="l" rtl="0">
              <a:lnSpc>
                <a:spcPct val="110000"/>
              </a:lnSpc>
              <a:spcBef>
                <a:spcPts val="1400"/>
              </a:spcBef>
              <a:spcAft>
                <a:spcPts val="0"/>
              </a:spcAft>
              <a:buNone/>
            </a:pPr>
            <a:r>
              <a:rPr lang="en-US" sz="2800">
                <a:solidFill>
                  <a:schemeClr val="lt1"/>
                </a:solidFill>
                <a:latin typeface="Times New Roman"/>
                <a:ea typeface="Times New Roman"/>
                <a:cs typeface="Times New Roman"/>
                <a:sym typeface="Times New Roman"/>
              </a:rPr>
              <a:t>Current market price = Rs.1040</a:t>
            </a:r>
            <a:endParaRPr/>
          </a:p>
          <a:p>
            <a:pPr marL="0" marR="0" lvl="0" indent="0" algn="l" rtl="0">
              <a:lnSpc>
                <a:spcPct val="110000"/>
              </a:lnSpc>
              <a:spcBef>
                <a:spcPts val="400"/>
              </a:spcBef>
              <a:spcAft>
                <a:spcPts val="0"/>
              </a:spcAft>
              <a:buNone/>
            </a:pPr>
            <a:endParaRPr sz="800">
              <a:solidFill>
                <a:schemeClr val="lt1"/>
              </a:solidFill>
              <a:latin typeface="Times New Roman"/>
              <a:ea typeface="Times New Roman"/>
              <a:cs typeface="Times New Roman"/>
              <a:sym typeface="Times New Roman"/>
            </a:endParaRPr>
          </a:p>
          <a:p>
            <a:pPr marL="0" marR="0" lvl="0" indent="0" algn="l" rtl="0">
              <a:lnSpc>
                <a:spcPct val="130000"/>
              </a:lnSpc>
              <a:spcBef>
                <a:spcPts val="1400"/>
              </a:spcBef>
              <a:spcAft>
                <a:spcPts val="0"/>
              </a:spcAft>
              <a:buNone/>
            </a:pPr>
            <a:r>
              <a:rPr lang="en-US" sz="2800">
                <a:solidFill>
                  <a:schemeClr val="lt1"/>
                </a:solidFill>
                <a:latin typeface="Times New Roman"/>
                <a:ea typeface="Times New Roman"/>
                <a:cs typeface="Times New Roman"/>
                <a:sym typeface="Times New Roman"/>
              </a:rPr>
              <a:t>The approximate yield to maturity of this debenture is :</a:t>
            </a:r>
            <a:endParaRPr/>
          </a:p>
          <a:p>
            <a:pPr marL="0" marR="0" lvl="0" indent="0" algn="l" rtl="0">
              <a:spcBef>
                <a:spcPts val="1400"/>
              </a:spcBef>
              <a:spcAft>
                <a:spcPts val="0"/>
              </a:spcAft>
              <a:buNone/>
            </a:pPr>
            <a:r>
              <a:rPr lang="en-US" sz="2800">
                <a:solidFill>
                  <a:schemeClr val="lt1"/>
                </a:solidFill>
                <a:latin typeface="Times New Roman"/>
                <a:ea typeface="Times New Roman"/>
                <a:cs typeface="Times New Roman"/>
                <a:sym typeface="Times New Roman"/>
              </a:rPr>
              <a:t>          120 + (1000 – 1040) / 4</a:t>
            </a:r>
            <a:endParaRPr/>
          </a:p>
          <a:p>
            <a:pPr marL="0" marR="0" lvl="0" indent="0" algn="l" rtl="0">
              <a:lnSpc>
                <a:spcPct val="50000"/>
              </a:lnSpc>
              <a:spcBef>
                <a:spcPts val="1400"/>
              </a:spcBef>
              <a:spcAft>
                <a:spcPts val="0"/>
              </a:spcAft>
              <a:buNone/>
            </a:pPr>
            <a:r>
              <a:rPr lang="en-US" sz="2800" i="1">
                <a:solidFill>
                  <a:schemeClr val="lt1"/>
                </a:solidFill>
                <a:latin typeface="Times New Roman"/>
                <a:ea typeface="Times New Roman"/>
                <a:cs typeface="Times New Roman"/>
                <a:sym typeface="Times New Roman"/>
              </a:rPr>
              <a:t>r</a:t>
            </a:r>
            <a:r>
              <a:rPr lang="en-US" sz="2800" i="1" baseline="-25000">
                <a:solidFill>
                  <a:schemeClr val="lt1"/>
                </a:solidFill>
                <a:latin typeface="Times New Roman"/>
                <a:ea typeface="Times New Roman"/>
                <a:cs typeface="Times New Roman"/>
                <a:sym typeface="Times New Roman"/>
              </a:rPr>
              <a:t>D</a:t>
            </a:r>
            <a:r>
              <a:rPr lang="en-US" sz="2800">
                <a:solidFill>
                  <a:schemeClr val="lt1"/>
                </a:solidFill>
                <a:latin typeface="Times New Roman"/>
                <a:ea typeface="Times New Roman"/>
                <a:cs typeface="Times New Roman"/>
                <a:sym typeface="Times New Roman"/>
              </a:rPr>
              <a:t> =				          = 10.7 percent </a:t>
            </a:r>
            <a:endParaRPr/>
          </a:p>
          <a:p>
            <a:pPr marL="0" marR="0" lvl="0" indent="0" algn="l" rtl="0">
              <a:lnSpc>
                <a:spcPct val="50000"/>
              </a:lnSpc>
              <a:spcBef>
                <a:spcPts val="1400"/>
              </a:spcBef>
              <a:spcAft>
                <a:spcPts val="0"/>
              </a:spcAft>
              <a:buNone/>
            </a:pPr>
            <a:r>
              <a:rPr lang="en-US" sz="2800">
                <a:solidFill>
                  <a:schemeClr val="lt1"/>
                </a:solidFill>
                <a:latin typeface="Times New Roman"/>
                <a:ea typeface="Times New Roman"/>
                <a:cs typeface="Times New Roman"/>
                <a:sym typeface="Times New Roman"/>
              </a:rPr>
              <a:t>          0.6 x 1040 + 0.4 x 1000</a:t>
            </a:r>
            <a:endParaRPr/>
          </a:p>
        </p:txBody>
      </p:sp>
      <p:cxnSp>
        <p:nvCxnSpPr>
          <p:cNvPr id="130" name="Google Shape;130;p7"/>
          <p:cNvCxnSpPr/>
          <p:nvPr/>
        </p:nvCxnSpPr>
        <p:spPr>
          <a:xfrm>
            <a:off x="762000" y="5400675"/>
            <a:ext cx="3810000" cy="0"/>
          </a:xfrm>
          <a:prstGeom prst="straightConnector1">
            <a:avLst/>
          </a:prstGeom>
          <a:noFill/>
          <a:ln w="9525" cap="flat" cmpd="sng">
            <a:solidFill>
              <a:schemeClr val="lt1"/>
            </a:solidFill>
            <a:prstDash val="solid"/>
            <a:round/>
            <a:headEnd type="none" w="med" len="med"/>
            <a:tailEnd type="none" w="med" len="med"/>
          </a:ln>
        </p:spPr>
      </p:cxnSp>
      <p:sp>
        <p:nvSpPr>
          <p:cNvPr id="131" name="Google Shape;131;p7"/>
          <p:cNvSpPr txBox="1"/>
          <p:nvPr/>
        </p:nvSpPr>
        <p:spPr>
          <a:xfrm>
            <a:off x="2438400" y="6499225"/>
            <a:ext cx="4267200" cy="30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p:nvPr/>
        </p:nvSpPr>
        <p:spPr>
          <a:xfrm>
            <a:off x="0" y="0"/>
            <a:ext cx="9144000" cy="4296817"/>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800" b="1" u="sng">
                <a:solidFill>
                  <a:schemeClr val="lt1"/>
                </a:solidFill>
                <a:latin typeface="Times New Roman"/>
                <a:ea typeface="Times New Roman"/>
                <a:cs typeface="Times New Roman"/>
                <a:sym typeface="Times New Roman"/>
              </a:rPr>
              <a:t>COST OF PREFERENCE</a:t>
            </a:r>
            <a:endParaRPr/>
          </a:p>
          <a:p>
            <a:pPr marL="0" marR="0" lvl="0" indent="0" algn="just" rtl="0">
              <a:lnSpc>
                <a:spcPct val="275000"/>
              </a:lnSpc>
              <a:spcBef>
                <a:spcPts val="1400"/>
              </a:spcBef>
              <a:spcAft>
                <a:spcPts val="0"/>
              </a:spcAft>
              <a:buNone/>
            </a:pPr>
            <a:r>
              <a:rPr lang="en-US" sz="2800">
                <a:solidFill>
                  <a:schemeClr val="lt1"/>
                </a:solidFill>
                <a:latin typeface="Times New Roman"/>
                <a:ea typeface="Times New Roman"/>
                <a:cs typeface="Times New Roman"/>
                <a:sym typeface="Times New Roman"/>
              </a:rPr>
              <a:t>Given the fixed nature of preference dividend and principal repayment commitment and the absence of tax deductibility, the cost of preference is simply equal to its yield.</a:t>
            </a:r>
            <a:endParaRPr/>
          </a:p>
        </p:txBody>
      </p:sp>
      <p:sp>
        <p:nvSpPr>
          <p:cNvPr id="137" name="Google Shape;137;p8"/>
          <p:cNvSpPr txBox="1"/>
          <p:nvPr/>
        </p:nvSpPr>
        <p:spPr>
          <a:xfrm>
            <a:off x="2438400" y="6499225"/>
            <a:ext cx="4267200" cy="30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p:nvPr/>
        </p:nvSpPr>
        <p:spPr>
          <a:xfrm>
            <a:off x="0" y="0"/>
            <a:ext cx="9144000" cy="5762603"/>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800" b="1" u="sng">
                <a:solidFill>
                  <a:schemeClr val="lt1"/>
                </a:solidFill>
                <a:latin typeface="Times New Roman"/>
                <a:ea typeface="Times New Roman"/>
                <a:cs typeface="Times New Roman"/>
                <a:sym typeface="Times New Roman"/>
              </a:rPr>
              <a:t>ILLUSTRATION</a:t>
            </a:r>
            <a:endParaRPr/>
          </a:p>
          <a:p>
            <a:pPr marL="0" marR="0" lvl="0" indent="0" algn="l" rtl="0">
              <a:spcBef>
                <a:spcPts val="1400"/>
              </a:spcBef>
              <a:spcAft>
                <a:spcPts val="0"/>
              </a:spcAft>
              <a:buNone/>
            </a:pPr>
            <a:r>
              <a:rPr lang="en-US" sz="2800" b="1">
                <a:solidFill>
                  <a:schemeClr val="lt1"/>
                </a:solidFill>
                <a:latin typeface="Times New Roman"/>
                <a:ea typeface="Times New Roman"/>
                <a:cs typeface="Times New Roman"/>
                <a:sym typeface="Times New Roman"/>
              </a:rPr>
              <a:t>                             </a:t>
            </a:r>
            <a:r>
              <a:rPr lang="en-US" sz="2800">
                <a:solidFill>
                  <a:schemeClr val="lt1"/>
                </a:solidFill>
                <a:latin typeface="Times New Roman"/>
                <a:ea typeface="Times New Roman"/>
                <a:cs typeface="Times New Roman"/>
                <a:sym typeface="Times New Roman"/>
              </a:rPr>
              <a:t>Face value : Rs.100</a:t>
            </a:r>
            <a:endParaRPr/>
          </a:p>
          <a:p>
            <a:pPr marL="0" marR="0" lvl="0" indent="0" algn="l" rtl="0">
              <a:spcBef>
                <a:spcPts val="1400"/>
              </a:spcBef>
              <a:spcAft>
                <a:spcPts val="0"/>
              </a:spcAft>
              <a:buNone/>
            </a:pPr>
            <a:r>
              <a:rPr lang="en-US" sz="2800">
                <a:solidFill>
                  <a:schemeClr val="lt1"/>
                </a:solidFill>
                <a:latin typeface="Times New Roman"/>
                <a:ea typeface="Times New Roman"/>
                <a:cs typeface="Times New Roman"/>
                <a:sym typeface="Times New Roman"/>
              </a:rPr>
              <a:t>                             Dividend rate : 11 percent</a:t>
            </a:r>
            <a:endParaRPr/>
          </a:p>
          <a:p>
            <a:pPr marL="0" marR="0" lvl="0" indent="0" algn="l" rtl="0">
              <a:spcBef>
                <a:spcPts val="1400"/>
              </a:spcBef>
              <a:spcAft>
                <a:spcPts val="0"/>
              </a:spcAft>
              <a:buNone/>
            </a:pPr>
            <a:r>
              <a:rPr lang="en-US" sz="2800">
                <a:solidFill>
                  <a:schemeClr val="lt1"/>
                </a:solidFill>
                <a:latin typeface="Times New Roman"/>
                <a:ea typeface="Times New Roman"/>
                <a:cs typeface="Times New Roman"/>
                <a:sym typeface="Times New Roman"/>
              </a:rPr>
              <a:t>                             Maturity period : 5 years</a:t>
            </a:r>
            <a:endParaRPr/>
          </a:p>
          <a:p>
            <a:pPr marL="0" marR="0" lvl="0" indent="0" algn="l" rtl="0">
              <a:spcBef>
                <a:spcPts val="1400"/>
              </a:spcBef>
              <a:spcAft>
                <a:spcPts val="0"/>
              </a:spcAft>
              <a:buNone/>
            </a:pPr>
            <a:r>
              <a:rPr lang="en-US" sz="2800">
                <a:solidFill>
                  <a:schemeClr val="lt1"/>
                </a:solidFill>
                <a:latin typeface="Times New Roman"/>
                <a:ea typeface="Times New Roman"/>
                <a:cs typeface="Times New Roman"/>
                <a:sym typeface="Times New Roman"/>
              </a:rPr>
              <a:t>                             Market price : Rs.95</a:t>
            </a:r>
            <a:endParaRPr/>
          </a:p>
          <a:p>
            <a:pPr marL="0" marR="0" lvl="0" indent="0" algn="l" rtl="0">
              <a:spcBef>
                <a:spcPts val="400"/>
              </a:spcBef>
              <a:spcAft>
                <a:spcPts val="0"/>
              </a:spcAft>
              <a:buNone/>
            </a:pPr>
            <a:endParaRPr sz="800">
              <a:solidFill>
                <a:schemeClr val="lt1"/>
              </a:solidFill>
              <a:latin typeface="Times New Roman"/>
              <a:ea typeface="Times New Roman"/>
              <a:cs typeface="Times New Roman"/>
              <a:sym typeface="Times New Roman"/>
            </a:endParaRPr>
          </a:p>
          <a:p>
            <a:pPr marL="0" marR="0" lvl="0" indent="0" algn="l" rtl="0">
              <a:spcBef>
                <a:spcPts val="150"/>
              </a:spcBef>
              <a:spcAft>
                <a:spcPts val="0"/>
              </a:spcAft>
              <a:buNone/>
            </a:pPr>
            <a:endParaRPr sz="300">
              <a:solidFill>
                <a:schemeClr val="lt1"/>
              </a:solidFill>
              <a:latin typeface="Times New Roman"/>
              <a:ea typeface="Times New Roman"/>
              <a:cs typeface="Times New Roman"/>
              <a:sym typeface="Times New Roman"/>
            </a:endParaRPr>
          </a:p>
          <a:p>
            <a:pPr marL="0" marR="0" lvl="0" indent="0" algn="l" rtl="0">
              <a:spcBef>
                <a:spcPts val="1400"/>
              </a:spcBef>
              <a:spcAft>
                <a:spcPts val="0"/>
              </a:spcAft>
              <a:buNone/>
            </a:pPr>
            <a:r>
              <a:rPr lang="en-US" sz="2800">
                <a:solidFill>
                  <a:schemeClr val="lt1"/>
                </a:solidFill>
                <a:latin typeface="Times New Roman"/>
                <a:ea typeface="Times New Roman"/>
                <a:cs typeface="Times New Roman"/>
                <a:sym typeface="Times New Roman"/>
              </a:rPr>
              <a:t>Approximate yield :</a:t>
            </a:r>
            <a:endParaRPr/>
          </a:p>
          <a:p>
            <a:pPr marL="0" marR="0" lvl="0" indent="0" algn="l" rtl="0">
              <a:spcBef>
                <a:spcPts val="1400"/>
              </a:spcBef>
              <a:spcAft>
                <a:spcPts val="0"/>
              </a:spcAft>
              <a:buNone/>
            </a:pPr>
            <a:r>
              <a:rPr lang="en-US" sz="2800">
                <a:solidFill>
                  <a:schemeClr val="lt1"/>
                </a:solidFill>
                <a:latin typeface="Times New Roman"/>
                <a:ea typeface="Times New Roman"/>
                <a:cs typeface="Times New Roman"/>
                <a:sym typeface="Times New Roman"/>
              </a:rPr>
              <a:t>	11 + (100 – 95) / 5 </a:t>
            </a:r>
            <a:endParaRPr/>
          </a:p>
          <a:p>
            <a:pPr marL="0" marR="0" lvl="0" indent="0" algn="l" rtl="0">
              <a:lnSpc>
                <a:spcPct val="50000"/>
              </a:lnSpc>
              <a:spcBef>
                <a:spcPts val="1400"/>
              </a:spcBef>
              <a:spcAft>
                <a:spcPts val="0"/>
              </a:spcAft>
              <a:buNone/>
            </a:pPr>
            <a:r>
              <a:rPr lang="en-US" sz="2800">
                <a:solidFill>
                  <a:schemeClr val="lt1"/>
                </a:solidFill>
                <a:latin typeface="Times New Roman"/>
                <a:ea typeface="Times New Roman"/>
                <a:cs typeface="Times New Roman"/>
                <a:sym typeface="Times New Roman"/>
              </a:rPr>
              <a:t>		         		    = 12.37 percent</a:t>
            </a:r>
            <a:endParaRPr/>
          </a:p>
          <a:p>
            <a:pPr marL="0" marR="0" lvl="0" indent="0" algn="l" rtl="0">
              <a:lnSpc>
                <a:spcPct val="50000"/>
              </a:lnSpc>
              <a:spcBef>
                <a:spcPts val="1400"/>
              </a:spcBef>
              <a:spcAft>
                <a:spcPts val="0"/>
              </a:spcAft>
              <a:buNone/>
            </a:pPr>
            <a:r>
              <a:rPr lang="en-US" sz="2800">
                <a:solidFill>
                  <a:schemeClr val="lt1"/>
                </a:solidFill>
                <a:latin typeface="Times New Roman"/>
                <a:ea typeface="Times New Roman"/>
                <a:cs typeface="Times New Roman"/>
                <a:sym typeface="Times New Roman"/>
              </a:rPr>
              <a:t>	0.6 x 95 + 0.4 x 100</a:t>
            </a:r>
            <a:endParaRPr/>
          </a:p>
        </p:txBody>
      </p:sp>
      <p:cxnSp>
        <p:nvCxnSpPr>
          <p:cNvPr id="143" name="Google Shape;143;p9"/>
          <p:cNvCxnSpPr/>
          <p:nvPr/>
        </p:nvCxnSpPr>
        <p:spPr>
          <a:xfrm>
            <a:off x="762000" y="5045075"/>
            <a:ext cx="3276600" cy="0"/>
          </a:xfrm>
          <a:prstGeom prst="straightConnector1">
            <a:avLst/>
          </a:prstGeom>
          <a:noFill/>
          <a:ln w="9525" cap="flat" cmpd="sng">
            <a:solidFill>
              <a:schemeClr val="lt1"/>
            </a:solidFill>
            <a:prstDash val="solid"/>
            <a:round/>
            <a:headEnd type="none" w="med" len="med"/>
            <a:tailEnd type="none" w="med" len="med"/>
          </a:ln>
        </p:spPr>
      </p:cxnSp>
      <p:sp>
        <p:nvSpPr>
          <p:cNvPr id="144" name="Google Shape;144;p9"/>
          <p:cNvSpPr txBox="1"/>
          <p:nvPr/>
        </p:nvSpPr>
        <p:spPr>
          <a:xfrm>
            <a:off x="2438400" y="6499225"/>
            <a:ext cx="4267200" cy="304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lt1"/>
                </a:solidFill>
                <a:latin typeface="Times New Roman"/>
                <a:ea typeface="Times New Roman"/>
                <a:cs typeface="Times New Roman"/>
                <a:sym typeface="Times New Roman"/>
              </a:rPr>
              <a:t>©  Centre for Financial Management , Bangalore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1371</Words>
  <Application>Microsoft Office PowerPoint</Application>
  <PresentationFormat>On-screen Show (4:3)</PresentationFormat>
  <Paragraphs>208</Paragraphs>
  <Slides>26</Slides>
  <Notes>22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Soaring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PowerPoint Presentation</vt:lpstr>
      <vt:lpstr>PowerPoint Presentation</vt:lpstr>
      <vt:lpstr>PowerPoint Presentation</vt:lpstr>
      <vt:lpstr>PowerPoint Presentation</vt:lpstr>
      <vt:lpstr>PowerPoint Presentation</vt:lpstr>
      <vt:lpstr>Answer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Pranav</dc:creator>
  <cp:lastModifiedBy>Jasmin Bid</cp:lastModifiedBy>
  <cp:revision>12</cp:revision>
  <dcterms:created xsi:type="dcterms:W3CDTF">2005-04-27T19:46:30Z</dcterms:created>
  <dcterms:modified xsi:type="dcterms:W3CDTF">2022-09-28T06:10:38Z</dcterms:modified>
</cp:coreProperties>
</file>