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6858000" cx="9144000"/>
  <p:notesSz cx="6858000" cy="9144000"/>
  <p:embeddedFontLst>
    <p:embeddedFont>
      <p:font typeface="Pacifico"/>
      <p:regular r:id="rId27"/>
    </p:embeddedFont>
    <p:embeddedFont>
      <p:font typeface="Candara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32" roundtripDataSignature="AMtx7mjCsNRsg3+3oaMQFklnKuHS96LU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Candara-regular.fntdata"/><Relationship Id="rId27" Type="http://schemas.openxmlformats.org/officeDocument/2006/relationships/font" Target="fonts/Pacific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Candar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andara-boldItalic.fntdata"/><Relationship Id="rId30" Type="http://schemas.openxmlformats.org/officeDocument/2006/relationships/font" Target="fonts/Candara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Google Shape;35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This chapter begins with a discussion of the wide variety of applications for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cryptographic hash functions. Next, we look at the security requirements for such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functions. Then we look at the use of cipher block chaining to implement a cryptographic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 function. The remainder of the chapter is devoted to the most important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widely used family of cryptographic hash functions, the Secure Hash Algorithm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(SHA) family.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3" name="Google Shape;4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 proceeding, we need to define two terms. For a hash value h =  H(x ), we say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x  is the preimage  of h . That is, x  is a data block whose hash function, using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H, is h . Because H is a many-to-one mapping, for any given hash value h 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will in general be multiple preimages. A collision  occurs if we have x ≠ y  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H(x ) =  H(y ). Because we are using hash functions for data integrity, collisions are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clearly undesirable.</a:t>
            </a:r>
            <a:endParaRPr/>
          </a:p>
        </p:txBody>
      </p:sp>
      <p:sp>
        <p:nvSpPr>
          <p:cNvPr id="434" name="Google Shape;434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5" name="Google Shape;4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Table 11.1 lists the generally accepted requirements for a cryptographic hash function.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first three properties are requirements for the practical application of 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 function.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fourth property, preimage resistant , is the one-way property: it is easy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generate a code given a message, but virtually impossible to generate a message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a code. This property is important if the authentication technique involves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of a secret value (Figure 11.3c). The secret value itself is not sent.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fifth property, second preimage resistant , guarantees that it is impossible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find an alternative message with the same hash value as a given message. This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prevents forgery when an encrypted hash code is used (Figures 11.3b and 11.4a). If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property were not true, an attacker would be capable of the following sequence: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First, observe or intercept a message plus its encrypted hash code; second, generate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unencrypted hash code from the message; third, generate an alternate message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the same hash code.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hash function that satisfies the first five properties in Table 11.1 is referred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as a weak hash function. If the sixth property, collision resistant , is also satisfied,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it is referred to as a strong hash function. A strong hash function protects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against an attack in which one party generates a message for another party to sign.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suppose Bob writes an IOU message, sends it to Alice, and she signs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it. Bob finds two messages with the same hash, one of which requires Alice to pay 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 amount and one that requires a large payment. Alice signs the first message,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Bob is then able to claim that the second message is authentic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final requirement in Table 11.1, pseudorandomness , has not traditionally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been listed as a requirement of cryptographic hash functions but is more or less implied.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[JOHN05] points out that cryptographic hash functions are commonly used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key derivation and pseudorandom number generation, and that in message integrity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applications, the three resistant properties depend on the output of the hash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appearing to be random. Thus, it makes sense to verify that in fact a given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 function produces pseudorandom output..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2" name="Google Shape;4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Figure 11.6 shows the relationships among the three resistant properties.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function that is collision resistant is also second preimage resistant, but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reverse is not necessarily true. A function can be collision resistant but not preimage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resistant and vice versa. A function can be preimage resistant but not second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preimage resistant and vice versa. See [MENE97] for a discussion.</a:t>
            </a:r>
            <a:endParaRPr/>
          </a:p>
        </p:txBody>
      </p:sp>
      <p:sp>
        <p:nvSpPr>
          <p:cNvPr id="453" name="Google Shape;453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9" name="Google Shape;459;p13:notes"/>
          <p:cNvSpPr txBox="1"/>
          <p:nvPr>
            <p:ph idx="1" type="body"/>
          </p:nvPr>
        </p:nvSpPr>
        <p:spPr>
          <a:xfrm>
            <a:off x="457200" y="4343400"/>
            <a:ext cx="6019800" cy="4341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 with encryption algorithms, there are two categories of attacks on hash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functions: brute-force attacks and cryptanalysis. A brute-force attack does not depend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 specific algorithm but depends only on bit length. In the case of a hash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function, a brute-force attack depends only on the bit length of the hash value. 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cryptanalysis, in contrast, is an attack based on weaknesses in a particular cryptographic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algorithm.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0" name="Google Shape;47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recent years, the most widely used hash function has been the Secure Hash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 (SHA). Indeed, because virtually every other widely used hash function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had been found to have substantial cryptanalytic weaknesses, SHA was more 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 the last remaining standardized hash algorithm by 2005. SHA was developed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the National Institute of Standards and Technology (NIST) and published as 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federal information processing standard (FIPS 180) in 1993. When weaknesses were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discovered in SHA, now known as SHA-0, a revised version was issued as FIPS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180-1 in 1995 and is referred to as SHA-1. The actual standards document is entitled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“Secure Hash Standard.” SHA is based on the hash function MD4, and its design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closely models MD4.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SHA-1 produces a hash value of 160 bits. In 2002, NIST produced a revised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version of the standard, FIPS 180-2, that defined three new versions of SHA, with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 value lengths of 256, 384, and 512 bits, known as SHA-256, SHA-384, 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SHA-512, respectively. Collectively, these hash algorithms are known as SHA-2 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new versions have the same underlying structure and use the same types of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modular arithmetic and logical binary operations as SHA-1.</a:t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6" name="Google Shape;47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revised document was issued as FIP PUB 180-3 in 2008, which added a 224-bit version (Table 11.3).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2015, NIST issued FIPS 180-4, which added two additional algorithms: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SHA-512/224 and SHA-512/256. SHA-1 and SHA-2 are also specified in RFC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6234, which essentially duplicates the material in FIPS 180-3 but adds a C code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2005, NIST announced the intention to phase out approval of SHA-1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move to a reliance on SHA-2 by 2010. Shortly thereafter, a research team described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attack in which two separate messages could be found that deliver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 SHA-1 hash using 2</a:t>
            </a:r>
            <a:r>
              <a:rPr baseline="3000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69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operations, far fewer than the 2</a:t>
            </a:r>
            <a:r>
              <a:rPr baseline="3000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operations previously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thought needed to find a collision with an SHA-1 hash [WANG05]. This result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should hasten the transition to SHA-2.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5" name="Google Shape;48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algorithm takes as input a message with a maximum length of less than 2</a:t>
            </a:r>
            <a:r>
              <a:rPr baseline="3000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128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bits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produces as output a 512-bit message digest. The input is processed in 1024-bit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blocks. Figure 11.9 depicts the overall processing of a message to produce a digest.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follows the general structure depicted in Figure 11.8. The processing consists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following steps.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1 Append padding bits.  The message is padded so that its length is congruent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896 modulo 1024 [length =  896(mod 1024)]. Padding is always added,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 if the message is already of the desired length. Thus, the number of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padding bits is in the range of 1 to 1024. The padding consists of a single 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 followed by the necessary number of 0 bits.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 Append length.  A block of 128 bits is appended to the message. This block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treated as an unsigned 128-bit integer (most significant byte first) 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contains the length of the original message (before the padding).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outcome of the first two steps yields a message that is an integer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 of 1024 bits in length. In Figure 11.9, the expanded message 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represented as the sequence of 1024-bit blocks M</a:t>
            </a:r>
            <a:r>
              <a:rPr b="0" baseline="-2500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, M</a:t>
            </a:r>
            <a:r>
              <a:rPr b="0" baseline="-2500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, . . .  , M</a:t>
            </a:r>
            <a:r>
              <a:rPr b="0" baseline="-2500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, so that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length of the expanded message is N *  1024 bits.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3 Initialize hash buffer.  A 512-bit buffer is used to hold intermediate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final results of the hash function. The buffer can be represented as eight 64-bit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registers (a, b, c, d, e, f, g, h)</a:t>
            </a: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These registers are initialized to the following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64-bit integers (hexadecimal values):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= 6A09E667F3BCC908 		e = 510E527FADE682D1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= BB67AE8584CAA73B	 	f = 9B05688C2B3E6C1F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= 3C6EF372FE94F82B 		g = 1F83D9ABFB41BD6B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 = A54FF53A5F1D36F1 		h = 5BE0CD19137E2179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values are stored in big-endian  format, which is the most significant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byte of a word in the low-address (leftmost) byte position. These words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were obtained by taking the first sixty-four bits of the fractional parts of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square roots of the first eight prime numbers.</a:t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Step 4 Process message in 1024-bit (128-word) blocks. The heart of the algorithm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module that consists of 80 rounds; this module is labeled F in Figure 11.9.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logic is illustrated in Figure 11.10.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Each round takes as input the 512-bit buffer value, abcdefgh, 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updates the contents of the buffer. At input to the first round, the buffer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 the value of the intermediate hash </a:t>
            </a: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value, </a:t>
            </a:r>
            <a:r>
              <a:rPr b="0" i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-25000" i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i-</a:t>
            </a:r>
            <a:r>
              <a:rPr b="0" baseline="-2500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Each round </a:t>
            </a:r>
            <a:r>
              <a:rPr b="0" i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makes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of a 64-bit value </a:t>
            </a:r>
            <a:r>
              <a:rPr b="0" i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baseline="-2500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derived from the current 1024-bit block being processed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baseline="-25000" i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). These values are derived using a message schedule described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subsequently. Each round also makes use of an additive constant </a:t>
            </a:r>
            <a:r>
              <a:rPr b="0" i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baseline="-25000" i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, where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  <a:r>
              <a:rPr b="0" i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≤ t</a:t>
            </a: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≤ 79 indicates one of the 80 rounds. These words represent the first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64 bits of the fractional parts of the cube roots of the first 80 prime 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Step 5 Output. After all N 1024-bit blocks have been processed, the output from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Nth stage is the 512-bit message digest.</a:t>
            </a:r>
            <a:endParaRPr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90" name="Google Shape;49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heart of the algorithm is a module that consists of 80 rounds; this module is labeled F in Figure 11.9.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logic is illustrated in Figure 11.10.</a:t>
            </a:r>
            <a:endParaRPr/>
          </a:p>
        </p:txBody>
      </p:sp>
      <p:sp>
        <p:nvSpPr>
          <p:cNvPr id="491" name="Google Shape;491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7" name="Google Shape;49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Let us look in more detail at the logic in each of the 80 steps of the processing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one 512-bit block (Figure 11.11).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02" name="Google Shape;50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11.12 Creation of 80-word Input Sequence for SHA-512 Processing of Single Block</a:t>
            </a:r>
            <a:endParaRPr/>
          </a:p>
        </p:txBody>
      </p:sp>
      <p:sp>
        <p:nvSpPr>
          <p:cNvPr id="503" name="Google Shape;503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8" name="Google Shape;3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hash function  H accepts a variable-length block of data M  as input and produces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fixed-size hash value h =  H(M ). A “good” hash function has the property that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of applying the function to a large set of inputs will produce outputs that are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evenly distributed and apparently random. In general terms, the principal object of 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 function is data integrity. A change to any bit or bits in M  results, with high probability,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change to the hash code.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kind of hash function needed for security applications is referred to as 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cryptographic hash function . A cryptographic hash function is an algorithm for which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computationally infeasible (because no attack is significantly more efficient than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brute force) to find either (a) a data object that maps to a pre-specified hash result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(the one-way property) or (b) two data objects that map to the same hash result (the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collision-free property). Because of these characteristics, hash functions are often used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determine whether or not data has changed.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5fbc3cf8f7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5fbc3cf8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g15fbc3cf8f7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4" name="Google Shape;3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Figure 11.1 depicts the general operation of a cryptographic hash function.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Typically, the input is padded out to an integer multiple of some fixed length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(e.g., 1024 bits), and the padding includes the value of the length of the original message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bits. The length field is a security measure to increase the difficulty for an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attacker to produce an alternative message with the same hash value.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1" name="Google Shape;3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Message authentication is a mechanism or service used to verify the integrity of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message. Message authentication assures that data received are exactly as sent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(i.e., contain no modification, insertion, deletion, or replay). In many cases, there 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requirement that the authentication mechanism assures that purported identity of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sender is valid. When a hash function is used to provide message authentication,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hash function value is often referred to as a message digest 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essence of the use of a hash function for message authentication is as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follows. The sender computes a hash value as a function of the bits in the message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transmits both the hash value and the message. The receiver performs the same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 calculation on the message bits and compares this value with the incoming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 value. If there is a mismatch, the receiver knows that the message (or possibly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hash value) has been altered (Figure 11.2a).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hash function must be transmitted in a secure fashion. That is, the hash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must be protected so that if an adversary alters or replaces the message,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not feasible for adversary to also alter the hash value to fool the receiver. This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of attack is shown in Figure 11.2b. In this example, Alice transmits a data block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attaches a hash value. Darth intercepts the message, alters or replaces the data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block, and calculates and attaches a new hash value. Bob receives the altered data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the new hash value and does not detect the change. To prevent this attack,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 value generated by Alice must be protected.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7" name="Google Shape;3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11.3 illustrates a variety of ways in which a hash code can be used to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message authentication, as follows: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 The message plus concatenated hash code is encrypted using symmetric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encryption. Because only A and B share the secret key, the message must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come from A and has not been altered. The hash code provides the structure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redundancy required to achieve authentication. Because encryption 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applied to the entire message plus hash code, confidentiality is also provided.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 Only the hash code is encrypted, using symmetric encryption. This reduces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processing burden for those applications that do not require confidentiality.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 It is possible to use a hash function but no encryption for message authentication.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technique assumes that the two communicating parties share a common secret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 S. A computes the hash value over the concatenation of M and S 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appends the resulting hash value to M. Because B possesses S, it can recompute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hash value to verify. Because the secret value itself is not sent, an opponent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cannot modify an intercepted message and cannot generate a false message.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d. Confidentiality can be added to the approach of method (c) by encrypting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entire message plus the hash code.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confidentiality is not required, method (b) has an advantage over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methods (a) and (d), which encrypts the entire message, in that less computation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required. Nevertheless, there has been growing interest in techniques that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avoid encryption (Figure 11.3c). Several reasons for this interest are pointed out in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[TSUD92].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 Encryption software is relatively slow. Even though the amount of data to be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encrypted per message is small, there may be a steady stream of messages into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out of a system.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 Encryption hardware costs are not negligible. Low-cost chip implementations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DES are available, but the cost adds up if all nodes in a network must have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capability.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 Encryption hardware is optimized toward large data sizes. For small blocks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data, a high proportion of the time is spent in initialization/invocation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overhead.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 Encryption algorithms may be covered by patents, and there is a cost associated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licensing their use.</a:t>
            </a:r>
            <a:endParaRPr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2" name="Google Shape;3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More commonly, message authentication is achieved using a message authentication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b="0"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 (MAC ), also known as a keyed hash function . Typically, MACs are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b="0"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between two parties that share a secret key to authenticate information exchanged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b="0"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between those parties. A MAC function takes as input a secret key and 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b="0"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block and produces a hash value, referred to as the MAC, which is associated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b="0"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the protected message. If the integrity of the message needs to be checked, the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b="0"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 function can be applied to the message and the result compared with the associated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b="0"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 value. An attacker who alters the message will be unable to alter the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b="0"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associated MAC value without knowledge of the secret key. Note that the verifying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b="0"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party also knows who the sending party is because no one else knows the secret key.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b="0" sz="111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b="0"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that the combination of hashing and encryption results in an overall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b="0"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that is, in fact, a MAC (Figure 11.3b). That is, E(K , H(M )) is a function of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b="0"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variable-length message M  and a secret key K , and it produces a fixed-size output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is secure against an opponent who does not know the secret key. In practice,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specific MAC algorithms are designed that are generally more efficient than an encryption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algorithm.</a:t>
            </a:r>
            <a:endParaRPr b="0" sz="1110"/>
          </a:p>
        </p:txBody>
      </p:sp>
      <p:sp>
        <p:nvSpPr>
          <p:cNvPr id="383" name="Google Shape;383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4" name="Google Shape;3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Another important application, which is similar to the message authentication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Application, is the digital signature . The operation of the digital signature is similar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that of the MAC. In the case of the digital signature, the hash value of a message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encrypted with a user’s private key. Anyone who knows the user’s public key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verify the integrity of the message that is associated with the digital signature.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case, an attacker who wishes to alter the message would need to know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user’s private key. As we shall see in Chapter 14, the implications of digital signatures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 beyond just message authentication.</a:t>
            </a:r>
            <a:endParaRPr b="0"/>
          </a:p>
        </p:txBody>
      </p:sp>
      <p:sp>
        <p:nvSpPr>
          <p:cNvPr id="395" name="Google Shape;395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1" name="Google Shape;4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11.4 illustrates, in a simplified fashion, how a hash code is used to provide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digital signature.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  The hash code is encrypted, using public-key encryption with the sender’s private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key. As with Figure 11.3b, this provides authentication. It also provides 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signature, because only the sender could have produced the encrypted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 code. In fact, this is the essence of the digital signature technique.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  If confidentiality as well as a digital signature is desired, then the message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plus the private-key-encrypted hash code can be encrypted using a symmetric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secret key. This is a common technique.</a:t>
            </a:r>
            <a:endParaRPr/>
          </a:p>
        </p:txBody>
      </p:sp>
      <p:sp>
        <p:nvSpPr>
          <p:cNvPr id="402" name="Google Shape;402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8" name="Google Shape;40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 functions are commonly used to create a one-way password file . Chapter 21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explains a scheme in which a hash of a password is stored by an operating system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rather than the password itself. Thus, the actual password is not retrievable by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hacker who gains access to the password file. In simple terms, when a user enters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password, the hash of that password is compared to the stored hash value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verification. This approach to password protection is used by most operating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 functions can be used for intrusion detection  and virus detection . Store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H(F) for each file on a system and secure the hash values (e.g., on a CD-R that 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kept secure). One can later determine if a file has been modified by recomputing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H(F). An intruder would need to change F without changing H(F).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cryptographic hash function can be used to construct a pseudorandom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(PRF)  or a pseudorandom number generator (PRNG) . A common application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 hash-based PRF is for the generation of symmetric keys. We discuss this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in Chapter 12.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1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10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1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1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21"/>
          <p:cNvGrpSpPr/>
          <p:nvPr/>
        </p:nvGrpSpPr>
        <p:grpSpPr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descr="Overlay-Blank.jpg" id="17" name="Google Shape;17;p21"/>
            <p:cNvPicPr preferRelativeResize="0"/>
            <p:nvPr/>
          </p:nvPicPr>
          <p:blipFill rotWithShape="1">
            <a:blip r:embed="rId2">
              <a:alphaModFix/>
            </a:blip>
            <a:srcRect b="0" l="1470" r="83676" t="0"/>
            <a:stretch/>
          </p:blipFill>
          <p:spPr>
            <a:xfrm>
              <a:off x="134471" y="0"/>
              <a:ext cx="1358153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Overlay-VerticalBridge.jpg" id="18" name="Google Shape;18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47800" y="0"/>
              <a:ext cx="267891" cy="6858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" name="Google Shape;19;p21"/>
          <p:cNvGrpSpPr/>
          <p:nvPr/>
        </p:nvGrpSpPr>
        <p:grpSpPr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descr="Overlay-Blank.jpg" id="20" name="Google Shape;20;p21"/>
            <p:cNvPicPr preferRelativeResize="0"/>
            <p:nvPr/>
          </p:nvPicPr>
          <p:blipFill rotWithShape="1">
            <a:blip r:embed="rId2">
              <a:alphaModFix/>
            </a:blip>
            <a:srcRect b="0" l="0" r="85126" t="0"/>
            <a:stretch/>
          </p:blipFill>
          <p:spPr>
            <a:xfrm>
              <a:off x="7651376" y="0"/>
              <a:ext cx="136017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Overlay-VerticalBridge.jpg" id="21" name="Google Shape;21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7413812" y="0"/>
              <a:ext cx="267891" cy="6858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HR-Color.png" id="22" name="Google Shape;2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4163" y="4841875"/>
            <a:ext cx="6035675" cy="33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1"/>
          <p:cNvSpPr txBox="1"/>
          <p:nvPr>
            <p:ph type="ctrTitle"/>
          </p:nvPr>
        </p:nvSpPr>
        <p:spPr>
          <a:xfrm>
            <a:off x="1854200" y="3693645"/>
            <a:ext cx="5446713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461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500">
                <a:latin typeface="Pacifico"/>
                <a:ea typeface="Pacifico"/>
                <a:cs typeface="Pacifico"/>
                <a:sym typeface="Pacifico"/>
              </a:defRPr>
            </a:lvl1pPr>
            <a:lvl2pPr lvl="1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" type="subTitle"/>
          </p:nvPr>
        </p:nvSpPr>
        <p:spPr>
          <a:xfrm>
            <a:off x="1854200" y="5204011"/>
            <a:ext cx="5446713" cy="851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21"/>
          <p:cNvSpPr txBox="1"/>
          <p:nvPr>
            <p:ph idx="10" type="dt"/>
          </p:nvPr>
        </p:nvSpPr>
        <p:spPr>
          <a:xfrm>
            <a:off x="52578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1" type="ftr"/>
          </p:nvPr>
        </p:nvSpPr>
        <p:spPr>
          <a:xfrm>
            <a:off x="17526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Blank.jpg" id="110" name="Google Shape;110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0"/>
          <p:cNvSpPr txBox="1"/>
          <p:nvPr>
            <p:ph type="title"/>
          </p:nvPr>
        </p:nvSpPr>
        <p:spPr>
          <a:xfrm>
            <a:off x="381000" y="609600"/>
            <a:ext cx="3612822" cy="1536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ndara"/>
              <a:buNone/>
              <a:defRPr b="0" sz="36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0"/>
          <p:cNvSpPr/>
          <p:nvPr>
            <p:ph idx="2" type="pic"/>
          </p:nvPr>
        </p:nvSpPr>
        <p:spPr>
          <a:xfrm>
            <a:off x="4873625" y="381000"/>
            <a:ext cx="3813175" cy="5697538"/>
          </a:xfrm>
          <a:prstGeom prst="rect">
            <a:avLst/>
          </a:prstGeom>
          <a:solidFill>
            <a:srgbClr val="D8D8D8"/>
          </a:solidFill>
          <a:ln cap="flat" cmpd="sng" w="101600">
            <a:solidFill>
              <a:srgbClr val="D0C6EB">
                <a:alpha val="4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3" name="Google Shape;113;p30"/>
          <p:cNvSpPr txBox="1"/>
          <p:nvPr>
            <p:ph idx="1" type="body"/>
          </p:nvPr>
        </p:nvSpPr>
        <p:spPr>
          <a:xfrm>
            <a:off x="379984" y="2209799"/>
            <a:ext cx="3613792" cy="322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400"/>
              </a:spcBef>
              <a:spcAft>
                <a:spcPts val="0"/>
              </a:spcAft>
              <a:buSzPts val="1800"/>
              <a:buNone/>
              <a:defRPr b="0" sz="18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4" name="Google Shape;114;p30"/>
          <p:cNvSpPr txBox="1"/>
          <p:nvPr>
            <p:ph idx="10" type="dt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0"/>
          <p:cNvSpPr txBox="1"/>
          <p:nvPr>
            <p:ph idx="11" type="ftr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0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, Alt." showMasterSp="0">
  <p:cSld name="Picture with Caption, Alt.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31"/>
          <p:cNvGrpSpPr/>
          <p:nvPr/>
        </p:nvGrpSpPr>
        <p:grpSpPr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descr="Overlay-Blank.jpg" id="119" name="Google Shape;119;p31"/>
            <p:cNvPicPr preferRelativeResize="0"/>
            <p:nvPr/>
          </p:nvPicPr>
          <p:blipFill rotWithShape="1">
            <a:blip r:embed="rId2">
              <a:alphaModFix/>
            </a:blip>
            <a:srcRect b="0" l="4301" r="46874" t="0"/>
            <a:stretch/>
          </p:blipFill>
          <p:spPr>
            <a:xfrm>
              <a:off x="4495800" y="0"/>
              <a:ext cx="46482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Overlay-VerticalBridge.jpg" id="120" name="Google Shape;120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4267200" y="0"/>
              <a:ext cx="267891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1" name="Google Shape;121;p31"/>
          <p:cNvSpPr txBox="1"/>
          <p:nvPr>
            <p:ph type="title"/>
          </p:nvPr>
        </p:nvSpPr>
        <p:spPr>
          <a:xfrm>
            <a:off x="381000" y="609600"/>
            <a:ext cx="3612822" cy="1536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ndara"/>
              <a:buNone/>
              <a:defRPr b="0" sz="36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1"/>
          <p:cNvSpPr/>
          <p:nvPr>
            <p:ph idx="2" type="pic"/>
          </p:nvPr>
        </p:nvSpPr>
        <p:spPr>
          <a:xfrm>
            <a:off x="4873625" y="381000"/>
            <a:ext cx="3813175" cy="5697538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23" name="Google Shape;123;p31"/>
          <p:cNvSpPr txBox="1"/>
          <p:nvPr>
            <p:ph idx="1" type="body"/>
          </p:nvPr>
        </p:nvSpPr>
        <p:spPr>
          <a:xfrm>
            <a:off x="379984" y="2209799"/>
            <a:ext cx="3613792" cy="322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400"/>
              </a:spcBef>
              <a:spcAft>
                <a:spcPts val="0"/>
              </a:spcAft>
              <a:buSzPts val="1800"/>
              <a:buNone/>
              <a:defRPr b="0" sz="18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4" name="Google Shape;124;p31"/>
          <p:cNvSpPr txBox="1"/>
          <p:nvPr>
            <p:ph idx="10" type="dt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1"/>
          <p:cNvSpPr txBox="1"/>
          <p:nvPr>
            <p:ph idx="11" type="ftr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1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2"/>
          <p:cNvGrpSpPr/>
          <p:nvPr/>
        </p:nvGrpSpPr>
        <p:grpSpPr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descr="Overlay-Blank.jpg" id="129" name="Google Shape;129;p32"/>
            <p:cNvPicPr preferRelativeResize="0"/>
            <p:nvPr/>
          </p:nvPicPr>
          <p:blipFill rotWithShape="1">
            <a:blip r:embed="rId2">
              <a:alphaModFix/>
            </a:blip>
            <a:srcRect b="0" l="0" r="0" t="23334"/>
            <a:stretch/>
          </p:blipFill>
          <p:spPr>
            <a:xfrm>
              <a:off x="0" y="1600200"/>
              <a:ext cx="9144000" cy="5257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Overlay-HorizontalBridge.jpg" id="130" name="Google Shape;130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372650"/>
              <a:ext cx="9144000" cy="2678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1" name="Google Shape;131;p32"/>
          <p:cNvSpPr txBox="1"/>
          <p:nvPr>
            <p:ph type="title"/>
          </p:nvPr>
        </p:nvSpPr>
        <p:spPr>
          <a:xfrm>
            <a:off x="792163" y="39688"/>
            <a:ext cx="757078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2"/>
          <p:cNvSpPr txBox="1"/>
          <p:nvPr>
            <p:ph idx="1" type="body"/>
          </p:nvPr>
        </p:nvSpPr>
        <p:spPr>
          <a:xfrm rot="5400000">
            <a:off x="2432844" y="121444"/>
            <a:ext cx="4289425" cy="7570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32"/>
          <p:cNvSpPr txBox="1"/>
          <p:nvPr>
            <p:ph idx="10" type="dt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2"/>
          <p:cNvSpPr txBox="1"/>
          <p:nvPr>
            <p:ph idx="11" type="ftr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2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33"/>
          <p:cNvGrpSpPr/>
          <p:nvPr/>
        </p:nvGrpSpPr>
        <p:grpSpPr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descr="Overlay-Blank.jpg" id="138" name="Google Shape;138;p33"/>
            <p:cNvPicPr preferRelativeResize="0"/>
            <p:nvPr/>
          </p:nvPicPr>
          <p:blipFill rotWithShape="1">
            <a:blip r:embed="rId2">
              <a:alphaModFix/>
            </a:blip>
            <a:srcRect b="0" l="1471" r="16862" t="0"/>
            <a:stretch/>
          </p:blipFill>
          <p:spPr>
            <a:xfrm>
              <a:off x="0" y="0"/>
              <a:ext cx="74676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Overlay-VerticalBridge.jpg" id="139" name="Google Shape;139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428309" y="0"/>
              <a:ext cx="267891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33"/>
          <p:cNvSpPr txBox="1"/>
          <p:nvPr>
            <p:ph type="title"/>
          </p:nvPr>
        </p:nvSpPr>
        <p:spPr>
          <a:xfrm rot="5400000">
            <a:off x="5495131" y="2505870"/>
            <a:ext cx="569753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3"/>
          <p:cNvSpPr txBox="1"/>
          <p:nvPr>
            <p:ph idx="1" type="body"/>
          </p:nvPr>
        </p:nvSpPr>
        <p:spPr>
          <a:xfrm rot="5400000">
            <a:off x="885031" y="-123031"/>
            <a:ext cx="5697537" cy="6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33"/>
          <p:cNvSpPr txBox="1"/>
          <p:nvPr>
            <p:ph idx="10" type="dt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3"/>
          <p:cNvSpPr txBox="1"/>
          <p:nvPr>
            <p:ph idx="11" type="ftr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3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35"/>
          <p:cNvGrpSpPr/>
          <p:nvPr/>
        </p:nvGrpSpPr>
        <p:grpSpPr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217" name="Google Shape;217;p35"/>
            <p:cNvSpPr/>
            <p:nvPr/>
          </p:nvSpPr>
          <p:spPr>
            <a:xfrm>
              <a:off x="2" y="2688"/>
              <a:ext cx="5758" cy="1632"/>
            </a:xfrm>
            <a:custGeom>
              <a:rect b="b" l="l" r="r" t="t"/>
              <a:pathLst>
                <a:path extrusionOk="0" h="4316" w="5740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8" name="Google Shape;218;p35"/>
            <p:cNvGrpSpPr/>
            <p:nvPr/>
          </p:nvGrpSpPr>
          <p:grpSpPr>
            <a:xfrm>
              <a:off x="1776" y="3024"/>
              <a:ext cx="3929" cy="1290"/>
              <a:chOff x="1776" y="3024"/>
              <a:chExt cx="3929" cy="1290"/>
            </a:xfrm>
          </p:grpSpPr>
          <p:grpSp>
            <p:nvGrpSpPr>
              <p:cNvPr id="219" name="Google Shape;219;p35"/>
              <p:cNvGrpSpPr/>
              <p:nvPr/>
            </p:nvGrpSpPr>
            <p:grpSpPr>
              <a:xfrm>
                <a:off x="2268" y="3934"/>
                <a:ext cx="638" cy="377"/>
                <a:chOff x="2268" y="3934"/>
                <a:chExt cx="638" cy="377"/>
              </a:xfrm>
            </p:grpSpPr>
            <p:sp>
              <p:nvSpPr>
                <p:cNvPr id="220" name="Google Shape;220;p35"/>
                <p:cNvSpPr/>
                <p:nvPr/>
              </p:nvSpPr>
              <p:spPr>
                <a:xfrm>
                  <a:off x="2268" y="3934"/>
                  <a:ext cx="638" cy="377"/>
                </a:xfrm>
                <a:prstGeom prst="ellipse">
                  <a:avLst/>
                </a:prstGeom>
                <a:gradFill>
                  <a:gsLst>
                    <a:gs pos="0">
                      <a:srgbClr val="9060F0"/>
                    </a:gs>
                    <a:gs pos="100000">
                      <a:schemeClr val="accen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1" name="Google Shape;221;p35"/>
                <p:cNvSpPr/>
                <p:nvPr/>
              </p:nvSpPr>
              <p:spPr>
                <a:xfrm>
                  <a:off x="2314" y="3958"/>
                  <a:ext cx="543" cy="332"/>
                </a:xfrm>
                <a:prstGeom prst="ellipse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rgbClr val="9060F0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2" name="Google Shape;222;p35"/>
                <p:cNvSpPr/>
                <p:nvPr/>
              </p:nvSpPr>
              <p:spPr>
                <a:xfrm>
                  <a:off x="2341" y="3979"/>
                  <a:ext cx="501" cy="299"/>
                </a:xfrm>
                <a:prstGeom prst="ellipse">
                  <a:avLst/>
                </a:prstGeom>
                <a:gradFill>
                  <a:gsLst>
                    <a:gs pos="0">
                      <a:srgbClr val="9261F4"/>
                    </a:gs>
                    <a:gs pos="100000">
                      <a:schemeClr val="accen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3" name="Google Shape;223;p35"/>
                <p:cNvSpPr/>
                <p:nvPr/>
              </p:nvSpPr>
              <p:spPr>
                <a:xfrm>
                  <a:off x="2368" y="3997"/>
                  <a:ext cx="444" cy="258"/>
                </a:xfrm>
                <a:prstGeom prst="ellipse">
                  <a:avLst/>
                </a:prstGeom>
                <a:gradFill>
                  <a:gsLst>
                    <a:gs pos="0">
                      <a:srgbClr val="9060F0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4" name="Google Shape;224;p35"/>
                <p:cNvSpPr/>
                <p:nvPr/>
              </p:nvSpPr>
              <p:spPr>
                <a:xfrm>
                  <a:off x="2385" y="4005"/>
                  <a:ext cx="413" cy="240"/>
                </a:xfrm>
                <a:prstGeom prst="ellipse">
                  <a:avLst/>
                </a:prstGeom>
                <a:gradFill>
                  <a:gsLst>
                    <a:gs pos="0">
                      <a:srgbClr val="9463F8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5" name="Google Shape;225;p35"/>
                <p:cNvSpPr/>
                <p:nvPr/>
              </p:nvSpPr>
              <p:spPr>
                <a:xfrm>
                  <a:off x="2437" y="4026"/>
                  <a:ext cx="306" cy="192"/>
                </a:xfrm>
                <a:prstGeom prst="ellipse">
                  <a:avLst/>
                </a:prstGeom>
                <a:gradFill>
                  <a:gsLst>
                    <a:gs pos="0">
                      <a:srgbClr val="9060F0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" name="Google Shape;226;p35"/>
                <p:cNvSpPr/>
                <p:nvPr/>
              </p:nvSpPr>
              <p:spPr>
                <a:xfrm>
                  <a:off x="2476" y="4056"/>
                  <a:ext cx="227" cy="135"/>
                </a:xfrm>
                <a:prstGeom prst="ellipse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rgbClr val="9261F4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" name="Google Shape;227;p35"/>
                <p:cNvSpPr/>
                <p:nvPr/>
              </p:nvSpPr>
              <p:spPr>
                <a:xfrm>
                  <a:off x="2542" y="4097"/>
                  <a:ext cx="90" cy="60"/>
                </a:xfrm>
                <a:prstGeom prst="ellipse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rgbClr val="9261F4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28" name="Google Shape;228;p35"/>
              <p:cNvSpPr/>
              <p:nvPr/>
            </p:nvSpPr>
            <p:spPr>
              <a:xfrm>
                <a:off x="3686" y="3810"/>
                <a:ext cx="532" cy="32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9261F4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35"/>
              <p:cNvSpPr/>
              <p:nvPr/>
            </p:nvSpPr>
            <p:spPr>
              <a:xfrm>
                <a:off x="3726" y="3840"/>
                <a:ext cx="452" cy="275"/>
              </a:xfrm>
              <a:prstGeom prst="ellipse">
                <a:avLst/>
              </a:prstGeom>
              <a:gradFill>
                <a:gsLst>
                  <a:gs pos="0">
                    <a:srgbClr val="9261F4"/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35"/>
              <p:cNvSpPr/>
              <p:nvPr/>
            </p:nvSpPr>
            <p:spPr>
              <a:xfrm>
                <a:off x="3782" y="3872"/>
                <a:ext cx="344" cy="20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9463F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35"/>
              <p:cNvSpPr/>
              <p:nvPr/>
            </p:nvSpPr>
            <p:spPr>
              <a:xfrm>
                <a:off x="3822" y="3896"/>
                <a:ext cx="262" cy="159"/>
              </a:xfrm>
              <a:prstGeom prst="ellipse">
                <a:avLst/>
              </a:prstGeom>
              <a:gradFill>
                <a:gsLst>
                  <a:gs pos="0">
                    <a:srgbClr val="9664FB"/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35"/>
              <p:cNvSpPr/>
              <p:nvPr/>
            </p:nvSpPr>
            <p:spPr>
              <a:xfrm>
                <a:off x="3856" y="3922"/>
                <a:ext cx="192" cy="10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9463F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35"/>
              <p:cNvSpPr/>
              <p:nvPr/>
            </p:nvSpPr>
            <p:spPr>
              <a:xfrm>
                <a:off x="3575" y="3715"/>
                <a:ext cx="383" cy="161"/>
              </a:xfrm>
              <a:custGeom>
                <a:rect b="b" l="l" r="r" t="t"/>
                <a:pathLst>
                  <a:path extrusionOk="0" h="161" w="382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>
                <a:gsLst>
                  <a:gs pos="0">
                    <a:srgbClr val="9463F8"/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35"/>
              <p:cNvSpPr/>
              <p:nvPr/>
            </p:nvSpPr>
            <p:spPr>
              <a:xfrm>
                <a:off x="3695" y="4170"/>
                <a:ext cx="444" cy="66"/>
              </a:xfrm>
              <a:custGeom>
                <a:rect b="b" l="l" r="r" t="t"/>
                <a:pathLst>
                  <a:path extrusionOk="0" h="66" w="443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>
                <a:gsLst>
                  <a:gs pos="0">
                    <a:srgbClr val="8D5EEC"/>
                  </a:gs>
                  <a:gs pos="100000">
                    <a:schemeClr val="accent1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35"/>
              <p:cNvSpPr/>
              <p:nvPr/>
            </p:nvSpPr>
            <p:spPr>
              <a:xfrm>
                <a:off x="3527" y="3906"/>
                <a:ext cx="89" cy="216"/>
              </a:xfrm>
              <a:custGeom>
                <a:rect b="b" l="l" r="r" t="t"/>
                <a:pathLst>
                  <a:path extrusionOk="0" h="216" w="89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9060F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35"/>
              <p:cNvSpPr/>
              <p:nvPr/>
            </p:nvSpPr>
            <p:spPr>
              <a:xfrm>
                <a:off x="3569" y="3745"/>
                <a:ext cx="750" cy="461"/>
              </a:xfrm>
              <a:custGeom>
                <a:rect b="b" l="l" r="r" t="t"/>
                <a:pathLst>
                  <a:path extrusionOk="0" h="461" w="747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9261F4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35"/>
              <p:cNvSpPr/>
              <p:nvPr/>
            </p:nvSpPr>
            <p:spPr>
              <a:xfrm>
                <a:off x="4037" y="3721"/>
                <a:ext cx="96" cy="30"/>
              </a:xfrm>
              <a:custGeom>
                <a:rect b="b" l="l" r="r" t="t"/>
                <a:pathLst>
                  <a:path extrusionOk="0" h="30" w="96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9060F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35"/>
              <p:cNvSpPr/>
              <p:nvPr/>
            </p:nvSpPr>
            <p:spPr>
              <a:xfrm>
                <a:off x="4175" y="4050"/>
                <a:ext cx="180" cy="132"/>
              </a:xfrm>
              <a:custGeom>
                <a:rect b="b" l="l" r="r" t="t"/>
                <a:pathLst>
                  <a:path extrusionOk="0" h="132" w="179">
                    <a:moveTo>
                      <a:pt x="0" y="132"/>
                    </a:moveTo>
                    <a:lnTo>
                      <a:pt x="29" y="132"/>
                    </a:lnTo>
                    <a:lnTo>
                      <a:pt x="77" y="108"/>
                    </a:lnTo>
                    <a:lnTo>
                      <a:pt x="119" y="78"/>
                    </a:lnTo>
                    <a:lnTo>
                      <a:pt x="155" y="48"/>
                    </a:lnTo>
                    <a:lnTo>
                      <a:pt x="179" y="12"/>
                    </a:lnTo>
                    <a:lnTo>
                      <a:pt x="173" y="6"/>
                    </a:lnTo>
                    <a:lnTo>
                      <a:pt x="167" y="0"/>
                    </a:lnTo>
                    <a:lnTo>
                      <a:pt x="137" y="42"/>
                    </a:lnTo>
                    <a:lnTo>
                      <a:pt x="101" y="78"/>
                    </a:lnTo>
                    <a:lnTo>
                      <a:pt x="53" y="108"/>
                    </a:lnTo>
                    <a:lnTo>
                      <a:pt x="0" y="132"/>
                    </a:lnTo>
                    <a:lnTo>
                      <a:pt x="0" y="13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9060F0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35"/>
              <p:cNvSpPr/>
              <p:nvPr/>
            </p:nvSpPr>
            <p:spPr>
              <a:xfrm>
                <a:off x="2585" y="3822"/>
                <a:ext cx="449" cy="186"/>
              </a:xfrm>
              <a:custGeom>
                <a:rect b="b" l="l" r="r" t="t"/>
                <a:pathLst>
                  <a:path extrusionOk="0" h="186" w="448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>
                <a:gsLst>
                  <a:gs pos="0">
                    <a:srgbClr val="9261F4"/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35"/>
              <p:cNvSpPr/>
              <p:nvPr/>
            </p:nvSpPr>
            <p:spPr>
              <a:xfrm>
                <a:off x="2142" y="3852"/>
                <a:ext cx="892" cy="462"/>
              </a:xfrm>
              <a:custGeom>
                <a:rect b="b" l="l" r="r" t="t"/>
                <a:pathLst>
                  <a:path extrusionOk="0" h="462" w="890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8D5EEC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35"/>
              <p:cNvSpPr/>
              <p:nvPr/>
            </p:nvSpPr>
            <p:spPr>
              <a:xfrm>
                <a:off x="2082" y="3828"/>
                <a:ext cx="407" cy="486"/>
              </a:xfrm>
              <a:custGeom>
                <a:rect b="b" l="l" r="r" t="t"/>
                <a:pathLst>
                  <a:path extrusionOk="0" h="486" w="40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9261F4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35"/>
              <p:cNvSpPr/>
              <p:nvPr/>
            </p:nvSpPr>
            <p:spPr>
              <a:xfrm>
                <a:off x="2987" y="4044"/>
                <a:ext cx="108" cy="252"/>
              </a:xfrm>
              <a:custGeom>
                <a:rect b="b" l="l" r="r" t="t"/>
                <a:pathLst>
                  <a:path extrusionOk="0" h="252" w="107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8B5DE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35"/>
              <p:cNvSpPr/>
              <p:nvPr/>
            </p:nvSpPr>
            <p:spPr>
              <a:xfrm>
                <a:off x="2068" y="3685"/>
                <a:ext cx="835" cy="150"/>
              </a:xfrm>
              <a:custGeom>
                <a:rect b="b" l="l" r="r" t="t"/>
                <a:pathLst>
                  <a:path extrusionOk="0" h="150" w="835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35"/>
              <p:cNvSpPr/>
              <p:nvPr/>
            </p:nvSpPr>
            <p:spPr>
              <a:xfrm>
                <a:off x="1867" y="3853"/>
                <a:ext cx="171" cy="461"/>
              </a:xfrm>
              <a:custGeom>
                <a:rect b="b" l="l" r="r" t="t"/>
                <a:pathLst>
                  <a:path extrusionOk="0" h="461" w="17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35"/>
              <p:cNvSpPr/>
              <p:nvPr/>
            </p:nvSpPr>
            <p:spPr>
              <a:xfrm>
                <a:off x="2951" y="3751"/>
                <a:ext cx="360" cy="563"/>
              </a:xfrm>
              <a:custGeom>
                <a:rect b="b" l="l" r="r" t="t"/>
                <a:pathLst>
                  <a:path extrusionOk="0" h="563" w="360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9060F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35"/>
              <p:cNvSpPr/>
              <p:nvPr/>
            </p:nvSpPr>
            <p:spPr>
              <a:xfrm>
                <a:off x="2318" y="3631"/>
                <a:ext cx="1078" cy="425"/>
              </a:xfrm>
              <a:custGeom>
                <a:rect b="b" l="l" r="r" t="t"/>
                <a:pathLst>
                  <a:path extrusionOk="0" h="425" w="1078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9060F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35"/>
              <p:cNvSpPr/>
              <p:nvPr/>
            </p:nvSpPr>
            <p:spPr>
              <a:xfrm>
                <a:off x="3304" y="4080"/>
                <a:ext cx="98" cy="234"/>
              </a:xfrm>
              <a:custGeom>
                <a:rect b="b" l="l" r="r" t="t"/>
                <a:pathLst>
                  <a:path extrusionOk="0" h="234" w="98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9060F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35"/>
              <p:cNvSpPr/>
              <p:nvPr/>
            </p:nvSpPr>
            <p:spPr>
              <a:xfrm>
                <a:off x="1776" y="3673"/>
                <a:ext cx="481" cy="641"/>
              </a:xfrm>
              <a:custGeom>
                <a:rect b="b" l="l" r="r" t="t"/>
                <a:pathLst>
                  <a:path extrusionOk="0" h="641" w="48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35"/>
              <p:cNvSpPr/>
              <p:nvPr/>
            </p:nvSpPr>
            <p:spPr>
              <a:xfrm>
                <a:off x="4200" y="3402"/>
                <a:ext cx="1201" cy="731"/>
              </a:xfrm>
              <a:custGeom>
                <a:rect b="b" l="l" r="r" t="t"/>
                <a:pathLst>
                  <a:path extrusionOk="0" h="731" w="120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>
                <a:gsLst>
                  <a:gs pos="0">
                    <a:srgbClr val="9D6FFF"/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35"/>
              <p:cNvSpPr/>
              <p:nvPr/>
            </p:nvSpPr>
            <p:spPr>
              <a:xfrm>
                <a:off x="4128" y="3366"/>
                <a:ext cx="544" cy="737"/>
              </a:xfrm>
              <a:custGeom>
                <a:rect b="b" l="l" r="r" t="t"/>
                <a:pathLst>
                  <a:path extrusionOk="0" h="737" w="544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>
                <a:gsLst>
                  <a:gs pos="0">
                    <a:srgbClr val="9D6FFF"/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35"/>
              <p:cNvSpPr/>
              <p:nvPr/>
            </p:nvSpPr>
            <p:spPr>
              <a:xfrm>
                <a:off x="4792" y="3360"/>
                <a:ext cx="609" cy="252"/>
              </a:xfrm>
              <a:custGeom>
                <a:rect b="b" l="l" r="r" t="t"/>
                <a:pathLst>
                  <a:path extrusionOk="0" h="252" w="609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>
                <a:gsLst>
                  <a:gs pos="0">
                    <a:srgbClr val="A176FF"/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35"/>
              <p:cNvSpPr/>
              <p:nvPr/>
            </p:nvSpPr>
            <p:spPr>
              <a:xfrm>
                <a:off x="5246" y="4007"/>
                <a:ext cx="72" cy="54"/>
              </a:xfrm>
              <a:custGeom>
                <a:rect b="b" l="l" r="r" t="t"/>
                <a:pathLst>
                  <a:path extrusionOk="0" h="54" w="72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9463F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35"/>
              <p:cNvSpPr/>
              <p:nvPr/>
            </p:nvSpPr>
            <p:spPr>
              <a:xfrm>
                <a:off x="4505" y="4073"/>
                <a:ext cx="705" cy="108"/>
              </a:xfrm>
              <a:custGeom>
                <a:rect b="b" l="l" r="r" t="t"/>
                <a:pathLst>
                  <a:path extrusionOk="0" h="108" w="705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9463F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35"/>
              <p:cNvSpPr/>
              <p:nvPr/>
            </p:nvSpPr>
            <p:spPr>
              <a:xfrm>
                <a:off x="5336" y="3654"/>
                <a:ext cx="143" cy="341"/>
              </a:xfrm>
              <a:custGeom>
                <a:rect b="b" l="l" r="r" t="t"/>
                <a:pathLst>
                  <a:path extrusionOk="0" h="341" w="143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9463F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35"/>
              <p:cNvSpPr/>
              <p:nvPr/>
            </p:nvSpPr>
            <p:spPr>
              <a:xfrm>
                <a:off x="5061" y="3624"/>
                <a:ext cx="83" cy="90"/>
              </a:xfrm>
              <a:custGeom>
                <a:rect b="b" l="l" r="r" t="t"/>
                <a:pathLst>
                  <a:path extrusionOk="0" h="90" w="83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9463F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35"/>
              <p:cNvSpPr/>
              <p:nvPr/>
            </p:nvSpPr>
            <p:spPr>
              <a:xfrm>
                <a:off x="4445" y="3552"/>
                <a:ext cx="717" cy="431"/>
              </a:xfrm>
              <a:custGeom>
                <a:rect b="b" l="l" r="r" t="t"/>
                <a:pathLst>
                  <a:path extrusionOk="0" h="431" w="717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9664FB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35"/>
              <p:cNvSpPr/>
              <p:nvPr/>
            </p:nvSpPr>
            <p:spPr>
              <a:xfrm>
                <a:off x="4349" y="3510"/>
                <a:ext cx="909" cy="533"/>
              </a:xfrm>
              <a:custGeom>
                <a:rect b="b" l="l" r="r" t="t"/>
                <a:pathLst>
                  <a:path extrusionOk="0" h="533" w="909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D6FFF"/>
                  </a:gs>
                  <a:gs pos="100000">
                    <a:schemeClr val="accen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35"/>
              <p:cNvSpPr/>
              <p:nvPr/>
            </p:nvSpPr>
            <p:spPr>
              <a:xfrm>
                <a:off x="4564" y="3492"/>
                <a:ext cx="365" cy="66"/>
              </a:xfrm>
              <a:custGeom>
                <a:rect b="b" l="l" r="r" t="t"/>
                <a:pathLst>
                  <a:path extrusionOk="0" h="66" w="365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>
                <a:gsLst>
                  <a:gs pos="0">
                    <a:srgbClr val="9D6FFF"/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35"/>
              <p:cNvSpPr/>
              <p:nvPr/>
            </p:nvSpPr>
            <p:spPr>
              <a:xfrm>
                <a:off x="4463" y="3558"/>
                <a:ext cx="66" cy="48"/>
              </a:xfrm>
              <a:custGeom>
                <a:rect b="b" l="l" r="r" t="t"/>
                <a:pathLst>
                  <a:path extrusionOk="0" h="48" w="66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>
                <a:gsLst>
                  <a:gs pos="0">
                    <a:srgbClr val="9D6FFF"/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35"/>
              <p:cNvSpPr/>
              <p:nvPr/>
            </p:nvSpPr>
            <p:spPr>
              <a:xfrm>
                <a:off x="5280" y="3186"/>
                <a:ext cx="383" cy="96"/>
              </a:xfrm>
              <a:custGeom>
                <a:rect b="b" l="l" r="r" t="t"/>
                <a:pathLst>
                  <a:path extrusionOk="0" h="96" w="382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35"/>
              <p:cNvSpPr/>
              <p:nvPr/>
            </p:nvSpPr>
            <p:spPr>
              <a:xfrm>
                <a:off x="5315" y="3024"/>
                <a:ext cx="258" cy="54"/>
              </a:xfrm>
              <a:custGeom>
                <a:rect b="b" l="l" r="r" t="t"/>
                <a:pathLst>
                  <a:path extrusionOk="0" h="54" w="258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35"/>
              <p:cNvSpPr/>
              <p:nvPr/>
            </p:nvSpPr>
            <p:spPr>
              <a:xfrm>
                <a:off x="5645" y="3066"/>
                <a:ext cx="60" cy="156"/>
              </a:xfrm>
              <a:custGeom>
                <a:rect b="b" l="l" r="r" t="t"/>
                <a:pathLst>
                  <a:path extrusionOk="0" h="156" w="60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35"/>
              <p:cNvSpPr/>
              <p:nvPr/>
            </p:nvSpPr>
            <p:spPr>
              <a:xfrm>
                <a:off x="5375" y="3246"/>
                <a:ext cx="192" cy="18"/>
              </a:xfrm>
              <a:custGeom>
                <a:rect b="b" l="l" r="r" t="t"/>
                <a:pathLst>
                  <a:path extrusionOk="0" h="18" w="192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35"/>
              <p:cNvSpPr/>
              <p:nvPr/>
            </p:nvSpPr>
            <p:spPr>
              <a:xfrm>
                <a:off x="5304" y="3042"/>
                <a:ext cx="161" cy="186"/>
              </a:xfrm>
              <a:custGeom>
                <a:rect b="b" l="l" r="r" t="t"/>
                <a:pathLst>
                  <a:path extrusionOk="0" h="186" w="161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35"/>
              <p:cNvSpPr/>
              <p:nvPr/>
            </p:nvSpPr>
            <p:spPr>
              <a:xfrm>
                <a:off x="5489" y="3042"/>
                <a:ext cx="186" cy="210"/>
              </a:xfrm>
              <a:custGeom>
                <a:rect b="b" l="l" r="r" t="t"/>
                <a:pathLst>
                  <a:path extrusionOk="0" h="210" w="185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35"/>
              <p:cNvSpPr/>
              <p:nvPr/>
            </p:nvSpPr>
            <p:spPr>
              <a:xfrm>
                <a:off x="5345" y="3058"/>
                <a:ext cx="299" cy="186"/>
              </a:xfrm>
              <a:custGeom>
                <a:rect b="b" l="l" r="r" t="t"/>
                <a:pathLst>
                  <a:path extrusionOk="0" h="186" w="299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35"/>
              <p:cNvSpPr/>
              <p:nvPr/>
            </p:nvSpPr>
            <p:spPr>
              <a:xfrm>
                <a:off x="3910" y="3948"/>
                <a:ext cx="84" cy="53"/>
              </a:xfrm>
              <a:prstGeom prst="ellipse">
                <a:avLst/>
              </a:prstGeom>
              <a:gradFill>
                <a:gsLst>
                  <a:gs pos="0">
                    <a:srgbClr val="9463F8"/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68" name="Google Shape;268;p35"/>
              <p:cNvGrpSpPr/>
              <p:nvPr/>
            </p:nvGrpSpPr>
            <p:grpSpPr>
              <a:xfrm>
                <a:off x="4546" y="3608"/>
                <a:ext cx="518" cy="319"/>
                <a:chOff x="4546" y="3608"/>
                <a:chExt cx="518" cy="319"/>
              </a:xfrm>
            </p:grpSpPr>
            <p:sp>
              <p:nvSpPr>
                <p:cNvPr id="269" name="Google Shape;269;p35"/>
                <p:cNvSpPr/>
                <p:nvPr/>
              </p:nvSpPr>
              <p:spPr>
                <a:xfrm>
                  <a:off x="4546" y="3608"/>
                  <a:ext cx="518" cy="319"/>
                </a:xfrm>
                <a:prstGeom prst="ellipse">
                  <a:avLst/>
                </a:prstGeom>
                <a:gradFill>
                  <a:gsLst>
                    <a:gs pos="0">
                      <a:srgbClr val="9463F8"/>
                    </a:gs>
                    <a:gs pos="100000">
                      <a:schemeClr val="accen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0" name="Google Shape;270;p35"/>
                <p:cNvSpPr/>
                <p:nvPr/>
              </p:nvSpPr>
              <p:spPr>
                <a:xfrm>
                  <a:off x="4578" y="3630"/>
                  <a:ext cx="446" cy="271"/>
                </a:xfrm>
                <a:prstGeom prst="ellipse">
                  <a:avLst/>
                </a:prstGeom>
                <a:gradFill>
                  <a:gsLst>
                    <a:gs pos="0">
                      <a:srgbClr val="9D6FFF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1" name="Google Shape;271;p35"/>
                <p:cNvSpPr/>
                <p:nvPr/>
              </p:nvSpPr>
              <p:spPr>
                <a:xfrm>
                  <a:off x="4610" y="3650"/>
                  <a:ext cx="386" cy="233"/>
                </a:xfrm>
                <a:prstGeom prst="ellipse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rgbClr val="9463F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2" name="Google Shape;272;p35"/>
                <p:cNvSpPr/>
                <p:nvPr/>
              </p:nvSpPr>
              <p:spPr>
                <a:xfrm>
                  <a:off x="4654" y="3678"/>
                  <a:ext cx="298" cy="177"/>
                </a:xfrm>
                <a:prstGeom prst="ellipse">
                  <a:avLst/>
                </a:prstGeom>
                <a:gradFill>
                  <a:gsLst>
                    <a:gs pos="0">
                      <a:srgbClr val="9463F8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3" name="Google Shape;273;p35"/>
                <p:cNvSpPr/>
                <p:nvPr/>
              </p:nvSpPr>
              <p:spPr>
                <a:xfrm>
                  <a:off x="4690" y="3698"/>
                  <a:ext cx="222" cy="139"/>
                </a:xfrm>
                <a:prstGeom prst="ellipse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rgbClr val="9463F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4" name="Google Shape;274;p35"/>
                <p:cNvSpPr/>
                <p:nvPr/>
              </p:nvSpPr>
              <p:spPr>
                <a:xfrm>
                  <a:off x="4738" y="3728"/>
                  <a:ext cx="126" cy="81"/>
                </a:xfrm>
                <a:prstGeom prst="ellipse">
                  <a:avLst/>
                </a:prstGeom>
                <a:gradFill>
                  <a:gsLst>
                    <a:gs pos="0">
                      <a:srgbClr val="9664FB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" name="Google Shape;275;p35"/>
              <p:cNvGrpSpPr/>
              <p:nvPr/>
            </p:nvGrpSpPr>
            <p:grpSpPr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276" name="Google Shape;276;p35"/>
                <p:cNvSpPr/>
                <p:nvPr/>
              </p:nvSpPr>
              <p:spPr>
                <a:xfrm>
                  <a:off x="5381" y="3085"/>
                  <a:ext cx="227" cy="132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7" name="Google Shape;277;p35"/>
                <p:cNvSpPr/>
                <p:nvPr/>
              </p:nvSpPr>
              <p:spPr>
                <a:xfrm>
                  <a:off x="5403" y="3099"/>
                  <a:ext cx="182" cy="102"/>
                </a:xfrm>
                <a:prstGeom prst="ellipse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dk2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8" name="Google Shape;278;p35"/>
                <p:cNvSpPr/>
                <p:nvPr/>
              </p:nvSpPr>
              <p:spPr>
                <a:xfrm>
                  <a:off x="5431" y="3109"/>
                  <a:ext cx="125" cy="82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9" name="Google Shape;279;p35"/>
                <p:cNvSpPr/>
                <p:nvPr/>
              </p:nvSpPr>
              <p:spPr>
                <a:xfrm>
                  <a:off x="5458" y="3125"/>
                  <a:ext cx="73" cy="47"/>
                </a:xfrm>
                <a:prstGeom prst="ellipse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dk2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80" name="Google Shape;280;p35"/>
          <p:cNvSpPr txBox="1"/>
          <p:nvPr>
            <p:ph type="ctrTitle"/>
          </p:nvPr>
        </p:nvSpPr>
        <p:spPr>
          <a:xfrm>
            <a:off x="685800" y="1692275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3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256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900"/>
              <a:buChar char="●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900"/>
              <a:buChar char="●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82" name="Google Shape;282;p35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3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3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36"/>
          <p:cNvSpPr txBox="1"/>
          <p:nvPr>
            <p:ph idx="1" type="body"/>
          </p:nvPr>
        </p:nvSpPr>
        <p:spPr>
          <a:xfrm>
            <a:off x="457200" y="1676400"/>
            <a:ext cx="822960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⮚"/>
              <a:defRPr/>
            </a:lvl1pPr>
            <a:lvl2pPr indent="-285750" lvl="1" marL="914400" algn="l">
              <a:spcBef>
                <a:spcPts val="360"/>
              </a:spcBef>
              <a:spcAft>
                <a:spcPts val="0"/>
              </a:spcAft>
              <a:buSzPts val="900"/>
              <a:buChar char="●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285750" lvl="3" marL="1828800" algn="l">
              <a:spcBef>
                <a:spcPts val="360"/>
              </a:spcBef>
              <a:spcAft>
                <a:spcPts val="0"/>
              </a:spcAft>
              <a:buSzPts val="90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88" name="Google Shape;288;p36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3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3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3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294" name="Google Shape;294;p37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3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8"/>
          <p:cNvSpPr txBox="1"/>
          <p:nvPr>
            <p:ph idx="1" type="body"/>
          </p:nvPr>
        </p:nvSpPr>
        <p:spPr>
          <a:xfrm>
            <a:off x="457200" y="1676400"/>
            <a:ext cx="403860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⮚"/>
              <a:defRPr sz="2800"/>
            </a:lvl1pPr>
            <a:lvl2pPr indent="-304800" lvl="1" marL="914400" algn="l">
              <a:spcBef>
                <a:spcPts val="480"/>
              </a:spcBef>
              <a:spcAft>
                <a:spcPts val="0"/>
              </a:spcAft>
              <a:buSzPts val="1200"/>
              <a:buChar char="●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285750" lvl="3" marL="1828800" algn="l">
              <a:spcBef>
                <a:spcPts val="360"/>
              </a:spcBef>
              <a:spcAft>
                <a:spcPts val="0"/>
              </a:spcAft>
              <a:buSzPts val="900"/>
              <a:buChar char="●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9pPr>
          </a:lstStyle>
          <a:p/>
        </p:txBody>
      </p:sp>
      <p:sp>
        <p:nvSpPr>
          <p:cNvPr id="300" name="Google Shape;300;p38"/>
          <p:cNvSpPr txBox="1"/>
          <p:nvPr>
            <p:ph idx="2" type="body"/>
          </p:nvPr>
        </p:nvSpPr>
        <p:spPr>
          <a:xfrm>
            <a:off x="4648200" y="1676400"/>
            <a:ext cx="403860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⮚"/>
              <a:defRPr sz="2800"/>
            </a:lvl1pPr>
            <a:lvl2pPr indent="-304800" lvl="1" marL="914400" algn="l">
              <a:spcBef>
                <a:spcPts val="480"/>
              </a:spcBef>
              <a:spcAft>
                <a:spcPts val="0"/>
              </a:spcAft>
              <a:buSzPts val="1200"/>
              <a:buChar char="●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285750" lvl="3" marL="1828800" algn="l">
              <a:spcBef>
                <a:spcPts val="360"/>
              </a:spcBef>
              <a:spcAft>
                <a:spcPts val="0"/>
              </a:spcAft>
              <a:buSzPts val="900"/>
              <a:buChar char="●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9pPr>
          </a:lstStyle>
          <a:p/>
        </p:txBody>
      </p:sp>
      <p:sp>
        <p:nvSpPr>
          <p:cNvPr id="301" name="Google Shape;301;p38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3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3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3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07" name="Google Shape;307;p3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⮚"/>
              <a:defRPr sz="2400"/>
            </a:lvl1pPr>
            <a:lvl2pPr indent="-292100" lvl="1" marL="914400" algn="l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279400" lvl="3" marL="1828800" algn="l">
              <a:spcBef>
                <a:spcPts val="320"/>
              </a:spcBef>
              <a:spcAft>
                <a:spcPts val="0"/>
              </a:spcAft>
              <a:buSzPts val="800"/>
              <a:buChar char="●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9pPr>
          </a:lstStyle>
          <a:p/>
        </p:txBody>
      </p:sp>
      <p:sp>
        <p:nvSpPr>
          <p:cNvPr id="308" name="Google Shape;308;p3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09" name="Google Shape;309;p3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⮚"/>
              <a:defRPr sz="2400"/>
            </a:lvl1pPr>
            <a:lvl2pPr indent="-292100" lvl="1" marL="914400" algn="l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279400" lvl="3" marL="1828800" algn="l">
              <a:spcBef>
                <a:spcPts val="320"/>
              </a:spcBef>
              <a:spcAft>
                <a:spcPts val="0"/>
              </a:spcAft>
              <a:buSzPts val="800"/>
              <a:buChar char="●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9pPr>
          </a:lstStyle>
          <a:p/>
        </p:txBody>
      </p:sp>
      <p:sp>
        <p:nvSpPr>
          <p:cNvPr id="310" name="Google Shape;310;p39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3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0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40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4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4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22"/>
          <p:cNvGrpSpPr/>
          <p:nvPr/>
        </p:nvGrpSpPr>
        <p:grpSpPr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descr="Overlay-Blank.jpg" id="29" name="Google Shape;29;p22"/>
            <p:cNvPicPr preferRelativeResize="0"/>
            <p:nvPr/>
          </p:nvPicPr>
          <p:blipFill rotWithShape="1">
            <a:blip r:embed="rId2">
              <a:alphaModFix/>
            </a:blip>
            <a:srcRect b="0" l="0" r="0" t="23334"/>
            <a:stretch/>
          </p:blipFill>
          <p:spPr>
            <a:xfrm>
              <a:off x="0" y="1600200"/>
              <a:ext cx="9144000" cy="5257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Overlay-HorizontalBridge.jpg" id="30" name="Google Shape;30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372650"/>
              <a:ext cx="9144000" cy="2678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" name="Google Shape;31;p22"/>
          <p:cNvSpPr txBox="1"/>
          <p:nvPr>
            <p:ph type="title"/>
          </p:nvPr>
        </p:nvSpPr>
        <p:spPr>
          <a:xfrm>
            <a:off x="792163" y="39688"/>
            <a:ext cx="757078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" type="body"/>
          </p:nvPr>
        </p:nvSpPr>
        <p:spPr>
          <a:xfrm>
            <a:off x="792163" y="1762125"/>
            <a:ext cx="7570787" cy="428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0" type="dt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1" type="ftr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4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4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4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algn="l">
              <a:spcBef>
                <a:spcPts val="640"/>
              </a:spcBef>
              <a:spcAft>
                <a:spcPts val="0"/>
              </a:spcAft>
              <a:buSzPts val="2560"/>
              <a:buChar char="⮚"/>
              <a:defRPr sz="3200"/>
            </a:lvl1pPr>
            <a:lvl2pPr indent="-317500" lvl="1" marL="914400" algn="l">
              <a:spcBef>
                <a:spcPts val="560"/>
              </a:spcBef>
              <a:spcAft>
                <a:spcPts val="0"/>
              </a:spcAft>
              <a:buSzPts val="1400"/>
              <a:buChar char="●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3pPr>
            <a:lvl4pPr indent="-292100" lvl="3" marL="1828800" algn="l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9pPr>
          </a:lstStyle>
          <a:p/>
        </p:txBody>
      </p:sp>
      <p:sp>
        <p:nvSpPr>
          <p:cNvPr id="325" name="Google Shape;325;p4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326" name="Google Shape;326;p4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4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4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4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32" name="Google Shape;332;p4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333" name="Google Shape;333;p43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4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4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4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44"/>
          <p:cNvSpPr txBox="1"/>
          <p:nvPr>
            <p:ph idx="1" type="body"/>
          </p:nvPr>
        </p:nvSpPr>
        <p:spPr>
          <a:xfrm rot="5400000">
            <a:off x="2344738" y="-211137"/>
            <a:ext cx="44545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⮚"/>
              <a:defRPr/>
            </a:lvl1pPr>
            <a:lvl2pPr indent="-285750" lvl="1" marL="914400" algn="l">
              <a:spcBef>
                <a:spcPts val="360"/>
              </a:spcBef>
              <a:spcAft>
                <a:spcPts val="0"/>
              </a:spcAft>
              <a:buSzPts val="900"/>
              <a:buChar char="●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285750" lvl="3" marL="1828800" algn="l">
              <a:spcBef>
                <a:spcPts val="360"/>
              </a:spcBef>
              <a:spcAft>
                <a:spcPts val="0"/>
              </a:spcAft>
              <a:buSzPts val="90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39" name="Google Shape;339;p44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4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4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5"/>
          <p:cNvSpPr txBox="1"/>
          <p:nvPr>
            <p:ph type="title"/>
          </p:nvPr>
        </p:nvSpPr>
        <p:spPr>
          <a:xfrm rot="5400000">
            <a:off x="4731544" y="2175669"/>
            <a:ext cx="5853112" cy="20574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45"/>
          <p:cNvSpPr txBox="1"/>
          <p:nvPr>
            <p:ph idx="1" type="body"/>
          </p:nvPr>
        </p:nvSpPr>
        <p:spPr>
          <a:xfrm rot="5400000">
            <a:off x="540544" y="194469"/>
            <a:ext cx="5853112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⮚"/>
              <a:defRPr/>
            </a:lvl1pPr>
            <a:lvl2pPr indent="-285750" lvl="1" marL="914400" algn="l">
              <a:spcBef>
                <a:spcPts val="360"/>
              </a:spcBef>
              <a:spcAft>
                <a:spcPts val="0"/>
              </a:spcAft>
              <a:buSzPts val="900"/>
              <a:buChar char="●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285750" lvl="3" marL="1828800" algn="l">
              <a:spcBef>
                <a:spcPts val="360"/>
              </a:spcBef>
              <a:spcAft>
                <a:spcPts val="0"/>
              </a:spcAft>
              <a:buSzPts val="90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45" name="Google Shape;345;p45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4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4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Blank.jpg" id="37" name="Google Shape;3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23"/>
          <p:cNvSpPr txBox="1"/>
          <p:nvPr>
            <p:ph idx="10" type="dt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1" type="ftr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24"/>
          <p:cNvGrpSpPr/>
          <p:nvPr/>
        </p:nvGrpSpPr>
        <p:grpSpPr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descr="Overlay-Blank.jpg" id="43" name="Google Shape;43;p24"/>
            <p:cNvPicPr preferRelativeResize="0"/>
            <p:nvPr/>
          </p:nvPicPr>
          <p:blipFill rotWithShape="1">
            <a:blip r:embed="rId2">
              <a:alphaModFix/>
            </a:blip>
            <a:srcRect b="0" l="0" r="0" t="23334"/>
            <a:stretch/>
          </p:blipFill>
          <p:spPr>
            <a:xfrm>
              <a:off x="0" y="1600200"/>
              <a:ext cx="9144000" cy="5257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Overlay-HorizontalBridge.jpg" id="44" name="Google Shape;44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372650"/>
              <a:ext cx="9144000" cy="26789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Overlay-HorizontalBridge.jpg" id="45" name="Google Shape;45;p24"/>
          <p:cNvPicPr preferRelativeResize="0"/>
          <p:nvPr/>
        </p:nvPicPr>
        <p:blipFill rotWithShape="1">
          <a:blip r:embed="rId3">
            <a:alphaModFix/>
          </a:blip>
          <a:srcRect b="39763" l="0" r="61030" t="23425"/>
          <a:stretch/>
        </p:blipFill>
        <p:spPr>
          <a:xfrm>
            <a:off x="4765675" y="2460625"/>
            <a:ext cx="3563938" cy="98425"/>
          </a:xfrm>
          <a:prstGeom prst="rect">
            <a:avLst/>
          </a:prstGeom>
          <a:solidFill>
            <a:srgbClr val="E1DBF2"/>
          </a:solidFill>
          <a:ln>
            <a:noFill/>
          </a:ln>
        </p:spPr>
      </p:pic>
      <p:pic>
        <p:nvPicPr>
          <p:cNvPr descr="Overlay-HorizontalBridge.jpg" id="46" name="Google Shape;46;p24"/>
          <p:cNvPicPr preferRelativeResize="0"/>
          <p:nvPr/>
        </p:nvPicPr>
        <p:blipFill rotWithShape="1">
          <a:blip r:embed="rId3">
            <a:alphaModFix/>
          </a:blip>
          <a:srcRect b="39763" l="0" r="61030" t="23425"/>
          <a:stretch/>
        </p:blipFill>
        <p:spPr>
          <a:xfrm>
            <a:off x="779463" y="2460625"/>
            <a:ext cx="3563937" cy="98425"/>
          </a:xfrm>
          <a:prstGeom prst="rect">
            <a:avLst/>
          </a:prstGeom>
          <a:solidFill>
            <a:srgbClr val="E1DBF2"/>
          </a:solidFill>
          <a:ln>
            <a:noFill/>
          </a:ln>
        </p:spPr>
      </p:pic>
      <p:sp>
        <p:nvSpPr>
          <p:cNvPr id="47" name="Google Shape;47;p24"/>
          <p:cNvSpPr txBox="1"/>
          <p:nvPr>
            <p:ph type="title"/>
          </p:nvPr>
        </p:nvSpPr>
        <p:spPr>
          <a:xfrm>
            <a:off x="792163" y="39688"/>
            <a:ext cx="757078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" type="body"/>
          </p:nvPr>
        </p:nvSpPr>
        <p:spPr>
          <a:xfrm>
            <a:off x="777240" y="1879320"/>
            <a:ext cx="356616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>
                <a:solidFill>
                  <a:srgbClr val="9E8AD6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4"/>
          <p:cNvSpPr txBox="1"/>
          <p:nvPr>
            <p:ph idx="2" type="body"/>
          </p:nvPr>
        </p:nvSpPr>
        <p:spPr>
          <a:xfrm>
            <a:off x="777240" y="2590799"/>
            <a:ext cx="3566160" cy="3487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spcBef>
                <a:spcPts val="2400"/>
              </a:spcBef>
              <a:spcAft>
                <a:spcPts val="0"/>
              </a:spcAft>
              <a:buSzPts val="2200"/>
              <a:buChar char="•"/>
              <a:defRPr sz="22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24"/>
          <p:cNvSpPr txBox="1"/>
          <p:nvPr>
            <p:ph idx="3" type="body"/>
          </p:nvPr>
        </p:nvSpPr>
        <p:spPr>
          <a:xfrm>
            <a:off x="4766048" y="1879320"/>
            <a:ext cx="356616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>
                <a:solidFill>
                  <a:srgbClr val="9E8AD6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24"/>
          <p:cNvSpPr txBox="1"/>
          <p:nvPr>
            <p:ph idx="4" type="body"/>
          </p:nvPr>
        </p:nvSpPr>
        <p:spPr>
          <a:xfrm>
            <a:off x="4766048" y="2590799"/>
            <a:ext cx="3566160" cy="3487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spcBef>
                <a:spcPts val="2400"/>
              </a:spcBef>
              <a:spcAft>
                <a:spcPts val="0"/>
              </a:spcAft>
              <a:buSzPts val="2200"/>
              <a:buChar char="•"/>
              <a:defRPr sz="22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24"/>
          <p:cNvSpPr txBox="1"/>
          <p:nvPr>
            <p:ph idx="10" type="dt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1" type="ftr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4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Picture" showMasterSp="0">
  <p:cSld name="Title Slide with Pictur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25"/>
          <p:cNvGrpSpPr/>
          <p:nvPr/>
        </p:nvGrpSpPr>
        <p:grpSpPr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descr="Overlay-Blank.jpg" id="57" name="Google Shape;57;p25"/>
            <p:cNvPicPr preferRelativeResize="0"/>
            <p:nvPr/>
          </p:nvPicPr>
          <p:blipFill rotWithShape="1">
            <a:blip r:embed="rId2">
              <a:alphaModFix/>
            </a:blip>
            <a:srcRect b="0" l="1470" r="83676" t="0"/>
            <a:stretch/>
          </p:blipFill>
          <p:spPr>
            <a:xfrm>
              <a:off x="134471" y="0"/>
              <a:ext cx="1358153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Overlay-VerticalBridge.jpg" id="58" name="Google Shape;58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47800" y="0"/>
              <a:ext cx="267891" cy="6858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" name="Google Shape;59;p25"/>
          <p:cNvGrpSpPr/>
          <p:nvPr/>
        </p:nvGrpSpPr>
        <p:grpSpPr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descr="Overlay-Blank.jpg" id="60" name="Google Shape;60;p25"/>
            <p:cNvPicPr preferRelativeResize="0"/>
            <p:nvPr/>
          </p:nvPicPr>
          <p:blipFill rotWithShape="1">
            <a:blip r:embed="rId2">
              <a:alphaModFix/>
            </a:blip>
            <a:srcRect b="0" l="0" r="85126" t="0"/>
            <a:stretch/>
          </p:blipFill>
          <p:spPr>
            <a:xfrm>
              <a:off x="7651376" y="0"/>
              <a:ext cx="136017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Overlay-VerticalBridge.jpg" id="61" name="Google Shape;61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7413812" y="0"/>
              <a:ext cx="267891" cy="6858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HR-Color.png" id="62" name="Google Shape;6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4163" y="4841875"/>
            <a:ext cx="6035675" cy="3397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5"/>
          <p:cNvSpPr txBox="1"/>
          <p:nvPr>
            <p:ph type="ctrTitle"/>
          </p:nvPr>
        </p:nvSpPr>
        <p:spPr>
          <a:xfrm>
            <a:off x="1854200" y="3693645"/>
            <a:ext cx="5446713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461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500">
                <a:latin typeface="Pacifico"/>
                <a:ea typeface="Pacifico"/>
                <a:cs typeface="Pacifico"/>
                <a:sym typeface="Pacifico"/>
              </a:defRPr>
            </a:lvl1pPr>
            <a:lvl2pPr lvl="1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" type="subTitle"/>
          </p:nvPr>
        </p:nvSpPr>
        <p:spPr>
          <a:xfrm>
            <a:off x="1854200" y="5204011"/>
            <a:ext cx="5446713" cy="851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5" name="Google Shape;65;p25"/>
          <p:cNvSpPr/>
          <p:nvPr>
            <p:ph idx="2" type="pic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66" name="Google Shape;66;p25"/>
          <p:cNvSpPr txBox="1"/>
          <p:nvPr>
            <p:ph idx="10" type="dt"/>
          </p:nvPr>
        </p:nvSpPr>
        <p:spPr>
          <a:xfrm>
            <a:off x="52578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1" type="ftr"/>
          </p:nvPr>
        </p:nvSpPr>
        <p:spPr>
          <a:xfrm>
            <a:off x="17526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26"/>
          <p:cNvGrpSpPr/>
          <p:nvPr/>
        </p:nvGrpSpPr>
        <p:grpSpPr>
          <a:xfrm>
            <a:off x="0" y="0"/>
            <a:ext cx="9144000" cy="1190625"/>
            <a:chOff x="0" y="0"/>
            <a:chExt cx="9144000" cy="1191256"/>
          </a:xfrm>
        </p:grpSpPr>
        <p:pic>
          <p:nvPicPr>
            <p:cNvPr descr="Overlay-Blank.jpg" id="70" name="Google Shape;70;p26"/>
            <p:cNvPicPr preferRelativeResize="0"/>
            <p:nvPr/>
          </p:nvPicPr>
          <p:blipFill rotWithShape="1">
            <a:blip r:embed="rId2">
              <a:alphaModFix/>
            </a:blip>
            <a:srcRect b="85555" l="0" r="0" t="0"/>
            <a:stretch/>
          </p:blipFill>
          <p:spPr>
            <a:xfrm>
              <a:off x="0" y="0"/>
              <a:ext cx="9144000" cy="99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Overlay-HorizontalBridge.jpg" id="71" name="Google Shape;71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10800000">
              <a:off x="0" y="923365"/>
              <a:ext cx="9144000" cy="26789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2" name="Google Shape;72;p26"/>
          <p:cNvGrpSpPr/>
          <p:nvPr/>
        </p:nvGrpSpPr>
        <p:grpSpPr>
          <a:xfrm flipH="1" rot="10800000">
            <a:off x="0" y="5667375"/>
            <a:ext cx="9144000" cy="1190625"/>
            <a:chOff x="0" y="0"/>
            <a:chExt cx="9144000" cy="1191256"/>
          </a:xfrm>
        </p:grpSpPr>
        <p:pic>
          <p:nvPicPr>
            <p:cNvPr descr="Overlay-Blank.jpg" id="73" name="Google Shape;73;p26"/>
            <p:cNvPicPr preferRelativeResize="0"/>
            <p:nvPr/>
          </p:nvPicPr>
          <p:blipFill rotWithShape="1">
            <a:blip r:embed="rId2">
              <a:alphaModFix/>
            </a:blip>
            <a:srcRect b="85555" l="0" r="0" t="0"/>
            <a:stretch/>
          </p:blipFill>
          <p:spPr>
            <a:xfrm>
              <a:off x="0" y="0"/>
              <a:ext cx="9144000" cy="99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Overlay-HorizontalBridge.jpg" id="74" name="Google Shape;74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10800000">
              <a:off x="0" y="923365"/>
              <a:ext cx="9144000" cy="26789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HR-Color.png" id="75" name="Google Shape;7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4163" y="3259138"/>
            <a:ext cx="6035675" cy="339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6"/>
          <p:cNvSpPr txBox="1"/>
          <p:nvPr>
            <p:ph type="title"/>
          </p:nvPr>
        </p:nvSpPr>
        <p:spPr>
          <a:xfrm>
            <a:off x="1854200" y="1851212"/>
            <a:ext cx="5446714" cy="173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461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6500" cap="none">
                <a:latin typeface="Pacifico"/>
                <a:ea typeface="Pacifico"/>
                <a:cs typeface="Pacifico"/>
                <a:sym typeface="Pacifico"/>
              </a:defRPr>
            </a:lvl1pPr>
            <a:lvl2pPr lvl="1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" type="body"/>
          </p:nvPr>
        </p:nvSpPr>
        <p:spPr>
          <a:xfrm>
            <a:off x="1854200" y="3576918"/>
            <a:ext cx="5446714" cy="829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8" name="Google Shape;78;p26"/>
          <p:cNvSpPr txBox="1"/>
          <p:nvPr>
            <p:ph idx="10" type="dt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1" type="ftr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27"/>
          <p:cNvGrpSpPr/>
          <p:nvPr/>
        </p:nvGrpSpPr>
        <p:grpSpPr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descr="Overlay-Blank.jpg" id="83" name="Google Shape;83;p27"/>
            <p:cNvPicPr preferRelativeResize="0"/>
            <p:nvPr/>
          </p:nvPicPr>
          <p:blipFill rotWithShape="1">
            <a:blip r:embed="rId2">
              <a:alphaModFix/>
            </a:blip>
            <a:srcRect b="0" l="0" r="0" t="23334"/>
            <a:stretch/>
          </p:blipFill>
          <p:spPr>
            <a:xfrm>
              <a:off x="0" y="1600200"/>
              <a:ext cx="9144000" cy="5257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Overlay-HorizontalBridge.jpg" id="84" name="Google Shape;84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372650"/>
              <a:ext cx="9144000" cy="2678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5" name="Google Shape;85;p27"/>
          <p:cNvSpPr txBox="1"/>
          <p:nvPr>
            <p:ph type="title"/>
          </p:nvPr>
        </p:nvSpPr>
        <p:spPr>
          <a:xfrm>
            <a:off x="792163" y="39688"/>
            <a:ext cx="757078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7"/>
          <p:cNvSpPr txBox="1"/>
          <p:nvPr>
            <p:ph idx="1" type="body"/>
          </p:nvPr>
        </p:nvSpPr>
        <p:spPr>
          <a:xfrm>
            <a:off x="792162" y="1774825"/>
            <a:ext cx="3566160" cy="4303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24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68300" lvl="1" marL="914400" algn="l">
              <a:spcBef>
                <a:spcPts val="600"/>
              </a:spcBef>
              <a:spcAft>
                <a:spcPts val="0"/>
              </a:spcAft>
              <a:buSzPts val="2200"/>
              <a:buChar char="•"/>
              <a:defRPr sz="2200"/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7" name="Google Shape;87;p27"/>
          <p:cNvSpPr txBox="1"/>
          <p:nvPr>
            <p:ph idx="2" type="body"/>
          </p:nvPr>
        </p:nvSpPr>
        <p:spPr>
          <a:xfrm>
            <a:off x="4766534" y="1774825"/>
            <a:ext cx="3566160" cy="4303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24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68300" lvl="1" marL="914400" algn="l">
              <a:spcBef>
                <a:spcPts val="600"/>
              </a:spcBef>
              <a:spcAft>
                <a:spcPts val="0"/>
              </a:spcAft>
              <a:buSzPts val="2200"/>
              <a:buChar char="•"/>
              <a:defRPr sz="2200"/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8" name="Google Shape;88;p27"/>
          <p:cNvSpPr txBox="1"/>
          <p:nvPr>
            <p:ph idx="10" type="dt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7"/>
          <p:cNvSpPr txBox="1"/>
          <p:nvPr>
            <p:ph idx="11" type="ftr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7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28"/>
          <p:cNvGrpSpPr/>
          <p:nvPr/>
        </p:nvGrpSpPr>
        <p:grpSpPr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descr="Overlay-Blank.jpg" id="93" name="Google Shape;93;p28"/>
            <p:cNvPicPr preferRelativeResize="0"/>
            <p:nvPr/>
          </p:nvPicPr>
          <p:blipFill rotWithShape="1">
            <a:blip r:embed="rId2">
              <a:alphaModFix/>
            </a:blip>
            <a:srcRect b="0" l="0" r="0" t="23334"/>
            <a:stretch/>
          </p:blipFill>
          <p:spPr>
            <a:xfrm>
              <a:off x="0" y="1600200"/>
              <a:ext cx="9144000" cy="5257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Overlay-HorizontalBridge.jpg" id="94" name="Google Shape;94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372650"/>
              <a:ext cx="9144000" cy="2678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5" name="Google Shape;95;p28"/>
          <p:cNvSpPr txBox="1"/>
          <p:nvPr>
            <p:ph type="title"/>
          </p:nvPr>
        </p:nvSpPr>
        <p:spPr>
          <a:xfrm>
            <a:off x="792163" y="39688"/>
            <a:ext cx="757078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8"/>
          <p:cNvSpPr txBox="1"/>
          <p:nvPr>
            <p:ph idx="10" type="dt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8"/>
          <p:cNvSpPr txBox="1"/>
          <p:nvPr>
            <p:ph idx="11" type="ftr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8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9"/>
          <p:cNvGrpSpPr/>
          <p:nvPr/>
        </p:nvGrpSpPr>
        <p:grpSpPr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descr="Overlay-Blank.jpg" id="101" name="Google Shape;101;p29"/>
            <p:cNvPicPr preferRelativeResize="0"/>
            <p:nvPr/>
          </p:nvPicPr>
          <p:blipFill rotWithShape="1">
            <a:blip r:embed="rId2">
              <a:alphaModFix/>
            </a:blip>
            <a:srcRect b="0" l="4301" r="46874" t="0"/>
            <a:stretch/>
          </p:blipFill>
          <p:spPr>
            <a:xfrm>
              <a:off x="4495800" y="0"/>
              <a:ext cx="46482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Overlay-VerticalBridge.jpg" id="102" name="Google Shape;102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4267200" y="0"/>
              <a:ext cx="267891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" name="Google Shape;103;p29"/>
          <p:cNvSpPr txBox="1"/>
          <p:nvPr>
            <p:ph type="title"/>
          </p:nvPr>
        </p:nvSpPr>
        <p:spPr>
          <a:xfrm>
            <a:off x="381000" y="609600"/>
            <a:ext cx="3612776" cy="15374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3600"/>
            </a:lvl1pPr>
            <a:lvl2pPr lvl="1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9"/>
          <p:cNvSpPr txBox="1"/>
          <p:nvPr>
            <p:ph idx="1" type="body"/>
          </p:nvPr>
        </p:nvSpPr>
        <p:spPr>
          <a:xfrm>
            <a:off x="4885859" y="381001"/>
            <a:ext cx="3813174" cy="5697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2400"/>
              </a:spcBef>
              <a:spcAft>
                <a:spcPts val="0"/>
              </a:spcAft>
              <a:buSzPts val="2400"/>
              <a:buChar char="•"/>
              <a:defRPr b="0" sz="2400"/>
            </a:lvl1pPr>
            <a:lvl2pPr indent="-368300" lvl="1" marL="914400" algn="l">
              <a:spcBef>
                <a:spcPts val="600"/>
              </a:spcBef>
              <a:spcAft>
                <a:spcPts val="0"/>
              </a:spcAft>
              <a:buSzPts val="2200"/>
              <a:buChar char="•"/>
              <a:defRPr b="0" sz="2200"/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b="0" sz="20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sz="18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5" name="Google Shape;105;p29"/>
          <p:cNvSpPr txBox="1"/>
          <p:nvPr>
            <p:ph idx="2" type="body"/>
          </p:nvPr>
        </p:nvSpPr>
        <p:spPr>
          <a:xfrm>
            <a:off x="381000" y="2209801"/>
            <a:ext cx="3612776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400"/>
              </a:spcBef>
              <a:spcAft>
                <a:spcPts val="0"/>
              </a:spcAft>
              <a:buSzPts val="1800"/>
              <a:buNone/>
              <a:defRPr b="0"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6" name="Google Shape;106;p29"/>
          <p:cNvSpPr txBox="1"/>
          <p:nvPr>
            <p:ph idx="10" type="dt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9"/>
          <p:cNvSpPr txBox="1"/>
          <p:nvPr>
            <p:ph idx="11" type="ftr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9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title"/>
          </p:nvPr>
        </p:nvSpPr>
        <p:spPr>
          <a:xfrm>
            <a:off x="792163" y="39688"/>
            <a:ext cx="757078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1" name="Google Shape;11;p20"/>
          <p:cNvSpPr txBox="1"/>
          <p:nvPr>
            <p:ph idx="1" type="body"/>
          </p:nvPr>
        </p:nvSpPr>
        <p:spPr>
          <a:xfrm>
            <a:off x="792163" y="1762125"/>
            <a:ext cx="7570787" cy="428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2400"/>
              </a:spcBef>
              <a:spcAft>
                <a:spcPts val="0"/>
              </a:spcAft>
              <a:buClr>
                <a:srgbClr val="BAABE3"/>
              </a:buClr>
              <a:buSzPts val="2800"/>
              <a:buFont typeface="Candara"/>
              <a:buChar char="•"/>
              <a:defRPr b="0" i="0" sz="28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937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ndara"/>
              <a:buChar char="•"/>
              <a:defRPr b="0" i="0" sz="26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BAABE3"/>
              </a:buClr>
              <a:buSzPts val="2400"/>
              <a:buFont typeface="Candara"/>
              <a:buChar char="•"/>
              <a:defRPr b="0" i="0" sz="2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683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ndara"/>
              <a:buChar char="•"/>
              <a:defRPr b="0" i="0" sz="22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BAABE3"/>
              </a:buClr>
              <a:buSzPts val="2000"/>
              <a:buFont typeface="Candara"/>
              <a:buChar char="•"/>
              <a:defRPr b="0" i="0" sz="2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0" type="dt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20"/>
          <p:cNvSpPr txBox="1"/>
          <p:nvPr>
            <p:ph idx="11" type="ftr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34"/>
          <p:cNvGrpSpPr/>
          <p:nvPr/>
        </p:nvGrpSpPr>
        <p:grpSpPr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147" name="Google Shape;147;p34"/>
            <p:cNvSpPr/>
            <p:nvPr/>
          </p:nvSpPr>
          <p:spPr>
            <a:xfrm>
              <a:off x="2" y="2688"/>
              <a:ext cx="5758" cy="1632"/>
            </a:xfrm>
            <a:custGeom>
              <a:rect b="b" l="l" r="r" t="t"/>
              <a:pathLst>
                <a:path extrusionOk="0" h="4316" w="5740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8" name="Google Shape;148;p34"/>
            <p:cNvGrpSpPr/>
            <p:nvPr/>
          </p:nvGrpSpPr>
          <p:grpSpPr>
            <a:xfrm>
              <a:off x="1776" y="3024"/>
              <a:ext cx="3929" cy="1290"/>
              <a:chOff x="1776" y="3024"/>
              <a:chExt cx="3929" cy="1290"/>
            </a:xfrm>
          </p:grpSpPr>
          <p:grpSp>
            <p:nvGrpSpPr>
              <p:cNvPr id="149" name="Google Shape;149;p34"/>
              <p:cNvGrpSpPr/>
              <p:nvPr/>
            </p:nvGrpSpPr>
            <p:grpSpPr>
              <a:xfrm>
                <a:off x="2268" y="3934"/>
                <a:ext cx="638" cy="377"/>
                <a:chOff x="2268" y="3934"/>
                <a:chExt cx="638" cy="377"/>
              </a:xfrm>
            </p:grpSpPr>
            <p:sp>
              <p:nvSpPr>
                <p:cNvPr id="150" name="Google Shape;150;p34"/>
                <p:cNvSpPr/>
                <p:nvPr/>
              </p:nvSpPr>
              <p:spPr>
                <a:xfrm>
                  <a:off x="2268" y="3934"/>
                  <a:ext cx="638" cy="377"/>
                </a:xfrm>
                <a:prstGeom prst="ellipse">
                  <a:avLst/>
                </a:prstGeom>
                <a:gradFill>
                  <a:gsLst>
                    <a:gs pos="0">
                      <a:srgbClr val="9060F0"/>
                    </a:gs>
                    <a:gs pos="100000">
                      <a:schemeClr val="accen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" name="Google Shape;151;p34"/>
                <p:cNvSpPr/>
                <p:nvPr/>
              </p:nvSpPr>
              <p:spPr>
                <a:xfrm>
                  <a:off x="2314" y="3958"/>
                  <a:ext cx="543" cy="332"/>
                </a:xfrm>
                <a:prstGeom prst="ellipse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rgbClr val="9060F0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" name="Google Shape;152;p34"/>
                <p:cNvSpPr/>
                <p:nvPr/>
              </p:nvSpPr>
              <p:spPr>
                <a:xfrm>
                  <a:off x="2341" y="3979"/>
                  <a:ext cx="501" cy="299"/>
                </a:xfrm>
                <a:prstGeom prst="ellipse">
                  <a:avLst/>
                </a:prstGeom>
                <a:gradFill>
                  <a:gsLst>
                    <a:gs pos="0">
                      <a:srgbClr val="9261F4"/>
                    </a:gs>
                    <a:gs pos="100000">
                      <a:schemeClr val="accen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" name="Google Shape;153;p34"/>
                <p:cNvSpPr/>
                <p:nvPr/>
              </p:nvSpPr>
              <p:spPr>
                <a:xfrm>
                  <a:off x="2368" y="3997"/>
                  <a:ext cx="444" cy="258"/>
                </a:xfrm>
                <a:prstGeom prst="ellipse">
                  <a:avLst/>
                </a:prstGeom>
                <a:gradFill>
                  <a:gsLst>
                    <a:gs pos="0">
                      <a:srgbClr val="9060F0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" name="Google Shape;154;p34"/>
                <p:cNvSpPr/>
                <p:nvPr/>
              </p:nvSpPr>
              <p:spPr>
                <a:xfrm>
                  <a:off x="2385" y="4005"/>
                  <a:ext cx="413" cy="240"/>
                </a:xfrm>
                <a:prstGeom prst="ellipse">
                  <a:avLst/>
                </a:prstGeom>
                <a:gradFill>
                  <a:gsLst>
                    <a:gs pos="0">
                      <a:srgbClr val="9463F8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" name="Google Shape;155;p34"/>
                <p:cNvSpPr/>
                <p:nvPr/>
              </p:nvSpPr>
              <p:spPr>
                <a:xfrm>
                  <a:off x="2437" y="4026"/>
                  <a:ext cx="306" cy="192"/>
                </a:xfrm>
                <a:prstGeom prst="ellipse">
                  <a:avLst/>
                </a:prstGeom>
                <a:gradFill>
                  <a:gsLst>
                    <a:gs pos="0">
                      <a:srgbClr val="9060F0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" name="Google Shape;156;p34"/>
                <p:cNvSpPr/>
                <p:nvPr/>
              </p:nvSpPr>
              <p:spPr>
                <a:xfrm>
                  <a:off x="2476" y="4056"/>
                  <a:ext cx="227" cy="135"/>
                </a:xfrm>
                <a:prstGeom prst="ellipse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rgbClr val="9261F4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" name="Google Shape;157;p34"/>
                <p:cNvSpPr/>
                <p:nvPr/>
              </p:nvSpPr>
              <p:spPr>
                <a:xfrm>
                  <a:off x="2542" y="4097"/>
                  <a:ext cx="90" cy="60"/>
                </a:xfrm>
                <a:prstGeom prst="ellipse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rgbClr val="9261F4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8" name="Google Shape;158;p34"/>
              <p:cNvSpPr/>
              <p:nvPr/>
            </p:nvSpPr>
            <p:spPr>
              <a:xfrm>
                <a:off x="3686" y="3810"/>
                <a:ext cx="532" cy="32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9261F4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34"/>
              <p:cNvSpPr/>
              <p:nvPr/>
            </p:nvSpPr>
            <p:spPr>
              <a:xfrm>
                <a:off x="3726" y="3840"/>
                <a:ext cx="452" cy="275"/>
              </a:xfrm>
              <a:prstGeom prst="ellipse">
                <a:avLst/>
              </a:prstGeom>
              <a:gradFill>
                <a:gsLst>
                  <a:gs pos="0">
                    <a:srgbClr val="9261F4"/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34"/>
              <p:cNvSpPr/>
              <p:nvPr/>
            </p:nvSpPr>
            <p:spPr>
              <a:xfrm>
                <a:off x="3782" y="3872"/>
                <a:ext cx="344" cy="20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9463F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34"/>
              <p:cNvSpPr/>
              <p:nvPr/>
            </p:nvSpPr>
            <p:spPr>
              <a:xfrm>
                <a:off x="3822" y="3896"/>
                <a:ext cx="262" cy="159"/>
              </a:xfrm>
              <a:prstGeom prst="ellipse">
                <a:avLst/>
              </a:prstGeom>
              <a:gradFill>
                <a:gsLst>
                  <a:gs pos="0">
                    <a:srgbClr val="9664FB"/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34"/>
              <p:cNvSpPr/>
              <p:nvPr/>
            </p:nvSpPr>
            <p:spPr>
              <a:xfrm>
                <a:off x="3856" y="3922"/>
                <a:ext cx="192" cy="107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rgbClr val="9463F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34"/>
              <p:cNvSpPr/>
              <p:nvPr/>
            </p:nvSpPr>
            <p:spPr>
              <a:xfrm>
                <a:off x="3575" y="3715"/>
                <a:ext cx="383" cy="161"/>
              </a:xfrm>
              <a:custGeom>
                <a:rect b="b" l="l" r="r" t="t"/>
                <a:pathLst>
                  <a:path extrusionOk="0" h="161" w="382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>
                <a:gsLst>
                  <a:gs pos="0">
                    <a:srgbClr val="9463F8"/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34"/>
              <p:cNvSpPr/>
              <p:nvPr/>
            </p:nvSpPr>
            <p:spPr>
              <a:xfrm>
                <a:off x="3695" y="4170"/>
                <a:ext cx="444" cy="66"/>
              </a:xfrm>
              <a:custGeom>
                <a:rect b="b" l="l" r="r" t="t"/>
                <a:pathLst>
                  <a:path extrusionOk="0" h="66" w="443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>
                <a:gsLst>
                  <a:gs pos="0">
                    <a:srgbClr val="8D5EEC"/>
                  </a:gs>
                  <a:gs pos="100000">
                    <a:schemeClr val="accent1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34"/>
              <p:cNvSpPr/>
              <p:nvPr/>
            </p:nvSpPr>
            <p:spPr>
              <a:xfrm>
                <a:off x="3527" y="3906"/>
                <a:ext cx="89" cy="216"/>
              </a:xfrm>
              <a:custGeom>
                <a:rect b="b" l="l" r="r" t="t"/>
                <a:pathLst>
                  <a:path extrusionOk="0" h="216" w="89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9060F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34"/>
              <p:cNvSpPr/>
              <p:nvPr/>
            </p:nvSpPr>
            <p:spPr>
              <a:xfrm>
                <a:off x="3569" y="3745"/>
                <a:ext cx="750" cy="461"/>
              </a:xfrm>
              <a:custGeom>
                <a:rect b="b" l="l" r="r" t="t"/>
                <a:pathLst>
                  <a:path extrusionOk="0" h="461" w="747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9261F4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34"/>
              <p:cNvSpPr/>
              <p:nvPr/>
            </p:nvSpPr>
            <p:spPr>
              <a:xfrm>
                <a:off x="4037" y="3721"/>
                <a:ext cx="96" cy="30"/>
              </a:xfrm>
              <a:custGeom>
                <a:rect b="b" l="l" r="r" t="t"/>
                <a:pathLst>
                  <a:path extrusionOk="0" h="30" w="96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9060F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34"/>
              <p:cNvSpPr/>
              <p:nvPr/>
            </p:nvSpPr>
            <p:spPr>
              <a:xfrm>
                <a:off x="4175" y="4050"/>
                <a:ext cx="180" cy="132"/>
              </a:xfrm>
              <a:custGeom>
                <a:rect b="b" l="l" r="r" t="t"/>
                <a:pathLst>
                  <a:path extrusionOk="0" h="132" w="179">
                    <a:moveTo>
                      <a:pt x="0" y="132"/>
                    </a:moveTo>
                    <a:lnTo>
                      <a:pt x="29" y="132"/>
                    </a:lnTo>
                    <a:lnTo>
                      <a:pt x="77" y="108"/>
                    </a:lnTo>
                    <a:lnTo>
                      <a:pt x="119" y="78"/>
                    </a:lnTo>
                    <a:lnTo>
                      <a:pt x="155" y="48"/>
                    </a:lnTo>
                    <a:lnTo>
                      <a:pt x="179" y="12"/>
                    </a:lnTo>
                    <a:lnTo>
                      <a:pt x="173" y="6"/>
                    </a:lnTo>
                    <a:lnTo>
                      <a:pt x="167" y="0"/>
                    </a:lnTo>
                    <a:lnTo>
                      <a:pt x="137" y="42"/>
                    </a:lnTo>
                    <a:lnTo>
                      <a:pt x="101" y="78"/>
                    </a:lnTo>
                    <a:lnTo>
                      <a:pt x="53" y="108"/>
                    </a:lnTo>
                    <a:lnTo>
                      <a:pt x="0" y="132"/>
                    </a:lnTo>
                    <a:lnTo>
                      <a:pt x="0" y="13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9060F0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34"/>
              <p:cNvSpPr/>
              <p:nvPr/>
            </p:nvSpPr>
            <p:spPr>
              <a:xfrm>
                <a:off x="2585" y="3822"/>
                <a:ext cx="449" cy="186"/>
              </a:xfrm>
              <a:custGeom>
                <a:rect b="b" l="l" r="r" t="t"/>
                <a:pathLst>
                  <a:path extrusionOk="0" h="186" w="448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>
                <a:gsLst>
                  <a:gs pos="0">
                    <a:srgbClr val="9261F4"/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34"/>
              <p:cNvSpPr/>
              <p:nvPr/>
            </p:nvSpPr>
            <p:spPr>
              <a:xfrm>
                <a:off x="2142" y="3852"/>
                <a:ext cx="892" cy="462"/>
              </a:xfrm>
              <a:custGeom>
                <a:rect b="b" l="l" r="r" t="t"/>
                <a:pathLst>
                  <a:path extrusionOk="0" h="462" w="890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8D5EEC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34"/>
              <p:cNvSpPr/>
              <p:nvPr/>
            </p:nvSpPr>
            <p:spPr>
              <a:xfrm>
                <a:off x="2082" y="3828"/>
                <a:ext cx="407" cy="486"/>
              </a:xfrm>
              <a:custGeom>
                <a:rect b="b" l="l" r="r" t="t"/>
                <a:pathLst>
                  <a:path extrusionOk="0" h="486" w="40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9261F4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34"/>
              <p:cNvSpPr/>
              <p:nvPr/>
            </p:nvSpPr>
            <p:spPr>
              <a:xfrm>
                <a:off x="2987" y="4044"/>
                <a:ext cx="108" cy="252"/>
              </a:xfrm>
              <a:custGeom>
                <a:rect b="b" l="l" r="r" t="t"/>
                <a:pathLst>
                  <a:path extrusionOk="0" h="252" w="107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8B5DE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34"/>
              <p:cNvSpPr/>
              <p:nvPr/>
            </p:nvSpPr>
            <p:spPr>
              <a:xfrm>
                <a:off x="2068" y="3685"/>
                <a:ext cx="835" cy="150"/>
              </a:xfrm>
              <a:custGeom>
                <a:rect b="b" l="l" r="r" t="t"/>
                <a:pathLst>
                  <a:path extrusionOk="0" h="150" w="835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34"/>
              <p:cNvSpPr/>
              <p:nvPr/>
            </p:nvSpPr>
            <p:spPr>
              <a:xfrm>
                <a:off x="1867" y="3853"/>
                <a:ext cx="171" cy="461"/>
              </a:xfrm>
              <a:custGeom>
                <a:rect b="b" l="l" r="r" t="t"/>
                <a:pathLst>
                  <a:path extrusionOk="0" h="461" w="17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34"/>
              <p:cNvSpPr/>
              <p:nvPr/>
            </p:nvSpPr>
            <p:spPr>
              <a:xfrm>
                <a:off x="2951" y="3751"/>
                <a:ext cx="360" cy="563"/>
              </a:xfrm>
              <a:custGeom>
                <a:rect b="b" l="l" r="r" t="t"/>
                <a:pathLst>
                  <a:path extrusionOk="0" h="563" w="360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9060F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34"/>
              <p:cNvSpPr/>
              <p:nvPr/>
            </p:nvSpPr>
            <p:spPr>
              <a:xfrm>
                <a:off x="2318" y="3631"/>
                <a:ext cx="1078" cy="425"/>
              </a:xfrm>
              <a:custGeom>
                <a:rect b="b" l="l" r="r" t="t"/>
                <a:pathLst>
                  <a:path extrusionOk="0" h="425" w="1078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9060F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34"/>
              <p:cNvSpPr/>
              <p:nvPr/>
            </p:nvSpPr>
            <p:spPr>
              <a:xfrm>
                <a:off x="3304" y="4080"/>
                <a:ext cx="98" cy="234"/>
              </a:xfrm>
              <a:custGeom>
                <a:rect b="b" l="l" r="r" t="t"/>
                <a:pathLst>
                  <a:path extrusionOk="0" h="234" w="98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9060F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34"/>
              <p:cNvSpPr/>
              <p:nvPr/>
            </p:nvSpPr>
            <p:spPr>
              <a:xfrm>
                <a:off x="1776" y="3673"/>
                <a:ext cx="481" cy="641"/>
              </a:xfrm>
              <a:custGeom>
                <a:rect b="b" l="l" r="r" t="t"/>
                <a:pathLst>
                  <a:path extrusionOk="0" h="641" w="48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34"/>
              <p:cNvSpPr/>
              <p:nvPr/>
            </p:nvSpPr>
            <p:spPr>
              <a:xfrm>
                <a:off x="4200" y="3402"/>
                <a:ext cx="1201" cy="731"/>
              </a:xfrm>
              <a:custGeom>
                <a:rect b="b" l="l" r="r" t="t"/>
                <a:pathLst>
                  <a:path extrusionOk="0" h="731" w="120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>
                <a:gsLst>
                  <a:gs pos="0">
                    <a:srgbClr val="9D6FFF"/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34"/>
              <p:cNvSpPr/>
              <p:nvPr/>
            </p:nvSpPr>
            <p:spPr>
              <a:xfrm>
                <a:off x="4128" y="3366"/>
                <a:ext cx="544" cy="737"/>
              </a:xfrm>
              <a:custGeom>
                <a:rect b="b" l="l" r="r" t="t"/>
                <a:pathLst>
                  <a:path extrusionOk="0" h="737" w="544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>
                <a:gsLst>
                  <a:gs pos="0">
                    <a:srgbClr val="9D6FFF"/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34"/>
              <p:cNvSpPr/>
              <p:nvPr/>
            </p:nvSpPr>
            <p:spPr>
              <a:xfrm>
                <a:off x="4792" y="3360"/>
                <a:ext cx="609" cy="252"/>
              </a:xfrm>
              <a:custGeom>
                <a:rect b="b" l="l" r="r" t="t"/>
                <a:pathLst>
                  <a:path extrusionOk="0" h="252" w="609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>
                <a:gsLst>
                  <a:gs pos="0">
                    <a:srgbClr val="A176FF"/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34"/>
              <p:cNvSpPr/>
              <p:nvPr/>
            </p:nvSpPr>
            <p:spPr>
              <a:xfrm>
                <a:off x="5246" y="4007"/>
                <a:ext cx="72" cy="54"/>
              </a:xfrm>
              <a:custGeom>
                <a:rect b="b" l="l" r="r" t="t"/>
                <a:pathLst>
                  <a:path extrusionOk="0" h="54" w="72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9463F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34"/>
              <p:cNvSpPr/>
              <p:nvPr/>
            </p:nvSpPr>
            <p:spPr>
              <a:xfrm>
                <a:off x="4505" y="4073"/>
                <a:ext cx="705" cy="108"/>
              </a:xfrm>
              <a:custGeom>
                <a:rect b="b" l="l" r="r" t="t"/>
                <a:pathLst>
                  <a:path extrusionOk="0" h="108" w="705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9463F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34"/>
              <p:cNvSpPr/>
              <p:nvPr/>
            </p:nvSpPr>
            <p:spPr>
              <a:xfrm>
                <a:off x="5336" y="3654"/>
                <a:ext cx="143" cy="341"/>
              </a:xfrm>
              <a:custGeom>
                <a:rect b="b" l="l" r="r" t="t"/>
                <a:pathLst>
                  <a:path extrusionOk="0" h="341" w="143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9463F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34"/>
              <p:cNvSpPr/>
              <p:nvPr/>
            </p:nvSpPr>
            <p:spPr>
              <a:xfrm>
                <a:off x="5061" y="3624"/>
                <a:ext cx="83" cy="90"/>
              </a:xfrm>
              <a:custGeom>
                <a:rect b="b" l="l" r="r" t="t"/>
                <a:pathLst>
                  <a:path extrusionOk="0" h="90" w="83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9463F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34"/>
              <p:cNvSpPr/>
              <p:nvPr/>
            </p:nvSpPr>
            <p:spPr>
              <a:xfrm>
                <a:off x="4445" y="3552"/>
                <a:ext cx="717" cy="431"/>
              </a:xfrm>
              <a:custGeom>
                <a:rect b="b" l="l" r="r" t="t"/>
                <a:pathLst>
                  <a:path extrusionOk="0" h="431" w="717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9664FB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34"/>
              <p:cNvSpPr/>
              <p:nvPr/>
            </p:nvSpPr>
            <p:spPr>
              <a:xfrm>
                <a:off x="4349" y="3510"/>
                <a:ext cx="909" cy="533"/>
              </a:xfrm>
              <a:custGeom>
                <a:rect b="b" l="l" r="r" t="t"/>
                <a:pathLst>
                  <a:path extrusionOk="0" h="533" w="909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D6FFF"/>
                  </a:gs>
                  <a:gs pos="100000">
                    <a:schemeClr val="accen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34"/>
              <p:cNvSpPr/>
              <p:nvPr/>
            </p:nvSpPr>
            <p:spPr>
              <a:xfrm>
                <a:off x="4564" y="3492"/>
                <a:ext cx="365" cy="66"/>
              </a:xfrm>
              <a:custGeom>
                <a:rect b="b" l="l" r="r" t="t"/>
                <a:pathLst>
                  <a:path extrusionOk="0" h="66" w="365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>
                <a:gsLst>
                  <a:gs pos="0">
                    <a:srgbClr val="9D6FFF"/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34"/>
              <p:cNvSpPr/>
              <p:nvPr/>
            </p:nvSpPr>
            <p:spPr>
              <a:xfrm>
                <a:off x="4463" y="3558"/>
                <a:ext cx="66" cy="48"/>
              </a:xfrm>
              <a:custGeom>
                <a:rect b="b" l="l" r="r" t="t"/>
                <a:pathLst>
                  <a:path extrusionOk="0" h="48" w="66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>
                <a:gsLst>
                  <a:gs pos="0">
                    <a:srgbClr val="9D6FFF"/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34"/>
              <p:cNvSpPr/>
              <p:nvPr/>
            </p:nvSpPr>
            <p:spPr>
              <a:xfrm>
                <a:off x="5280" y="3186"/>
                <a:ext cx="383" cy="96"/>
              </a:xfrm>
              <a:custGeom>
                <a:rect b="b" l="l" r="r" t="t"/>
                <a:pathLst>
                  <a:path extrusionOk="0" h="96" w="382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34"/>
              <p:cNvSpPr/>
              <p:nvPr/>
            </p:nvSpPr>
            <p:spPr>
              <a:xfrm>
                <a:off x="5315" y="3024"/>
                <a:ext cx="258" cy="54"/>
              </a:xfrm>
              <a:custGeom>
                <a:rect b="b" l="l" r="r" t="t"/>
                <a:pathLst>
                  <a:path extrusionOk="0" h="54" w="258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34"/>
              <p:cNvSpPr/>
              <p:nvPr/>
            </p:nvSpPr>
            <p:spPr>
              <a:xfrm>
                <a:off x="5645" y="3066"/>
                <a:ext cx="60" cy="156"/>
              </a:xfrm>
              <a:custGeom>
                <a:rect b="b" l="l" r="r" t="t"/>
                <a:pathLst>
                  <a:path extrusionOk="0" h="156" w="60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34"/>
              <p:cNvSpPr/>
              <p:nvPr/>
            </p:nvSpPr>
            <p:spPr>
              <a:xfrm>
                <a:off x="5375" y="3246"/>
                <a:ext cx="192" cy="18"/>
              </a:xfrm>
              <a:custGeom>
                <a:rect b="b" l="l" r="r" t="t"/>
                <a:pathLst>
                  <a:path extrusionOk="0" h="18" w="192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34"/>
              <p:cNvSpPr/>
              <p:nvPr/>
            </p:nvSpPr>
            <p:spPr>
              <a:xfrm>
                <a:off x="5304" y="3042"/>
                <a:ext cx="161" cy="186"/>
              </a:xfrm>
              <a:custGeom>
                <a:rect b="b" l="l" r="r" t="t"/>
                <a:pathLst>
                  <a:path extrusionOk="0" h="186" w="161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34"/>
              <p:cNvSpPr/>
              <p:nvPr/>
            </p:nvSpPr>
            <p:spPr>
              <a:xfrm>
                <a:off x="5489" y="3042"/>
                <a:ext cx="186" cy="210"/>
              </a:xfrm>
              <a:custGeom>
                <a:rect b="b" l="l" r="r" t="t"/>
                <a:pathLst>
                  <a:path extrusionOk="0" h="210" w="185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34"/>
              <p:cNvSpPr/>
              <p:nvPr/>
            </p:nvSpPr>
            <p:spPr>
              <a:xfrm>
                <a:off x="5345" y="3058"/>
                <a:ext cx="299" cy="186"/>
              </a:xfrm>
              <a:custGeom>
                <a:rect b="b" l="l" r="r" t="t"/>
                <a:pathLst>
                  <a:path extrusionOk="0" h="186" w="299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34"/>
              <p:cNvSpPr/>
              <p:nvPr/>
            </p:nvSpPr>
            <p:spPr>
              <a:xfrm>
                <a:off x="3910" y="3948"/>
                <a:ext cx="84" cy="53"/>
              </a:xfrm>
              <a:prstGeom prst="ellipse">
                <a:avLst/>
              </a:prstGeom>
              <a:gradFill>
                <a:gsLst>
                  <a:gs pos="0">
                    <a:srgbClr val="9463F8"/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8" name="Google Shape;198;p34"/>
              <p:cNvGrpSpPr/>
              <p:nvPr/>
            </p:nvGrpSpPr>
            <p:grpSpPr>
              <a:xfrm>
                <a:off x="4546" y="3608"/>
                <a:ext cx="518" cy="319"/>
                <a:chOff x="4546" y="3608"/>
                <a:chExt cx="518" cy="319"/>
              </a:xfrm>
            </p:grpSpPr>
            <p:sp>
              <p:nvSpPr>
                <p:cNvPr id="199" name="Google Shape;199;p34"/>
                <p:cNvSpPr/>
                <p:nvPr/>
              </p:nvSpPr>
              <p:spPr>
                <a:xfrm>
                  <a:off x="4546" y="3608"/>
                  <a:ext cx="518" cy="319"/>
                </a:xfrm>
                <a:prstGeom prst="ellipse">
                  <a:avLst/>
                </a:prstGeom>
                <a:gradFill>
                  <a:gsLst>
                    <a:gs pos="0">
                      <a:srgbClr val="9463F8"/>
                    </a:gs>
                    <a:gs pos="100000">
                      <a:schemeClr val="accen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" name="Google Shape;200;p34"/>
                <p:cNvSpPr/>
                <p:nvPr/>
              </p:nvSpPr>
              <p:spPr>
                <a:xfrm>
                  <a:off x="4578" y="3630"/>
                  <a:ext cx="446" cy="271"/>
                </a:xfrm>
                <a:prstGeom prst="ellipse">
                  <a:avLst/>
                </a:prstGeom>
                <a:gradFill>
                  <a:gsLst>
                    <a:gs pos="0">
                      <a:srgbClr val="9D6FFF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" name="Google Shape;201;p34"/>
                <p:cNvSpPr/>
                <p:nvPr/>
              </p:nvSpPr>
              <p:spPr>
                <a:xfrm>
                  <a:off x="4610" y="3650"/>
                  <a:ext cx="386" cy="233"/>
                </a:xfrm>
                <a:prstGeom prst="ellipse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rgbClr val="9463F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" name="Google Shape;202;p34"/>
                <p:cNvSpPr/>
                <p:nvPr/>
              </p:nvSpPr>
              <p:spPr>
                <a:xfrm>
                  <a:off x="4654" y="3678"/>
                  <a:ext cx="298" cy="177"/>
                </a:xfrm>
                <a:prstGeom prst="ellipse">
                  <a:avLst/>
                </a:prstGeom>
                <a:gradFill>
                  <a:gsLst>
                    <a:gs pos="0">
                      <a:srgbClr val="9463F8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" name="Google Shape;203;p34"/>
                <p:cNvSpPr/>
                <p:nvPr/>
              </p:nvSpPr>
              <p:spPr>
                <a:xfrm>
                  <a:off x="4690" y="3698"/>
                  <a:ext cx="222" cy="139"/>
                </a:xfrm>
                <a:prstGeom prst="ellipse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rgbClr val="9463F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" name="Google Shape;204;p34"/>
                <p:cNvSpPr/>
                <p:nvPr/>
              </p:nvSpPr>
              <p:spPr>
                <a:xfrm>
                  <a:off x="4738" y="3728"/>
                  <a:ext cx="126" cy="81"/>
                </a:xfrm>
                <a:prstGeom prst="ellipse">
                  <a:avLst/>
                </a:prstGeom>
                <a:gradFill>
                  <a:gsLst>
                    <a:gs pos="0">
                      <a:srgbClr val="9664FB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5" name="Google Shape;205;p34"/>
              <p:cNvGrpSpPr/>
              <p:nvPr/>
            </p:nvGrpSpPr>
            <p:grpSpPr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206" name="Google Shape;206;p34"/>
                <p:cNvSpPr/>
                <p:nvPr/>
              </p:nvSpPr>
              <p:spPr>
                <a:xfrm>
                  <a:off x="5381" y="3085"/>
                  <a:ext cx="227" cy="132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" name="Google Shape;207;p34"/>
                <p:cNvSpPr/>
                <p:nvPr/>
              </p:nvSpPr>
              <p:spPr>
                <a:xfrm>
                  <a:off x="5403" y="3099"/>
                  <a:ext cx="182" cy="102"/>
                </a:xfrm>
                <a:prstGeom prst="ellipse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dk2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" name="Google Shape;208;p34"/>
                <p:cNvSpPr/>
                <p:nvPr/>
              </p:nvSpPr>
              <p:spPr>
                <a:xfrm>
                  <a:off x="5431" y="3109"/>
                  <a:ext cx="125" cy="82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" name="Google Shape;209;p34"/>
                <p:cNvSpPr/>
                <p:nvPr/>
              </p:nvSpPr>
              <p:spPr>
                <a:xfrm>
                  <a:off x="5458" y="3125"/>
                  <a:ext cx="73" cy="47"/>
                </a:xfrm>
                <a:prstGeom prst="ellipse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dk2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10" name="Google Shape;210;p34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" name="Google Shape;211;p34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2" name="Google Shape;212;p3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3" name="Google Shape;213;p3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457200" y="1676400"/>
            <a:ext cx="822960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⮚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"/>
          <p:cNvSpPr txBox="1"/>
          <p:nvPr>
            <p:ph type="ctrTitle"/>
          </p:nvPr>
        </p:nvSpPr>
        <p:spPr>
          <a:xfrm>
            <a:off x="1835696" y="1916832"/>
            <a:ext cx="5446713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46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11</a:t>
            </a:r>
            <a:endParaRPr/>
          </a:p>
        </p:txBody>
      </p:sp>
      <p:sp>
        <p:nvSpPr>
          <p:cNvPr id="354" name="Google Shape;354;p1"/>
          <p:cNvSpPr txBox="1"/>
          <p:nvPr>
            <p:ph idx="1" type="subTitle"/>
          </p:nvPr>
        </p:nvSpPr>
        <p:spPr>
          <a:xfrm>
            <a:off x="1505496" y="3426544"/>
            <a:ext cx="6096000" cy="85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 sz="3300"/>
              <a:t>Cryptographic Hash Functions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0"/>
          <p:cNvSpPr txBox="1"/>
          <p:nvPr>
            <p:ph type="title"/>
          </p:nvPr>
        </p:nvSpPr>
        <p:spPr>
          <a:xfrm>
            <a:off x="792163" y="39688"/>
            <a:ext cx="757078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 and Security</a:t>
            </a:r>
            <a:endParaRPr/>
          </a:p>
        </p:txBody>
      </p:sp>
      <p:sp>
        <p:nvSpPr>
          <p:cNvPr id="437" name="Google Shape;437;p10"/>
          <p:cNvSpPr txBox="1"/>
          <p:nvPr>
            <p:ph idx="1" type="body"/>
          </p:nvPr>
        </p:nvSpPr>
        <p:spPr>
          <a:xfrm>
            <a:off x="762000" y="1676400"/>
            <a:ext cx="356616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Preimage </a:t>
            </a:r>
            <a:endParaRPr/>
          </a:p>
        </p:txBody>
      </p:sp>
      <p:sp>
        <p:nvSpPr>
          <p:cNvPr id="438" name="Google Shape;438;p10"/>
          <p:cNvSpPr txBox="1"/>
          <p:nvPr>
            <p:ph idx="2" type="body"/>
          </p:nvPr>
        </p:nvSpPr>
        <p:spPr>
          <a:xfrm>
            <a:off x="777240" y="2362201"/>
            <a:ext cx="3566160" cy="403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i="1" lang="en-US"/>
              <a:t>x </a:t>
            </a:r>
            <a:r>
              <a:rPr lang="en-US"/>
              <a:t>is the preimage of </a:t>
            </a:r>
            <a:r>
              <a:rPr i="1" lang="en-US"/>
              <a:t>h </a:t>
            </a:r>
            <a:r>
              <a:rPr lang="en-US"/>
              <a:t>for a hash value </a:t>
            </a:r>
            <a:r>
              <a:rPr i="1" lang="en-US"/>
              <a:t>h = </a:t>
            </a:r>
            <a:r>
              <a:rPr lang="en-US"/>
              <a:t>H(</a:t>
            </a:r>
            <a:r>
              <a:rPr i="1" lang="en-US"/>
              <a:t>x)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Is a data block whose hash function, using the function H, is </a:t>
            </a:r>
            <a:r>
              <a:rPr i="1" lang="en-US"/>
              <a:t>h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Because H is a many-to-one mapping, for any given hash value </a:t>
            </a:r>
            <a:r>
              <a:rPr i="1" lang="en-US"/>
              <a:t>h, </a:t>
            </a:r>
            <a:r>
              <a:rPr lang="en-US"/>
              <a:t>there will in general be multiple preimages</a:t>
            </a:r>
            <a:endParaRPr/>
          </a:p>
        </p:txBody>
      </p:sp>
      <p:sp>
        <p:nvSpPr>
          <p:cNvPr id="439" name="Google Shape;439;p10"/>
          <p:cNvSpPr txBox="1"/>
          <p:nvPr>
            <p:ph idx="3" type="body"/>
          </p:nvPr>
        </p:nvSpPr>
        <p:spPr>
          <a:xfrm>
            <a:off x="4766048" y="1879320"/>
            <a:ext cx="356616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Collision </a:t>
            </a:r>
            <a:endParaRPr/>
          </a:p>
        </p:txBody>
      </p:sp>
      <p:sp>
        <p:nvSpPr>
          <p:cNvPr id="440" name="Google Shape;440;p10"/>
          <p:cNvSpPr txBox="1"/>
          <p:nvPr>
            <p:ph idx="4" type="body"/>
          </p:nvPr>
        </p:nvSpPr>
        <p:spPr>
          <a:xfrm>
            <a:off x="4766048" y="2590799"/>
            <a:ext cx="3566160" cy="3962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Occurs if we have </a:t>
            </a:r>
            <a:r>
              <a:rPr i="1" lang="en-US"/>
              <a:t>x ≠ y </a:t>
            </a:r>
            <a:r>
              <a:rPr lang="en-US"/>
              <a:t>and H(</a:t>
            </a:r>
            <a:r>
              <a:rPr i="1" lang="en-US"/>
              <a:t>x) = </a:t>
            </a:r>
            <a:r>
              <a:rPr lang="en-US"/>
              <a:t>H(</a:t>
            </a:r>
            <a:r>
              <a:rPr i="1" lang="en-US"/>
              <a:t>y)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Because we are using hash functions for data integrity, collisions are clearly undesirable</a:t>
            </a:r>
            <a:endParaRPr/>
          </a:p>
        </p:txBody>
      </p:sp>
      <p:pic>
        <p:nvPicPr>
          <p:cNvPr id="441" name="Google Shape;44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2600" y="5105400"/>
            <a:ext cx="2043953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1"/>
          <p:cNvSpPr txBox="1"/>
          <p:nvPr>
            <p:ph idx="4294967295" type="title"/>
          </p:nvPr>
        </p:nvSpPr>
        <p:spPr>
          <a:xfrm>
            <a:off x="1" y="39688"/>
            <a:ext cx="9144000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Table 11.1</a:t>
            </a:r>
            <a:br>
              <a:rPr lang="en-US" sz="4000"/>
            </a:br>
            <a:r>
              <a:rPr lang="en-US" sz="2800"/>
              <a:t>Requirements for a Cryptographic Hash Function H</a:t>
            </a:r>
            <a:endParaRPr sz="4000"/>
          </a:p>
        </p:txBody>
      </p:sp>
      <p:pic>
        <p:nvPicPr>
          <p:cNvPr id="448" name="Google Shape;448;p11"/>
          <p:cNvPicPr preferRelativeResize="0"/>
          <p:nvPr/>
        </p:nvPicPr>
        <p:blipFill rotWithShape="1">
          <a:blip r:embed="rId3">
            <a:alphaModFix/>
          </a:blip>
          <a:srcRect b="2627" l="0" r="0" t="0"/>
          <a:stretch/>
        </p:blipFill>
        <p:spPr>
          <a:xfrm>
            <a:off x="176039" y="1340768"/>
            <a:ext cx="8739361" cy="4867758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11"/>
          <p:cNvSpPr txBox="1"/>
          <p:nvPr/>
        </p:nvSpPr>
        <p:spPr>
          <a:xfrm>
            <a:off x="5486400" y="6093296"/>
            <a:ext cx="4953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can be found on page 323 in textbook.)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6.pdf" id="455" name="Google Shape;455;p12"/>
          <p:cNvPicPr preferRelativeResize="0"/>
          <p:nvPr/>
        </p:nvPicPr>
        <p:blipFill rotWithShape="1">
          <a:blip r:embed="rId3">
            <a:alphaModFix/>
          </a:blip>
          <a:srcRect b="33636" l="10588" r="9412" t="25454"/>
          <a:stretch/>
        </p:blipFill>
        <p:spPr>
          <a:xfrm>
            <a:off x="-152400" y="-304800"/>
            <a:ext cx="9601200" cy="63537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6.pdf" id="456" name="Google Shape;456;p12"/>
          <p:cNvPicPr preferRelativeResize="0"/>
          <p:nvPr/>
        </p:nvPicPr>
        <p:blipFill rotWithShape="1">
          <a:blip r:embed="rId3">
            <a:alphaModFix/>
          </a:blip>
          <a:srcRect b="21818" l="10588" r="9412" t="73182"/>
          <a:stretch/>
        </p:blipFill>
        <p:spPr>
          <a:xfrm>
            <a:off x="457200" y="5867400"/>
            <a:ext cx="8382000" cy="676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r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3"/>
          <p:cNvSpPr txBox="1"/>
          <p:nvPr>
            <p:ph type="title"/>
          </p:nvPr>
        </p:nvSpPr>
        <p:spPr>
          <a:xfrm>
            <a:off x="0" y="39688"/>
            <a:ext cx="9143999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Attacks on Hash Functions</a:t>
            </a:r>
            <a:endParaRPr/>
          </a:p>
        </p:txBody>
      </p:sp>
      <p:sp>
        <p:nvSpPr>
          <p:cNvPr id="463" name="Google Shape;463;p13"/>
          <p:cNvSpPr txBox="1"/>
          <p:nvPr>
            <p:ph idx="1" type="body"/>
          </p:nvPr>
        </p:nvSpPr>
        <p:spPr>
          <a:xfrm>
            <a:off x="762000" y="1752600"/>
            <a:ext cx="356616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Brute-Force Attacks</a:t>
            </a:r>
            <a:endParaRPr/>
          </a:p>
        </p:txBody>
      </p:sp>
      <p:sp>
        <p:nvSpPr>
          <p:cNvPr id="464" name="Google Shape;464;p13"/>
          <p:cNvSpPr txBox="1"/>
          <p:nvPr>
            <p:ph idx="2" type="body"/>
          </p:nvPr>
        </p:nvSpPr>
        <p:spPr>
          <a:xfrm>
            <a:off x="762000" y="2438400"/>
            <a:ext cx="3657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Does not depend on the specific algorithm, only depends on bit length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In the case of a hash function, attack depends only on the bit length of the hash value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Method is to pick values at random and try each one until a collision occurs</a:t>
            </a:r>
            <a:endParaRPr/>
          </a:p>
        </p:txBody>
      </p:sp>
      <p:sp>
        <p:nvSpPr>
          <p:cNvPr id="465" name="Google Shape;465;p13"/>
          <p:cNvSpPr txBox="1"/>
          <p:nvPr>
            <p:ph idx="3" type="body"/>
          </p:nvPr>
        </p:nvSpPr>
        <p:spPr>
          <a:xfrm>
            <a:off x="4724400" y="1752600"/>
            <a:ext cx="356616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Cryptanalysis </a:t>
            </a:r>
            <a:endParaRPr/>
          </a:p>
        </p:txBody>
      </p:sp>
      <p:sp>
        <p:nvSpPr>
          <p:cNvPr id="466" name="Google Shape;466;p13"/>
          <p:cNvSpPr txBox="1"/>
          <p:nvPr>
            <p:ph idx="4" type="body"/>
          </p:nvPr>
        </p:nvSpPr>
        <p:spPr>
          <a:xfrm>
            <a:off x="4724400" y="2514600"/>
            <a:ext cx="37338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An attack based on weaknesses in a particular cryptographic algorithm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Seek to exploit some property of the algorithm to perform some attack other than an exhaustive search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4"/>
          <p:cNvSpPr txBox="1"/>
          <p:nvPr>
            <p:ph type="title"/>
          </p:nvPr>
        </p:nvSpPr>
        <p:spPr>
          <a:xfrm>
            <a:off x="0" y="39688"/>
            <a:ext cx="9143999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Secure Hash Algorithm (SHA)</a:t>
            </a:r>
            <a:endParaRPr/>
          </a:p>
        </p:txBody>
      </p:sp>
      <p:sp>
        <p:nvSpPr>
          <p:cNvPr id="473" name="Google Shape;473;p14"/>
          <p:cNvSpPr txBox="1"/>
          <p:nvPr>
            <p:ph idx="1" type="body"/>
          </p:nvPr>
        </p:nvSpPr>
        <p:spPr>
          <a:xfrm>
            <a:off x="762000" y="1600200"/>
            <a:ext cx="7570787" cy="4943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SHA was originally designed by the National Institute of Standards and Technology (NIST) and published as a federal information processing standard (FIPS 180) in 1993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Was revised in 1995 as SHA-1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Based on the hash function MD4 and its design closely models MD4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Produces 160-bit hash values 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In 2002 NIST produced a revised version of the standard that defined three new versions of SHA with hash value lengths of 256, 384, and 512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Collectively known as SHA-2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5"/>
          <p:cNvSpPr txBox="1"/>
          <p:nvPr/>
        </p:nvSpPr>
        <p:spPr>
          <a:xfrm>
            <a:off x="228600" y="6096000"/>
            <a:ext cx="3503283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 All sizes are measured in bits.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15"/>
          <p:cNvSpPr txBox="1"/>
          <p:nvPr/>
        </p:nvSpPr>
        <p:spPr>
          <a:xfrm>
            <a:off x="0" y="0"/>
            <a:ext cx="9144000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ndara"/>
              <a:buNone/>
            </a:pPr>
            <a:r>
              <a:rPr b="0" i="0" lang="en-US" sz="48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Table 11.3</a:t>
            </a:r>
            <a:br>
              <a:rPr b="0" i="0" lang="en-US" sz="4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0" i="0" lang="en-US" sz="36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Comparison of SHA Parameters</a:t>
            </a:r>
            <a:endParaRPr b="0" i="0" sz="4800" u="none" cap="none" strike="noStrike">
              <a:solidFill>
                <a:schemeClr val="dk2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481" name="Google Shape;48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1600200"/>
            <a:ext cx="9238540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09.pdf" id="487" name="Google Shape;487;p16"/>
          <p:cNvPicPr preferRelativeResize="0"/>
          <p:nvPr/>
        </p:nvPicPr>
        <p:blipFill rotWithShape="1">
          <a:blip r:embed="rId3">
            <a:alphaModFix/>
          </a:blip>
          <a:srcRect b="24544" l="0" r="0" t="8182"/>
          <a:stretch/>
        </p:blipFill>
        <p:spPr>
          <a:xfrm>
            <a:off x="609600" y="-41379"/>
            <a:ext cx="7924800" cy="6899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r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10.pdf" id="493" name="Google Shape;493;p17"/>
          <p:cNvPicPr preferRelativeResize="0"/>
          <p:nvPr/>
        </p:nvPicPr>
        <p:blipFill rotWithShape="1">
          <a:blip r:embed="rId3">
            <a:alphaModFix/>
          </a:blip>
          <a:srcRect b="3636" l="0" r="0" t="3636"/>
          <a:stretch/>
        </p:blipFill>
        <p:spPr>
          <a:xfrm>
            <a:off x="1752600" y="-19918"/>
            <a:ext cx="5483696" cy="6580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edg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11.pdf" id="499" name="Google Shape;499;p18"/>
          <p:cNvPicPr preferRelativeResize="0"/>
          <p:nvPr/>
        </p:nvPicPr>
        <p:blipFill rotWithShape="1">
          <a:blip r:embed="rId3">
            <a:alphaModFix/>
          </a:blip>
          <a:srcRect b="11817" l="0" r="0" t="20000"/>
          <a:stretch/>
        </p:blipFill>
        <p:spPr>
          <a:xfrm>
            <a:off x="914400" y="-99392"/>
            <a:ext cx="7785537" cy="6869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12.pdf" id="505" name="Google Shape;505;p19"/>
          <p:cNvPicPr preferRelativeResize="0"/>
          <p:nvPr/>
        </p:nvPicPr>
        <p:blipFill rotWithShape="1">
          <a:blip r:embed="rId3">
            <a:alphaModFix/>
          </a:blip>
          <a:srcRect b="22727" l="0" r="0" t="29091"/>
          <a:stretch/>
        </p:blipFill>
        <p:spPr>
          <a:xfrm>
            <a:off x="67020" y="381000"/>
            <a:ext cx="9076980" cy="5659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"/>
          <p:cNvSpPr txBox="1"/>
          <p:nvPr>
            <p:ph type="title"/>
          </p:nvPr>
        </p:nvSpPr>
        <p:spPr>
          <a:xfrm>
            <a:off x="792163" y="39688"/>
            <a:ext cx="757078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Hash Functions</a:t>
            </a:r>
            <a:endParaRPr/>
          </a:p>
        </p:txBody>
      </p:sp>
      <p:sp>
        <p:nvSpPr>
          <p:cNvPr id="361" name="Google Shape;361;p2"/>
          <p:cNvSpPr txBox="1"/>
          <p:nvPr>
            <p:ph idx="1" type="body"/>
          </p:nvPr>
        </p:nvSpPr>
        <p:spPr>
          <a:xfrm>
            <a:off x="792163" y="1762125"/>
            <a:ext cx="7570787" cy="4943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A hash function H accepts a variable-length block of data </a:t>
            </a:r>
            <a:r>
              <a:rPr i="1" lang="en-US"/>
              <a:t>M </a:t>
            </a:r>
            <a:r>
              <a:rPr lang="en-US"/>
              <a:t>as input and produces a fixed-size hash value </a:t>
            </a:r>
            <a:endParaRPr/>
          </a:p>
          <a:p>
            <a:pPr indent="-336549" lvl="1" marL="68580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i="1" lang="en-US"/>
              <a:t>h = </a:t>
            </a:r>
            <a:r>
              <a:rPr lang="en-US"/>
              <a:t>H(</a:t>
            </a:r>
            <a:r>
              <a:rPr i="1" lang="en-US"/>
              <a:t>M</a:t>
            </a:r>
            <a:r>
              <a:rPr lang="en-US"/>
              <a:t>)</a:t>
            </a:r>
            <a:endParaRPr/>
          </a:p>
          <a:p>
            <a:pPr indent="-336549" lvl="1" marL="68580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Principal object is data integrity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Cryptographic hash function</a:t>
            </a:r>
            <a:endParaRPr/>
          </a:p>
          <a:p>
            <a:pPr indent="-336549" lvl="1" marL="68580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An algorithm for which it is computationally infeasible to find either: </a:t>
            </a:r>
            <a:endParaRPr/>
          </a:p>
          <a:p>
            <a:pPr indent="-349250" lvl="2" marL="103505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US"/>
              <a:t>	(a) a data object that maps to a pre-specified hash result (the one-way property) </a:t>
            </a:r>
            <a:endParaRPr/>
          </a:p>
          <a:p>
            <a:pPr indent="-349250" lvl="2" marL="103505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SzPct val="100925"/>
              <a:buNone/>
            </a:pPr>
            <a:r>
              <a:rPr lang="en-US"/>
              <a:t>	</a:t>
            </a:r>
            <a:r>
              <a:rPr lang="en-US" sz="2378"/>
              <a:t>(b) two data objects that map to the same hash result (the collision-free property)</a:t>
            </a:r>
            <a:endParaRPr sz="2378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01.pdf" id="367" name="Google Shape;367;p3"/>
          <p:cNvPicPr preferRelativeResize="0"/>
          <p:nvPr/>
        </p:nvPicPr>
        <p:blipFill rotWithShape="1">
          <a:blip r:embed="rId3">
            <a:alphaModFix/>
          </a:blip>
          <a:srcRect b="30909" l="0" r="0" t="10000"/>
          <a:stretch/>
        </p:blipFill>
        <p:spPr>
          <a:xfrm>
            <a:off x="533400" y="0"/>
            <a:ext cx="8610600" cy="6584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2.pdf" id="373" name="Google Shape;37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4396" y="-152401"/>
            <a:ext cx="5327003" cy="6893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3.pdf" id="379" name="Google Shape;379;p5"/>
          <p:cNvPicPr preferRelativeResize="0"/>
          <p:nvPr/>
        </p:nvPicPr>
        <p:blipFill rotWithShape="1">
          <a:blip r:embed="rId3">
            <a:alphaModFix/>
          </a:blip>
          <a:srcRect b="1818" l="0" r="0" t="8182"/>
          <a:stretch/>
        </p:blipFill>
        <p:spPr>
          <a:xfrm>
            <a:off x="1600200" y="-161727"/>
            <a:ext cx="5852120" cy="6816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"/>
          <p:cNvSpPr txBox="1"/>
          <p:nvPr>
            <p:ph type="title"/>
          </p:nvPr>
        </p:nvSpPr>
        <p:spPr>
          <a:xfrm>
            <a:off x="0" y="39688"/>
            <a:ext cx="9143999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Message Authentication Code (MAC)</a:t>
            </a:r>
            <a:endParaRPr/>
          </a:p>
        </p:txBody>
      </p:sp>
      <p:sp>
        <p:nvSpPr>
          <p:cNvPr id="386" name="Google Shape;386;p6"/>
          <p:cNvSpPr txBox="1"/>
          <p:nvPr>
            <p:ph idx="1" type="body"/>
          </p:nvPr>
        </p:nvSpPr>
        <p:spPr>
          <a:xfrm>
            <a:off x="792163" y="1762125"/>
            <a:ext cx="7570787" cy="1743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Also known as a </a:t>
            </a:r>
            <a:r>
              <a:rPr i="1" lang="en-US"/>
              <a:t>keyed hash function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Typically used between two parties that share a secret key to authenticate information exchanged between those parties</a:t>
            </a:r>
            <a:endParaRPr/>
          </a:p>
        </p:txBody>
      </p:sp>
      <p:grpSp>
        <p:nvGrpSpPr>
          <p:cNvPr id="387" name="Google Shape;387;p6"/>
          <p:cNvGrpSpPr/>
          <p:nvPr/>
        </p:nvGrpSpPr>
        <p:grpSpPr>
          <a:xfrm>
            <a:off x="1219200" y="3570233"/>
            <a:ext cx="6781800" cy="2596117"/>
            <a:chOff x="0" y="213241"/>
            <a:chExt cx="6781800" cy="2596117"/>
          </a:xfrm>
        </p:grpSpPr>
        <p:sp>
          <p:nvSpPr>
            <p:cNvPr id="388" name="Google Shape;388;p6"/>
            <p:cNvSpPr/>
            <p:nvPr/>
          </p:nvSpPr>
          <p:spPr>
            <a:xfrm>
              <a:off x="0" y="213241"/>
              <a:ext cx="6781800" cy="953235"/>
            </a:xfrm>
            <a:prstGeom prst="rect">
              <a:avLst/>
            </a:prstGeom>
            <a:blipFill rotWithShape="1">
              <a:blip r:embed="rId3">
                <a:alphaModFix/>
              </a:blip>
              <a:tile algn="tl" flip="none" tx="0" sx="40000" ty="0" sy="40000"/>
            </a:blipFill>
            <a:ln cap="flat" cmpd="sng" w="38100">
              <a:solidFill>
                <a:srgbClr val="8B71C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6"/>
            <p:cNvSpPr txBox="1"/>
            <p:nvPr/>
          </p:nvSpPr>
          <p:spPr>
            <a:xfrm>
              <a:off x="0" y="213241"/>
              <a:ext cx="6781800" cy="9532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7200" lIns="135125" spcFirstLastPara="1" rIns="135125" wrap="square" tIns="77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Arial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Takes as input a secret key and a data block and produces a hash value (MAC) which is associated with the protected message</a:t>
              </a:r>
              <a:endParaRPr/>
            </a:p>
          </p:txBody>
        </p:sp>
        <p:sp>
          <p:nvSpPr>
            <p:cNvPr id="390" name="Google Shape;390;p6"/>
            <p:cNvSpPr/>
            <p:nvPr/>
          </p:nvSpPr>
          <p:spPr>
            <a:xfrm>
              <a:off x="0" y="1166476"/>
              <a:ext cx="6781800" cy="1642882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rgbClr val="DAD3EE">
                  <a:alpha val="89803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6"/>
            <p:cNvSpPr txBox="1"/>
            <p:nvPr/>
          </p:nvSpPr>
          <p:spPr>
            <a:xfrm>
              <a:off x="0" y="1166476"/>
              <a:ext cx="6781800" cy="1642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52000" lIns="101325" spcFirstLastPara="1" rIns="135125" wrap="square" tIns="10132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If the integrity of the message needs to be checked, the MAC function can be applied to the message and the result compared with the associated MAC value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 attacker who alters the message will be unable to alter the associated MAC value without knowledge of the secret key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7"/>
          <p:cNvSpPr txBox="1"/>
          <p:nvPr>
            <p:ph type="title"/>
          </p:nvPr>
        </p:nvSpPr>
        <p:spPr>
          <a:xfrm>
            <a:off x="792163" y="39688"/>
            <a:ext cx="757078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Digital Signature</a:t>
            </a:r>
            <a:endParaRPr/>
          </a:p>
        </p:txBody>
      </p:sp>
      <p:sp>
        <p:nvSpPr>
          <p:cNvPr id="398" name="Google Shape;398;p7"/>
          <p:cNvSpPr txBox="1"/>
          <p:nvPr>
            <p:ph idx="1" type="body"/>
          </p:nvPr>
        </p:nvSpPr>
        <p:spPr>
          <a:xfrm>
            <a:off x="792163" y="1762125"/>
            <a:ext cx="7570787" cy="4562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Operation is similar to that of the MAC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The hash value of a message is encrypted with a user’s private key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Anyone who knows the user’s public key can verify the integrity of the message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An attacker who wishes to alter the message would need to know the user’s private key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Implications of digital signatures go beyond just message authentication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4.pdf" id="404" name="Google Shape;404;p8"/>
          <p:cNvPicPr preferRelativeResize="0"/>
          <p:nvPr/>
        </p:nvPicPr>
        <p:blipFill rotWithShape="1">
          <a:blip r:embed="rId3">
            <a:alphaModFix/>
          </a:blip>
          <a:srcRect b="12726" l="0" r="0" t="80000"/>
          <a:stretch/>
        </p:blipFill>
        <p:spPr>
          <a:xfrm>
            <a:off x="609600" y="5943600"/>
            <a:ext cx="7867292" cy="7405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04.pdf" id="405" name="Google Shape;405;p8"/>
          <p:cNvPicPr preferRelativeResize="0"/>
          <p:nvPr/>
        </p:nvPicPr>
        <p:blipFill rotWithShape="1">
          <a:blip r:embed="rId4">
            <a:alphaModFix/>
          </a:blip>
          <a:srcRect b="32727" l="0" r="0" t="20000"/>
          <a:stretch/>
        </p:blipFill>
        <p:spPr>
          <a:xfrm>
            <a:off x="-152400" y="0"/>
            <a:ext cx="9601200" cy="5873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9"/>
          <p:cNvSpPr txBox="1"/>
          <p:nvPr>
            <p:ph type="title"/>
          </p:nvPr>
        </p:nvSpPr>
        <p:spPr>
          <a:xfrm>
            <a:off x="0" y="39688"/>
            <a:ext cx="9143999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Hash Function Uses</a:t>
            </a:r>
            <a:endParaRPr/>
          </a:p>
        </p:txBody>
      </p:sp>
      <p:grpSp>
        <p:nvGrpSpPr>
          <p:cNvPr id="412" name="Google Shape;412;p9"/>
          <p:cNvGrpSpPr/>
          <p:nvPr/>
        </p:nvGrpSpPr>
        <p:grpSpPr>
          <a:xfrm>
            <a:off x="382033" y="1340768"/>
            <a:ext cx="8456135" cy="4867274"/>
            <a:chOff x="1032" y="0"/>
            <a:chExt cx="8456135" cy="4867274"/>
          </a:xfrm>
        </p:grpSpPr>
        <p:sp>
          <p:nvSpPr>
            <p:cNvPr id="413" name="Google Shape;413;p9"/>
            <p:cNvSpPr/>
            <p:nvPr/>
          </p:nvSpPr>
          <p:spPr>
            <a:xfrm>
              <a:off x="1032" y="0"/>
              <a:ext cx="2684487" cy="4867274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9"/>
            <p:cNvSpPr txBox="1"/>
            <p:nvPr/>
          </p:nvSpPr>
          <p:spPr>
            <a:xfrm>
              <a:off x="1032" y="0"/>
              <a:ext cx="2684487" cy="14601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Commonly used to create a one-way password file</a:t>
              </a: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269481" y="1461608"/>
              <a:ext cx="2147589" cy="1467549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tile algn="tl" flip="none" tx="0" sx="40000" ty="0" sy="40000"/>
            </a:blip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9"/>
            <p:cNvSpPr txBox="1"/>
            <p:nvPr/>
          </p:nvSpPr>
          <p:spPr>
            <a:xfrm>
              <a:off x="312464" y="1504591"/>
              <a:ext cx="2061623" cy="13815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8575" lIns="38100" spcFirstLastPara="1" rIns="38100" wrap="square" tIns="2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When a user enters a password, the hash of that password is compared to the stored hash value for verification</a:t>
              </a: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269481" y="3154935"/>
              <a:ext cx="2147589" cy="1467549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tile algn="tl" flip="none" tx="0" sx="40000" ty="0" sy="40000"/>
            </a:blip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9"/>
            <p:cNvSpPr txBox="1"/>
            <p:nvPr/>
          </p:nvSpPr>
          <p:spPr>
            <a:xfrm>
              <a:off x="312464" y="3197918"/>
              <a:ext cx="2061623" cy="13815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8575" lIns="38100" spcFirstLastPara="1" rIns="38100" wrap="square" tIns="2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This approach to password protection is used by most operating systems </a:t>
              </a: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886856" y="0"/>
              <a:ext cx="2684487" cy="4867274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9"/>
            <p:cNvSpPr txBox="1"/>
            <p:nvPr/>
          </p:nvSpPr>
          <p:spPr>
            <a:xfrm>
              <a:off x="2886856" y="0"/>
              <a:ext cx="2684487" cy="14601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 be used for intrusion and virus detection</a:t>
              </a: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3155305" y="1460598"/>
              <a:ext cx="2147589" cy="956224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tile algn="tl" flip="none" tx="0" sx="40000" ty="0" sy="40000"/>
            </a:blip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9"/>
            <p:cNvSpPr txBox="1"/>
            <p:nvPr/>
          </p:nvSpPr>
          <p:spPr>
            <a:xfrm>
              <a:off x="3183312" y="1488605"/>
              <a:ext cx="2091575" cy="900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8575" lIns="38100" spcFirstLastPara="1" rIns="38100" wrap="square" tIns="2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Store H(F) for each file on a system and secure the hash values</a:t>
              </a: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3155305" y="2563934"/>
              <a:ext cx="2147589" cy="956224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tile algn="tl" flip="none" tx="0" sx="40000" ty="0" sy="40000"/>
            </a:blip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9"/>
            <p:cNvSpPr txBox="1"/>
            <p:nvPr/>
          </p:nvSpPr>
          <p:spPr>
            <a:xfrm>
              <a:off x="3183312" y="2591941"/>
              <a:ext cx="2091575" cy="900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8575" lIns="38100" spcFirstLastPara="1" rIns="38100" wrap="square" tIns="2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One can later determine if a file has been modified by recomputing H(F) </a:t>
              </a: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3155305" y="3667270"/>
              <a:ext cx="2147589" cy="956224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tile algn="tl" flip="none" tx="0" sx="40000" ty="0" sy="40000"/>
            </a:blip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9"/>
            <p:cNvSpPr txBox="1"/>
            <p:nvPr/>
          </p:nvSpPr>
          <p:spPr>
            <a:xfrm>
              <a:off x="3183312" y="3695277"/>
              <a:ext cx="2091575" cy="900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8575" lIns="38100" spcFirstLastPara="1" rIns="38100" wrap="square" tIns="2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An intruder would need to change F without changing H(F)</a:t>
              </a: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5772680" y="0"/>
              <a:ext cx="2684487" cy="4867274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9"/>
            <p:cNvSpPr txBox="1"/>
            <p:nvPr/>
          </p:nvSpPr>
          <p:spPr>
            <a:xfrm>
              <a:off x="5772680" y="0"/>
              <a:ext cx="2684487" cy="14601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 be used to construct a pseudorandom function (PRF) or a pseudorandom number generator (PRNG)</a:t>
              </a: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6041128" y="1460182"/>
              <a:ext cx="2147589" cy="3163728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tile algn="tl" flip="none" tx="0" sx="40000" ty="0" sy="40000"/>
            </a:blip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9"/>
            <p:cNvSpPr txBox="1"/>
            <p:nvPr/>
          </p:nvSpPr>
          <p:spPr>
            <a:xfrm>
              <a:off x="6104029" y="1523083"/>
              <a:ext cx="2021787" cy="30379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8575" lIns="38100" spcFirstLastPara="1" rIns="38100" wrap="square" tIns="2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 common application for a hash-based PRF is for the generation of symmetric keys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fusion">
  <a:themeElements>
    <a:clrScheme name="Infusion">
      <a:dk1>
        <a:srgbClr val="000000"/>
      </a:dk1>
      <a:lt1>
        <a:srgbClr val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h01">
  <a:themeElements>
    <a:clrScheme name="ch01 4">
      <a:dk1>
        <a:srgbClr val="9B69FF"/>
      </a:dk1>
      <a:lt1>
        <a:srgbClr val="FFFFFF"/>
      </a:lt1>
      <a:dk2>
        <a:srgbClr val="666699"/>
      </a:dk2>
      <a:lt2>
        <a:srgbClr val="D9D9FF"/>
      </a:lt2>
      <a:accent1>
        <a:srgbClr val="9966FF"/>
      </a:accent1>
      <a:accent2>
        <a:srgbClr val="00FFFF"/>
      </a:accent2>
      <a:accent3>
        <a:srgbClr val="B8B8CA"/>
      </a:accent3>
      <a:accent4>
        <a:srgbClr val="DADADA"/>
      </a:accent4>
      <a:accent5>
        <a:srgbClr val="CAB8FF"/>
      </a:accent5>
      <a:accent6>
        <a:srgbClr val="00E7E7"/>
      </a:accent6>
      <a:hlink>
        <a:srgbClr val="5FAFFF"/>
      </a:hlink>
      <a:folHlink>
        <a:srgbClr val="0033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2016-04-14T02:45:12Z</dcterms:created>
  <dc:creator>Dr Lawrie Brown</dc:creator>
</cp:coreProperties>
</file>