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70" r:id="rId3"/>
    <p:sldId id="266" r:id="rId4"/>
    <p:sldId id="267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41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" userId="5b6c6415c4e0692c" providerId="LiveId" clId="{826510C0-6C2F-48FF-8AB4-E901DB67A1BC}"/>
    <pc:docChg chg="custSel modSld">
      <pc:chgData name="Ajay" userId="5b6c6415c4e0692c" providerId="LiveId" clId="{826510C0-6C2F-48FF-8AB4-E901DB67A1BC}" dt="2022-07-24T05:22:25.039" v="32" actId="21"/>
      <pc:docMkLst>
        <pc:docMk/>
      </pc:docMkLst>
      <pc:sldChg chg="delSp mod">
        <pc:chgData name="Ajay" userId="5b6c6415c4e0692c" providerId="LiveId" clId="{826510C0-6C2F-48FF-8AB4-E901DB67A1BC}" dt="2022-07-24T05:14:38.039" v="3" actId="21"/>
        <pc:sldMkLst>
          <pc:docMk/>
          <pc:sldMk cId="2407905417" sldId="272"/>
        </pc:sldMkLst>
        <pc:spChg chg="del">
          <ac:chgData name="Ajay" userId="5b6c6415c4e0692c" providerId="LiveId" clId="{826510C0-6C2F-48FF-8AB4-E901DB67A1BC}" dt="2022-07-24T05:14:38.039" v="3" actId="21"/>
          <ac:spMkLst>
            <pc:docMk/>
            <pc:sldMk cId="2407905417" sldId="272"/>
            <ac:spMk id="2" creationId="{974446AE-4465-007A-27E2-914A31838E75}"/>
          </ac:spMkLst>
        </pc:spChg>
      </pc:sldChg>
      <pc:sldChg chg="delSp modSp mod">
        <pc:chgData name="Ajay" userId="5b6c6415c4e0692c" providerId="LiveId" clId="{826510C0-6C2F-48FF-8AB4-E901DB67A1BC}" dt="2022-07-24T05:20:42.476" v="22" actId="1036"/>
        <pc:sldMkLst>
          <pc:docMk/>
          <pc:sldMk cId="2435381232" sldId="273"/>
        </pc:sldMkLst>
        <pc:spChg chg="del">
          <ac:chgData name="Ajay" userId="5b6c6415c4e0692c" providerId="LiveId" clId="{826510C0-6C2F-48FF-8AB4-E901DB67A1BC}" dt="2022-07-24T05:20:10.478" v="15" actId="21"/>
          <ac:spMkLst>
            <pc:docMk/>
            <pc:sldMk cId="2435381232" sldId="273"/>
            <ac:spMk id="2" creationId="{005CDBD2-467E-5865-AF10-8A0A3BF7D198}"/>
          </ac:spMkLst>
        </pc:spChg>
        <pc:picChg chg="mod">
          <ac:chgData name="Ajay" userId="5b6c6415c4e0692c" providerId="LiveId" clId="{826510C0-6C2F-48FF-8AB4-E901DB67A1BC}" dt="2022-07-24T05:20:42.476" v="22" actId="1036"/>
          <ac:picMkLst>
            <pc:docMk/>
            <pc:sldMk cId="2435381232" sldId="273"/>
            <ac:picMk id="2052" creationId="{83D1139B-7E37-25CA-BD99-E301B2A76477}"/>
          </ac:picMkLst>
        </pc:picChg>
      </pc:sldChg>
      <pc:sldChg chg="modSp mod">
        <pc:chgData name="Ajay" userId="5b6c6415c4e0692c" providerId="LiveId" clId="{826510C0-6C2F-48FF-8AB4-E901DB67A1BC}" dt="2022-07-24T05:21:42.439" v="31" actId="20577"/>
        <pc:sldMkLst>
          <pc:docMk/>
          <pc:sldMk cId="2921938656" sldId="274"/>
        </pc:sldMkLst>
        <pc:spChg chg="mod">
          <ac:chgData name="Ajay" userId="5b6c6415c4e0692c" providerId="LiveId" clId="{826510C0-6C2F-48FF-8AB4-E901DB67A1BC}" dt="2022-07-24T05:21:42.439" v="31" actId="20577"/>
          <ac:spMkLst>
            <pc:docMk/>
            <pc:sldMk cId="2921938656" sldId="274"/>
            <ac:spMk id="3" creationId="{8961A7D9-92E9-E861-0A7F-05C6063EB42E}"/>
          </ac:spMkLst>
        </pc:spChg>
      </pc:sldChg>
      <pc:sldChg chg="delSp modSp mod">
        <pc:chgData name="Ajay" userId="5b6c6415c4e0692c" providerId="LiveId" clId="{826510C0-6C2F-48FF-8AB4-E901DB67A1BC}" dt="2022-07-24T05:15:48.694" v="8" actId="1076"/>
        <pc:sldMkLst>
          <pc:docMk/>
          <pc:sldMk cId="1882158497" sldId="276"/>
        </pc:sldMkLst>
        <pc:spChg chg="del">
          <ac:chgData name="Ajay" userId="5b6c6415c4e0692c" providerId="LiveId" clId="{826510C0-6C2F-48FF-8AB4-E901DB67A1BC}" dt="2022-07-24T05:15:30.727" v="5" actId="21"/>
          <ac:spMkLst>
            <pc:docMk/>
            <pc:sldMk cId="1882158497" sldId="276"/>
            <ac:spMk id="2" creationId="{0E565CEC-E0FA-5317-7311-1175201B317C}"/>
          </ac:spMkLst>
        </pc:spChg>
        <pc:picChg chg="mod">
          <ac:chgData name="Ajay" userId="5b6c6415c4e0692c" providerId="LiveId" clId="{826510C0-6C2F-48FF-8AB4-E901DB67A1BC}" dt="2022-07-24T05:15:48.694" v="8" actId="1076"/>
          <ac:picMkLst>
            <pc:docMk/>
            <pc:sldMk cId="1882158497" sldId="276"/>
            <ac:picMk id="4100" creationId="{6A07B6EB-1672-73D4-E244-5F3286B4A20A}"/>
          </ac:picMkLst>
        </pc:picChg>
      </pc:sldChg>
      <pc:sldChg chg="delSp modSp mod">
        <pc:chgData name="Ajay" userId="5b6c6415c4e0692c" providerId="LiveId" clId="{826510C0-6C2F-48FF-8AB4-E901DB67A1BC}" dt="2022-07-24T05:13:27.981" v="2" actId="14100"/>
        <pc:sldMkLst>
          <pc:docMk/>
          <pc:sldMk cId="141327802" sldId="278"/>
        </pc:sldMkLst>
        <pc:spChg chg="del">
          <ac:chgData name="Ajay" userId="5b6c6415c4e0692c" providerId="LiveId" clId="{826510C0-6C2F-48FF-8AB4-E901DB67A1BC}" dt="2022-07-24T05:13:05.996" v="0" actId="21"/>
          <ac:spMkLst>
            <pc:docMk/>
            <pc:sldMk cId="141327802" sldId="278"/>
            <ac:spMk id="2" creationId="{FEBFC16F-4E38-530C-D49E-A8F308637D50}"/>
          </ac:spMkLst>
        </pc:spChg>
        <pc:picChg chg="mod">
          <ac:chgData name="Ajay" userId="5b6c6415c4e0692c" providerId="LiveId" clId="{826510C0-6C2F-48FF-8AB4-E901DB67A1BC}" dt="2022-07-24T05:13:27.981" v="2" actId="14100"/>
          <ac:picMkLst>
            <pc:docMk/>
            <pc:sldMk cId="141327802" sldId="278"/>
            <ac:picMk id="6146" creationId="{0BA58FF6-009B-334D-D391-3E762E7EDC18}"/>
          </ac:picMkLst>
        </pc:picChg>
      </pc:sldChg>
      <pc:sldChg chg="delSp modSp mod">
        <pc:chgData name="Ajay" userId="5b6c6415c4e0692c" providerId="LiveId" clId="{826510C0-6C2F-48FF-8AB4-E901DB67A1BC}" dt="2022-07-24T05:16:36.408" v="12" actId="1076"/>
        <pc:sldMkLst>
          <pc:docMk/>
          <pc:sldMk cId="2286568408" sldId="279"/>
        </pc:sldMkLst>
        <pc:spChg chg="del">
          <ac:chgData name="Ajay" userId="5b6c6415c4e0692c" providerId="LiveId" clId="{826510C0-6C2F-48FF-8AB4-E901DB67A1BC}" dt="2022-07-24T05:16:21.671" v="10" actId="21"/>
          <ac:spMkLst>
            <pc:docMk/>
            <pc:sldMk cId="2286568408" sldId="279"/>
            <ac:spMk id="2" creationId="{AB8D04A1-9FD9-776D-DC7F-8647F668F59C}"/>
          </ac:spMkLst>
        </pc:spChg>
        <pc:spChg chg="mod">
          <ac:chgData name="Ajay" userId="5b6c6415c4e0692c" providerId="LiveId" clId="{826510C0-6C2F-48FF-8AB4-E901DB67A1BC}" dt="2022-07-24T05:16:29.621" v="11" actId="14100"/>
          <ac:spMkLst>
            <pc:docMk/>
            <pc:sldMk cId="2286568408" sldId="279"/>
            <ac:spMk id="3" creationId="{CA05449C-1D43-B478-8F15-61A9572A6CB6}"/>
          </ac:spMkLst>
        </pc:spChg>
        <pc:picChg chg="mod">
          <ac:chgData name="Ajay" userId="5b6c6415c4e0692c" providerId="LiveId" clId="{826510C0-6C2F-48FF-8AB4-E901DB67A1BC}" dt="2022-07-24T05:16:36.408" v="12" actId="1076"/>
          <ac:picMkLst>
            <pc:docMk/>
            <pc:sldMk cId="2286568408" sldId="279"/>
            <ac:picMk id="7170" creationId="{28A6C13C-31C2-C73A-2BE6-8E4B08829995}"/>
          </ac:picMkLst>
        </pc:picChg>
      </pc:sldChg>
      <pc:sldChg chg="delSp mod">
        <pc:chgData name="Ajay" userId="5b6c6415c4e0692c" providerId="LiveId" clId="{826510C0-6C2F-48FF-8AB4-E901DB67A1BC}" dt="2022-07-24T05:22:25.039" v="32" actId="21"/>
        <pc:sldMkLst>
          <pc:docMk/>
          <pc:sldMk cId="3242525637" sldId="280"/>
        </pc:sldMkLst>
        <pc:spChg chg="del">
          <ac:chgData name="Ajay" userId="5b6c6415c4e0692c" providerId="LiveId" clId="{826510C0-6C2F-48FF-8AB4-E901DB67A1BC}" dt="2022-07-24T05:22:25.039" v="32" actId="21"/>
          <ac:spMkLst>
            <pc:docMk/>
            <pc:sldMk cId="3242525637" sldId="280"/>
            <ac:spMk id="8" creationId="{E7DCEA0F-E80F-B976-E8F8-06D37CDB31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7A62-5508-44E6-B794-FBE10B4A77F3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AE30-0BDA-48CB-9A7F-AF59832A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AE30-0BDA-48CB-9A7F-AF59832A4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CFBA-36BE-47FA-8D8B-3D0E265DAF2E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61D-ED7E-46D1-83AC-801D64560902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D321-13D5-456F-B28E-EDB09CC32874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AB3A-AA4C-4E61-8208-7108068773C6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247-341F-4EDB-A9FA-CF3C90389260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158-2ACF-470B-85D2-1A8E6B3CD544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7701-4801-439A-9FD1-4B220BD75FFA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D72B-CA02-4AD5-9220-529B9E35DC79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D26-1CF7-49D6-B394-CC86FEB64136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FFB-46F4-4A66-9E9C-B7AD52F74C6E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172B-49DF-4C1A-A836-559080F9198A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614A5DC-1B06-40BD-A65F-7987DE706B54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0D4AA23-AD2D-4C8E-B653-B4AE3319D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Hill Cipher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6137" y="3124200"/>
            <a:ext cx="5308866" cy="32233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2819400" y="1611868"/>
            <a:ext cx="3581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(Network Security)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E1E5-7C63-4CD6-91C6-56B14A6C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/>
              <a:t>Decryption start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EE032-50F7-FDAC-34FF-FDEADAA5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Decryption:CIPHER = MZ AH BN LBFormula: C = K x P MOD 26 P = K-1 C (Order of K &amp; C is important)First Find the K-1 K-1 = (Adj of K) x K-1K =   2 3 1 3  In Adj of K interchange a11 with a22 and change the sign of a12 &amp; a21  Adj of K =|K| = (a11 x a22) – (a12 x a21) |K| = (3 x 2) – (3 x 1)|K| = 6 – (3) = 6 – 3 = 3K-1 = 3’s Inverse is 9  ">
            <a:extLst>
              <a:ext uri="{FF2B5EF4-FFF2-40B4-BE49-F238E27FC236}">
                <a16:creationId xmlns:a16="http://schemas.microsoft.com/office/drawing/2014/main" id="{5C131DB9-F184-4091-5342-ABE378B0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700783"/>
            <a:ext cx="6781800" cy="4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1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6A1B-AE96-64F5-F589-3E88E5AA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16B21-B873-4262-BE8D-37513F9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11</a:t>
            </a:fld>
            <a:endParaRPr lang="en-US"/>
          </a:p>
        </p:txBody>
      </p:sp>
      <p:pic>
        <p:nvPicPr>
          <p:cNvPr id="4100" name="Picture 4" descr="Now Formula:K-1 = (Adj of K) x K-1 MOD 26 K-1 =   3 −3 −1   2   (9) MOD 26K-1 =   27 −27 −9   18    MOD 2627 MOD 26 = 1 -27 MOD 26 = -27 + 26 = -1 + 26 = 25 -9 MOD 26 = -9 + 26 = 1718 MOD 26 = 18K-1 =   1 25 17   18  ">
            <a:extLst>
              <a:ext uri="{FF2B5EF4-FFF2-40B4-BE49-F238E27FC236}">
                <a16:creationId xmlns:a16="http://schemas.microsoft.com/office/drawing/2014/main" id="{6A07B6EB-1672-73D4-E244-5F3286B4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817695"/>
            <a:ext cx="7467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5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597-97FF-1204-C03A-A183828D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836C3-F6D0-D1FE-862F-9940190E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CIPHER = MZ AH BN LB MZ:M = 12, Z = 25P = K-1 C MOD 26P=   1 25 17   18         12       25     MOD 26P =       637       654     MOD 26P =       13       4     N = 13 &amp; E = 4Thus MZ = NE ">
            <a:extLst>
              <a:ext uri="{FF2B5EF4-FFF2-40B4-BE49-F238E27FC236}">
                <a16:creationId xmlns:a16="http://schemas.microsoft.com/office/drawing/2014/main" id="{9E306232-0FF2-46DD-0764-1BC05735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685799"/>
            <a:ext cx="7543800" cy="54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8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EA0B-1A53-C8BA-DD1E-A707CF39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5A63F-3FED-7666-9D49-474B3CE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 descr="CIPHER = BN LBBN:B = 1, N = 13P = K-1 C Mod 26P=   1 25 17   18         1       13    MOD 26P =       326       251     MOD 26P =       14       17     O = 14 &amp; R = 17Thus BN = OR ">
            <a:extLst>
              <a:ext uri="{FF2B5EF4-FFF2-40B4-BE49-F238E27FC236}">
                <a16:creationId xmlns:a16="http://schemas.microsoft.com/office/drawing/2014/main" id="{0BA58FF6-009B-334D-D391-3E762E7E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914399"/>
            <a:ext cx="7543800" cy="7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449C-1D43-B478-8F15-61A9572A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3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29C41-E127-6D05-A15B-14FE4157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 descr="CIPHER = LBLB: L = 11, B = 1P = K-1 C Mod 26P=   1 25 17   18         11       1    MOD 26P =       36       205     MOD 26P =       10       23     K = 10 &amp; X = 23Thus LB = KX ">
            <a:extLst>
              <a:ext uri="{FF2B5EF4-FFF2-40B4-BE49-F238E27FC236}">
                <a16:creationId xmlns:a16="http://schemas.microsoft.com/office/drawing/2014/main" id="{28A6C13C-31C2-C73A-2BE6-8E4B0882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665017"/>
            <a:ext cx="74676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F26C0-4660-2BA7-BD7A-3B54D3C8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DECRYPTION COMPLETE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dirty="0"/>
              <a:t>MZAHBNLB</a:t>
            </a:r>
          </a:p>
          <a:p>
            <a:r>
              <a:rPr lang="en-IN" dirty="0"/>
              <a:t>NETWORKX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F94A-B0EF-1AF2-4629-A5904345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7818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5181600" cy="3886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Hill Cipher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Definition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History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Key Point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Key Table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Examples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Encryption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Decryption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Online Hill Cipher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6781800" cy="1600200"/>
          </a:xfrm>
        </p:spPr>
        <p:txBody>
          <a:bodyPr>
            <a:normAutofit/>
          </a:bodyPr>
          <a:lstStyle/>
          <a:p>
            <a:r>
              <a:rPr lang="en-US" u="sng" dirty="0"/>
              <a:t>Hill Cipher</a:t>
            </a:r>
            <a:endParaRPr lang="en-US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543800" cy="4876800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b="1" dirty="0">
                <a:solidFill>
                  <a:schemeClr val="tx1"/>
                </a:solidFill>
              </a:rPr>
              <a:t>Hill cipher</a:t>
            </a:r>
            <a:r>
              <a:rPr lang="en-US" dirty="0">
                <a:solidFill>
                  <a:schemeClr val="tx1"/>
                </a:solidFill>
              </a:rPr>
              <a:t> is a polygraphic substitution cipher based on linear algebra. </a:t>
            </a:r>
          </a:p>
          <a:p>
            <a:pPr marL="0" lvl="0" indent="0" hangingPunct="0">
              <a:buNone/>
            </a:pPr>
            <a:r>
              <a:rPr lang="en-US" dirty="0">
                <a:solidFill>
                  <a:schemeClr val="tx1"/>
                </a:solidFill>
              </a:rPr>
              <a:t>Invented by Lester S. Hill in 1929, it was the first polygraphic cipher in which it was practical (though barely) to operate on more than three symbols at once. </a:t>
            </a:r>
          </a:p>
          <a:p>
            <a:pPr marL="0" lvl="0" indent="0" hangingPunc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 hangingPunct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Hill Cipher Index of </a:t>
            </a:r>
            <a:r>
              <a:rPr lang="en-US" dirty="0" err="1">
                <a:solidFill>
                  <a:schemeClr val="tx1"/>
                </a:solidFill>
              </a:rPr>
              <a:t>Ceaser</a:t>
            </a:r>
            <a:r>
              <a:rPr lang="en-US" dirty="0">
                <a:solidFill>
                  <a:schemeClr val="tx1"/>
                </a:solidFill>
              </a:rPr>
              <a:t> Cipher is used. 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Plain Text is used Column Matrix. </a:t>
            </a:r>
          </a:p>
          <a:p>
            <a:pPr lvl="0" hangingPunct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Key is given in Matrix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97"/>
            <a:ext cx="6781800" cy="1201003"/>
          </a:xfrm>
        </p:spPr>
        <p:txBody>
          <a:bodyPr/>
          <a:lstStyle/>
          <a:p>
            <a:r>
              <a:rPr lang="en-US" u="sng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Each letter is represented by a number modulo 26.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Simple scheme A = 0, B = 1, ..., Z = 25 is used, but this is not an essential feature of the cipher.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encrypt a message, each block of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letters (considered as an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-component vector) is multiplied by an invertible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matrix, against modulus 26.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decrypt the message, each block is multiplied by the inverse of the matrix used for encryption.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matrix used for encryption is the cipher key, and it should be chosen randomly from the set of invertible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matrices (modulo 26).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</a:t>
            </a:r>
            <a:r>
              <a:rPr lang="en-US" u="sng" dirty="0"/>
              <a:t>Key</a:t>
            </a:r>
            <a:br>
              <a:rPr lang="en-US" u="sng" dirty="0"/>
            </a:b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154141"/>
              </p:ext>
            </p:extLst>
          </p:nvPr>
        </p:nvGraphicFramePr>
        <p:xfrm>
          <a:off x="762000" y="1447800"/>
          <a:ext cx="7543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A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B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C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E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F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9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G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H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I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J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K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L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14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M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O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P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Q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18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19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21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Calibri"/>
                        </a:rPr>
                        <a:t>22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23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S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T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U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V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W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X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24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Calibri"/>
                        </a:rPr>
                        <a:t>25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Y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Z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781800" cy="106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Example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81200"/>
                <a:ext cx="4572000" cy="51054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800" b="1" u="sng" dirty="0"/>
                  <a:t>Encryption:</a:t>
                </a:r>
                <a:endParaRPr lang="en-US" sz="2800" u="sng" dirty="0"/>
              </a:p>
              <a:p>
                <a:pPr>
                  <a:buNone/>
                </a:pPr>
                <a:r>
                  <a:rPr lang="en-US" sz="2400" dirty="0"/>
                  <a:t>Plain Text: NETWORK</a:t>
                </a:r>
              </a:p>
              <a:p>
                <a:pPr>
                  <a:buNone/>
                </a:pPr>
                <a:r>
                  <a:rPr lang="en-US" sz="2400" dirty="0"/>
                  <a:t>Where N = 13, E = 4, </a:t>
                </a:r>
              </a:p>
              <a:p>
                <a:pPr>
                  <a:buNone/>
                </a:pPr>
                <a:r>
                  <a:rPr lang="en-US" sz="2400" dirty="0"/>
                  <a:t>T = 19, W = 22, O = 14, </a:t>
                </a:r>
              </a:p>
              <a:p>
                <a:pPr>
                  <a:buNone/>
                </a:pPr>
                <a:r>
                  <a:rPr lang="en-US" sz="2400" dirty="0"/>
                  <a:t>R = 17, K = 10 </a:t>
                </a:r>
              </a:p>
              <a:p>
                <a:pPr>
                  <a:buNone/>
                </a:pPr>
                <a:r>
                  <a:rPr lang="en-US" sz="2400" dirty="0"/>
                  <a:t>Key is 2 x 2 so we use </a:t>
                </a:r>
              </a:p>
              <a:p>
                <a:pPr>
                  <a:buNone/>
                </a:pPr>
                <a:r>
                  <a:rPr lang="en-US" sz="2400" dirty="0"/>
                  <a:t>Pairs of Plain Text</a:t>
                </a:r>
              </a:p>
              <a:p>
                <a:pPr>
                  <a:buNone/>
                </a:pPr>
                <a:r>
                  <a:rPr lang="en-US" sz="2400" dirty="0"/>
                  <a:t> i.e. NE, TW, OR, KX</a:t>
                </a:r>
              </a:p>
              <a:p>
                <a:pPr>
                  <a:buNone/>
                </a:pPr>
                <a:r>
                  <a:rPr lang="en-US" sz="2400" dirty="0"/>
                  <a:t>Key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81200"/>
                <a:ext cx="4572000" cy="5105400"/>
              </a:xfrm>
              <a:blipFill rotWithShape="1">
                <a:blip r:embed="rId3"/>
                <a:stretch>
                  <a:fillRect l="-2800" t="-15036" b="-1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7800"/>
            <a:ext cx="5257800" cy="4267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9041-84FF-921C-55E1-F8F3104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NE: N = 13 &amp; E = 4 MOD 26  2 3 1 3        13   4     =      38   25    38 MOD 26 = 1225 MOD 26 = 25 12 = M &amp; 25 = ZCIPHER of Plain Text NE = MZTW: T = 19, W = 22 MOD 26   2 3 1 3        19   22     =      104   85    104 MOD 26 = 0 85 MOD 26 = 70 = A &amp; 7 = HCIPHER of Plain Text TW = AH">
            <a:extLst>
              <a:ext uri="{FF2B5EF4-FFF2-40B4-BE49-F238E27FC236}">
                <a16:creationId xmlns:a16="http://schemas.microsoft.com/office/drawing/2014/main" id="{90CEEB1B-3BF4-BFC2-D472-0118FDCAC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63579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0B7-FA35-8CB7-8AA2-ECEC9E48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B8FDE-C5CB-07C6-83D1-9C5B5518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 descr="OR:O = 14, R = 17 MOD 26  2 3 1 3        14   17     =      79   65    79 MOD 26 = 165 MOD 26 = 131 = B &amp; 13 = NCIPHER of Plain Text OR = BNKX:K = 10, X = 23 MOD 26  2 3 1 3        10   23     =      89   79    89 MOD 26 = 1179 MOD 26 = 111 = L &amp; 1 = B CIPHER of Plain Text KX = LB">
            <a:extLst>
              <a:ext uri="{FF2B5EF4-FFF2-40B4-BE49-F238E27FC236}">
                <a16:creationId xmlns:a16="http://schemas.microsoft.com/office/drawing/2014/main" id="{83D1139B-7E37-25CA-BD99-E301B2A7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7033"/>
            <a:ext cx="7162800" cy="53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3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A7D9-92E9-E861-0A7F-05C6063E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800" dirty="0"/>
              <a:t>Encryption Complete</a:t>
            </a:r>
          </a:p>
          <a:p>
            <a:pPr marL="0" indent="0">
              <a:buNone/>
            </a:pPr>
            <a:endParaRPr lang="en-IN" sz="4800" dirty="0"/>
          </a:p>
          <a:p>
            <a:r>
              <a:rPr lang="en-IN" dirty="0"/>
              <a:t>PLAIN TEXT: NE TW OR KX</a:t>
            </a:r>
          </a:p>
          <a:p>
            <a:r>
              <a:rPr lang="en-IN" dirty="0"/>
              <a:t>CIPHER TEXT:MZ AH BN LB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05AE6-D2A3-907C-C594-53EA1A19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AA23-AD2D-4C8E-B653-B4AE3319D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8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18F4740-4A19-4A1C-B7D7-FAB22622363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8751434"/>
  <p:tag name="ISPRING_RESOURCE_PATHS_HASH_PRESENTER" val="d189eade4a9e394e29c94b8f337ab899d9d13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303</TotalTime>
  <Words>373</Words>
  <Application>Microsoft Office PowerPoint</Application>
  <PresentationFormat>On-screen Show (4:3)</PresentationFormat>
  <Paragraphs>121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Impact</vt:lpstr>
      <vt:lpstr>Times New Roman</vt:lpstr>
      <vt:lpstr>Wingdings</vt:lpstr>
      <vt:lpstr>NewsPrint</vt:lpstr>
      <vt:lpstr>             Hill Cipher</vt:lpstr>
      <vt:lpstr>Outline</vt:lpstr>
      <vt:lpstr>Hill Cipher</vt:lpstr>
      <vt:lpstr>Key Points</vt:lpstr>
      <vt:lpstr>                                Key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8751434</dc:title>
  <dc:creator>umer</dc:creator>
  <cp:lastModifiedBy>Ajay</cp:lastModifiedBy>
  <cp:revision>52</cp:revision>
  <dcterms:created xsi:type="dcterms:W3CDTF">2017-01-15T11:12:02Z</dcterms:created>
  <dcterms:modified xsi:type="dcterms:W3CDTF">2022-07-24T05:22:27Z</dcterms:modified>
</cp:coreProperties>
</file>