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xml" Extension="xml"/>
  <Default ContentType="image/png" Extension="png"/>
  <Default ContentType="application/vnd.openxmlformats-officedocument.wordprocessingml.document" Extension="docx"/>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wordprocessingml.document" PartName="/ppt/embeddings/Microsoft_Office_Word_Document1.docx"/>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embeddedFontLst>
    <p:embeddedFont>
      <p:font typeface="Pacifico"/>
      <p:regular r:id="rId26"/>
    </p:embeddedFont>
    <p:embeddedFont>
      <p:font typeface="Candara"/>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31" roundtripDataSignature="AMtx7mi7KFaC+BmSpsNIwamxy2+TRQf0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acifico-regular.fntdata"/><Relationship Id="rId25" Type="http://schemas.openxmlformats.org/officeDocument/2006/relationships/slide" Target="slides/slide20.xml"/><Relationship Id="rId28" Type="http://schemas.openxmlformats.org/officeDocument/2006/relationships/font" Target="fonts/Candara-bold.fntdata"/><Relationship Id="rId27" Type="http://schemas.openxmlformats.org/officeDocument/2006/relationships/font" Target="fonts/Candar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ndara-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Candar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The most important development from the work on public-key cryptography is the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digital signature. The digital signature provides a set of security capabilities that would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be difficult to implement in any other way.</a:t>
            </a:r>
            <a:endParaRPr>
              <a:latin typeface="Arial"/>
              <a:ea typeface="Arial"/>
              <a:cs typeface="Arial"/>
              <a:sym typeface="Arial"/>
            </a:endParaRPr>
          </a:p>
        </p:txBody>
      </p:sp>
      <p:sp>
        <p:nvSpPr>
          <p:cNvPr id="148" name="Google Shape;14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83" name="Google Shape;28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4" name="Google Shape;28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 The National Institute of Standards and Technology (NIST) has published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Federal Information Processing Standard FIPS 186, known as the Digital</a:t>
            </a:r>
            <a:endParaRPr/>
          </a:p>
          <a:p>
            <a:pPr indent="0" lvl="0" marL="0" rtl="0" algn="l">
              <a:spcBef>
                <a:spcPts val="360"/>
              </a:spcBef>
              <a:spcAft>
                <a:spcPts val="0"/>
              </a:spcAft>
              <a:buNone/>
            </a:pPr>
            <a:r>
              <a:rPr lang="en-US" sz="1200">
                <a:solidFill>
                  <a:schemeClr val="dk1"/>
                </a:solidFill>
                <a:latin typeface="Arial"/>
                <a:ea typeface="Arial"/>
                <a:cs typeface="Arial"/>
                <a:sym typeface="Arial"/>
              </a:rPr>
              <a:t>Signature Algorithm (DSA). The DSA makes use of the Secure Hash</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Algorithm (SHA) described in Chapter 12. The DSA was originally proposed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in 1991 and revised in 1993 in response to public feedback concerning the security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of the scheme. There was a further minor revision in 1996. In 2000, an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expanded version of the standard was issued as FIPS 186-2, subsequently updated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to FIPS 186-3 in 2009. This latest version also incorporates digital signature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algorithms based on RSA and on elliptic curve cryptography. In this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section, we discuss DSA.</a:t>
            </a:r>
            <a:endParaRPr>
              <a:latin typeface="Times"/>
              <a:ea typeface="Times"/>
              <a:cs typeface="Times"/>
              <a:sym typeface="Time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p11:notes"/>
          <p:cNvSpPr txBox="1"/>
          <p:nvPr>
            <p:ph idx="1" type="body"/>
          </p:nvPr>
        </p:nvSpPr>
        <p:spPr>
          <a:xfrm>
            <a:off x="685800" y="4343400"/>
            <a:ext cx="5486400" cy="43418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The DSA uses an algorithm that is designed to provide only the digital signature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function. Unlike RSA, it cannot be used for encryption or key exchange.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Nevertheless, it is a public-key technique.</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Figure 13.2 contrasts the DSA approach for generating digital signatures to</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that used with RSA. In the RSA approach, the message to be signed is input to a</a:t>
            </a:r>
            <a:endParaRPr/>
          </a:p>
          <a:p>
            <a:pPr indent="0" lvl="0" marL="0" rtl="0" algn="l">
              <a:spcBef>
                <a:spcPts val="360"/>
              </a:spcBef>
              <a:spcAft>
                <a:spcPts val="0"/>
              </a:spcAft>
              <a:buNone/>
            </a:pPr>
            <a:r>
              <a:rPr lang="en-US" sz="1200">
                <a:solidFill>
                  <a:schemeClr val="dk1"/>
                </a:solidFill>
                <a:latin typeface="Arial"/>
                <a:ea typeface="Arial"/>
                <a:cs typeface="Arial"/>
                <a:sym typeface="Arial"/>
              </a:rPr>
              <a:t>hash function that produces a secure hash code of fixed length. This hash code is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then encrypted using the sender’s private key to form the signature. Both the message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and the signature are then transmitted. The recipient takes the message and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produces a hash code. The recipient also decrypts the signature using the sender’s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public key. If the calculated hash code matches the decrypted signature, the signature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is accepted as valid. Because only the sender knows the private key, only the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sender could have produced a valid signature.</a:t>
            </a:r>
            <a:endParaRPr>
              <a:latin typeface="Arial"/>
              <a:ea typeface="Arial"/>
              <a:cs typeface="Arial"/>
              <a:sym typeface="Arial"/>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The DSA approach also makes use of a hash function. The hash code is provided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as input to a signature function along with a random number </a:t>
            </a:r>
            <a:r>
              <a:rPr i="1" lang="en-US" sz="1200">
                <a:solidFill>
                  <a:schemeClr val="dk1"/>
                </a:solidFill>
                <a:latin typeface="Arial"/>
                <a:ea typeface="Arial"/>
                <a:cs typeface="Arial"/>
                <a:sym typeface="Arial"/>
              </a:rPr>
              <a:t>k</a:t>
            </a:r>
            <a:r>
              <a:rPr lang="en-US" sz="1200">
                <a:solidFill>
                  <a:schemeClr val="dk1"/>
                </a:solidFill>
                <a:latin typeface="Arial"/>
                <a:ea typeface="Arial"/>
                <a:cs typeface="Arial"/>
                <a:sym typeface="Arial"/>
              </a:rPr>
              <a:t>  generated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for this particular signature. The signature function also depends on the sender’s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private key (PR</a:t>
            </a:r>
            <a:r>
              <a:rPr baseline="-25000" lang="en-US" sz="1200">
                <a:solidFill>
                  <a:schemeClr val="dk1"/>
                </a:solidFill>
                <a:latin typeface="Arial"/>
                <a:ea typeface="Arial"/>
                <a:cs typeface="Arial"/>
                <a:sym typeface="Arial"/>
              </a:rPr>
              <a:t>a</a:t>
            </a:r>
            <a:r>
              <a:rPr lang="en-US" sz="1200">
                <a:solidFill>
                  <a:schemeClr val="dk1"/>
                </a:solidFill>
                <a:latin typeface="Arial"/>
                <a:ea typeface="Arial"/>
                <a:cs typeface="Arial"/>
                <a:sym typeface="Arial"/>
              </a:rPr>
              <a:t> ) and a set of parameters known to a group of communicating principals.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We can consider this set to constitute a global public key (PU</a:t>
            </a:r>
            <a:r>
              <a:rPr baseline="-25000" lang="en-US" sz="1200">
                <a:solidFill>
                  <a:schemeClr val="dk1"/>
                </a:solidFill>
                <a:latin typeface="Arial"/>
                <a:ea typeface="Arial"/>
                <a:cs typeface="Arial"/>
                <a:sym typeface="Arial"/>
              </a:rPr>
              <a:t>G</a:t>
            </a:r>
            <a:r>
              <a:rPr lang="en-US" sz="1200">
                <a:solidFill>
                  <a:schemeClr val="dk1"/>
                </a:solidFill>
                <a:latin typeface="Arial"/>
                <a:ea typeface="Arial"/>
                <a:cs typeface="Arial"/>
                <a:sym typeface="Arial"/>
              </a:rPr>
              <a:t> ).  The result</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is a signature consisting of two components, labeled </a:t>
            </a:r>
            <a:r>
              <a:rPr i="1" lang="en-US" sz="1200">
                <a:solidFill>
                  <a:schemeClr val="dk1"/>
                </a:solidFill>
                <a:latin typeface="Arial"/>
                <a:ea typeface="Arial"/>
                <a:cs typeface="Arial"/>
                <a:sym typeface="Arial"/>
              </a:rPr>
              <a:t>s</a:t>
            </a:r>
            <a:r>
              <a:rPr lang="en-US" sz="1200">
                <a:solidFill>
                  <a:schemeClr val="dk1"/>
                </a:solidFill>
                <a:latin typeface="Arial"/>
                <a:ea typeface="Arial"/>
                <a:cs typeface="Arial"/>
                <a:sym typeface="Arial"/>
              </a:rPr>
              <a:t>  and </a:t>
            </a:r>
            <a:r>
              <a:rPr i="1" lang="en-US" sz="1200">
                <a:solidFill>
                  <a:schemeClr val="dk1"/>
                </a:solidFill>
                <a:latin typeface="Arial"/>
                <a:ea typeface="Arial"/>
                <a:cs typeface="Arial"/>
                <a:sym typeface="Arial"/>
              </a:rPr>
              <a:t>r</a:t>
            </a:r>
            <a:r>
              <a:rPr lang="en-US" sz="1200">
                <a:solidFill>
                  <a:schemeClr val="dk1"/>
                </a:solidFill>
                <a:latin typeface="Arial"/>
                <a:ea typeface="Arial"/>
                <a:cs typeface="Arial"/>
                <a:sym typeface="Arial"/>
              </a:rPr>
              <a:t> .</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At the receiving end, the hash code of the incoming message is generated. This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plus the signature is input to a verification function. The verification function also</a:t>
            </a:r>
            <a:endParaRPr/>
          </a:p>
          <a:p>
            <a:pPr indent="0" lvl="0" marL="0" rtl="0" algn="l">
              <a:spcBef>
                <a:spcPts val="360"/>
              </a:spcBef>
              <a:spcAft>
                <a:spcPts val="0"/>
              </a:spcAft>
              <a:buNone/>
            </a:pPr>
            <a:r>
              <a:rPr lang="en-US" sz="1200">
                <a:solidFill>
                  <a:schemeClr val="dk1"/>
                </a:solidFill>
                <a:latin typeface="Arial"/>
                <a:ea typeface="Arial"/>
                <a:cs typeface="Arial"/>
                <a:sym typeface="Arial"/>
              </a:rPr>
              <a:t>depends on the global public key as well as the sender’s public key (PU</a:t>
            </a:r>
            <a:r>
              <a:rPr baseline="-25000" lang="en-US" sz="1200">
                <a:solidFill>
                  <a:schemeClr val="dk1"/>
                </a:solidFill>
                <a:latin typeface="Arial"/>
                <a:ea typeface="Arial"/>
                <a:cs typeface="Arial"/>
                <a:sym typeface="Arial"/>
              </a:rPr>
              <a:t>a</a:t>
            </a:r>
            <a:r>
              <a:rPr lang="en-US" sz="1200">
                <a:solidFill>
                  <a:schemeClr val="dk1"/>
                </a:solidFill>
                <a:latin typeface="Arial"/>
                <a:ea typeface="Arial"/>
                <a:cs typeface="Arial"/>
                <a:sym typeface="Arial"/>
              </a:rPr>
              <a:t> ), which</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is paired with the sender’s private key. The output of the verification function is a</a:t>
            </a:r>
            <a:endParaRPr/>
          </a:p>
          <a:p>
            <a:pPr indent="0" lvl="0" marL="0" rtl="0" algn="l">
              <a:spcBef>
                <a:spcPts val="360"/>
              </a:spcBef>
              <a:spcAft>
                <a:spcPts val="0"/>
              </a:spcAft>
              <a:buNone/>
            </a:pPr>
            <a:r>
              <a:rPr lang="en-US" sz="1200">
                <a:solidFill>
                  <a:schemeClr val="dk1"/>
                </a:solidFill>
                <a:latin typeface="Arial"/>
                <a:ea typeface="Arial"/>
                <a:cs typeface="Arial"/>
                <a:sym typeface="Arial"/>
              </a:rPr>
              <a:t>value that is equal to the signature component </a:t>
            </a:r>
            <a:r>
              <a:rPr i="1" lang="en-US" sz="1200">
                <a:solidFill>
                  <a:schemeClr val="dk1"/>
                </a:solidFill>
                <a:latin typeface="Arial"/>
                <a:ea typeface="Arial"/>
                <a:cs typeface="Arial"/>
                <a:sym typeface="Arial"/>
              </a:rPr>
              <a:t>r</a:t>
            </a:r>
            <a:r>
              <a:rPr lang="en-US" sz="1200">
                <a:solidFill>
                  <a:schemeClr val="dk1"/>
                </a:solidFill>
                <a:latin typeface="Arial"/>
                <a:ea typeface="Arial"/>
                <a:cs typeface="Arial"/>
                <a:sym typeface="Arial"/>
              </a:rPr>
              <a:t>  if the signature is valid. The signature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function is such that only the sender, with knowledge of the private key, could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have produced the valid signature.</a:t>
            </a:r>
            <a:endParaRPr/>
          </a:p>
        </p:txBody>
      </p:sp>
      <p:sp>
        <p:nvSpPr>
          <p:cNvPr id="292" name="Google Shape;292;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7" name="Google Shape;297;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 The DSA is based on the difficulty of computing discrete logarithms (see Chapter 2)</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and is based on schemes originally presented by Elgamal [ELGA85] and Schnorr</a:t>
            </a:r>
            <a:endParaRPr/>
          </a:p>
          <a:p>
            <a:pPr indent="0" lvl="0" marL="0" rtl="0" algn="l">
              <a:spcBef>
                <a:spcPts val="360"/>
              </a:spcBef>
              <a:spcAft>
                <a:spcPts val="0"/>
              </a:spcAft>
              <a:buNone/>
            </a:pPr>
            <a:r>
              <a:rPr lang="en-US" sz="1200">
                <a:solidFill>
                  <a:schemeClr val="dk1"/>
                </a:solidFill>
                <a:latin typeface="Arial"/>
                <a:ea typeface="Arial"/>
                <a:cs typeface="Arial"/>
                <a:sym typeface="Arial"/>
              </a:rPr>
              <a:t>[SCHN91].</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Figure 13.3 summarizes the algorithm.</a:t>
            </a:r>
            <a:endParaRPr/>
          </a:p>
        </p:txBody>
      </p:sp>
      <p:sp>
        <p:nvSpPr>
          <p:cNvPr id="298" name="Google Shape;298;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3" name="Google Shape;303;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lang="en-US" sz="1200">
                <a:solidFill>
                  <a:schemeClr val="dk1"/>
                </a:solidFill>
                <a:latin typeface="Arial"/>
                <a:ea typeface="Arial"/>
                <a:cs typeface="Arial"/>
                <a:sym typeface="Arial"/>
              </a:rPr>
              <a:t>Figure 13.4 depicts the functions of signing and verifying.</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The structure of the algorithm, as revealed in Figure 13.4, is quite interesting.</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Note that the test at the end is on the value </a:t>
            </a:r>
            <a:r>
              <a:rPr b="0" i="1" lang="en-US" sz="1200">
                <a:solidFill>
                  <a:schemeClr val="dk1"/>
                </a:solidFill>
                <a:latin typeface="Arial"/>
                <a:ea typeface="Arial"/>
                <a:cs typeface="Arial"/>
                <a:sym typeface="Arial"/>
              </a:rPr>
              <a:t>r</a:t>
            </a:r>
            <a:r>
              <a:rPr b="0" lang="en-US" sz="1200">
                <a:solidFill>
                  <a:schemeClr val="dk1"/>
                </a:solidFill>
                <a:latin typeface="Arial"/>
                <a:ea typeface="Arial"/>
                <a:cs typeface="Arial"/>
                <a:sym typeface="Arial"/>
              </a:rPr>
              <a:t> , which does not depend on the message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at all. Instead, </a:t>
            </a:r>
            <a:r>
              <a:rPr b="0" i="1" lang="en-US" sz="1200">
                <a:solidFill>
                  <a:schemeClr val="dk1"/>
                </a:solidFill>
                <a:latin typeface="Arial"/>
                <a:ea typeface="Arial"/>
                <a:cs typeface="Arial"/>
                <a:sym typeface="Arial"/>
              </a:rPr>
              <a:t>r</a:t>
            </a:r>
            <a:r>
              <a:rPr b="0" lang="en-US" sz="1200">
                <a:solidFill>
                  <a:schemeClr val="dk1"/>
                </a:solidFill>
                <a:latin typeface="Arial"/>
                <a:ea typeface="Arial"/>
                <a:cs typeface="Arial"/>
                <a:sym typeface="Arial"/>
              </a:rPr>
              <a:t>  is a function of </a:t>
            </a:r>
            <a:r>
              <a:rPr b="0" i="1" lang="en-US" sz="1200">
                <a:solidFill>
                  <a:schemeClr val="dk1"/>
                </a:solidFill>
                <a:latin typeface="Arial"/>
                <a:ea typeface="Arial"/>
                <a:cs typeface="Arial"/>
                <a:sym typeface="Arial"/>
              </a:rPr>
              <a:t>k</a:t>
            </a:r>
            <a:r>
              <a:rPr b="0" lang="en-US" sz="1200">
                <a:solidFill>
                  <a:schemeClr val="dk1"/>
                </a:solidFill>
                <a:latin typeface="Arial"/>
                <a:ea typeface="Arial"/>
                <a:cs typeface="Arial"/>
                <a:sym typeface="Arial"/>
              </a:rPr>
              <a:t>  and the three global public-key components. The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multiplicative inverse of </a:t>
            </a:r>
            <a:r>
              <a:rPr b="0" i="1" lang="en-US" sz="1200">
                <a:solidFill>
                  <a:schemeClr val="dk1"/>
                </a:solidFill>
                <a:latin typeface="Arial"/>
                <a:ea typeface="Arial"/>
                <a:cs typeface="Arial"/>
                <a:sym typeface="Arial"/>
              </a:rPr>
              <a:t>k</a:t>
            </a:r>
            <a:r>
              <a:rPr b="0" lang="en-US" sz="1200">
                <a:solidFill>
                  <a:schemeClr val="dk1"/>
                </a:solidFill>
                <a:latin typeface="Arial"/>
                <a:ea typeface="Arial"/>
                <a:cs typeface="Arial"/>
                <a:sym typeface="Arial"/>
              </a:rPr>
              <a:t>  (mod </a:t>
            </a:r>
            <a:r>
              <a:rPr b="0" i="1" lang="en-US" sz="1200">
                <a:solidFill>
                  <a:schemeClr val="dk1"/>
                </a:solidFill>
                <a:latin typeface="Arial"/>
                <a:ea typeface="Arial"/>
                <a:cs typeface="Arial"/>
                <a:sym typeface="Arial"/>
              </a:rPr>
              <a:t>q</a:t>
            </a:r>
            <a:r>
              <a:rPr b="0" lang="en-US" sz="1200">
                <a:solidFill>
                  <a:schemeClr val="dk1"/>
                </a:solidFill>
                <a:latin typeface="Arial"/>
                <a:ea typeface="Arial"/>
                <a:cs typeface="Arial"/>
                <a:sym typeface="Arial"/>
              </a:rPr>
              <a:t> ) is passed to a function that also has as inputs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the message hash code and the user’s private key. The structure of this function is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such that the receiver can recover </a:t>
            </a:r>
            <a:r>
              <a:rPr b="0" i="1" lang="en-US" sz="1200">
                <a:solidFill>
                  <a:schemeClr val="dk1"/>
                </a:solidFill>
                <a:latin typeface="Arial"/>
                <a:ea typeface="Arial"/>
                <a:cs typeface="Arial"/>
                <a:sym typeface="Arial"/>
              </a:rPr>
              <a:t>r</a:t>
            </a:r>
            <a:r>
              <a:rPr b="0" lang="en-US" sz="1200">
                <a:solidFill>
                  <a:schemeClr val="dk1"/>
                </a:solidFill>
                <a:latin typeface="Arial"/>
                <a:ea typeface="Arial"/>
                <a:cs typeface="Arial"/>
                <a:sym typeface="Arial"/>
              </a:rPr>
              <a:t>  using the incoming message and signature, the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public key of the user, and the global public key. It is certainly not obvious from</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Figure 13.3 or Figure 13.4 that such a scheme would work. A proof is provided in</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Appendix K.</a:t>
            </a:r>
            <a:endParaRPr b="0"/>
          </a:p>
        </p:txBody>
      </p:sp>
      <p:sp>
        <p:nvSpPr>
          <p:cNvPr id="304" name="Google Shape;304;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9" name="Google Shape;30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lang="en-US" sz="1020">
                <a:solidFill>
                  <a:schemeClr val="dk1"/>
                </a:solidFill>
                <a:latin typeface="Arial"/>
                <a:ea typeface="Arial"/>
                <a:cs typeface="Arial"/>
                <a:sym typeface="Arial"/>
              </a:rPr>
              <a:t>As was mentioned, the 2009 version of FIPS 186 includes a new digital signature</a:t>
            </a:r>
            <a:endParaRPr/>
          </a:p>
          <a:p>
            <a:pPr indent="0" lvl="0" marL="0" rtl="0" algn="l">
              <a:lnSpc>
                <a:spcPct val="80000"/>
              </a:lnSpc>
              <a:spcBef>
                <a:spcPts val="306"/>
              </a:spcBef>
              <a:spcAft>
                <a:spcPts val="0"/>
              </a:spcAft>
              <a:buNone/>
            </a:pPr>
            <a:r>
              <a:rPr lang="en-US" sz="1020">
                <a:solidFill>
                  <a:schemeClr val="dk1"/>
                </a:solidFill>
                <a:latin typeface="Arial"/>
                <a:ea typeface="Arial"/>
                <a:cs typeface="Arial"/>
                <a:sym typeface="Arial"/>
              </a:rPr>
              <a:t>technique based on elliptic curve cryptography, known as the Elliptic Curve Digital</a:t>
            </a:r>
            <a:endParaRPr/>
          </a:p>
          <a:p>
            <a:pPr indent="0" lvl="0" marL="0" rtl="0" algn="l">
              <a:lnSpc>
                <a:spcPct val="80000"/>
              </a:lnSpc>
              <a:spcBef>
                <a:spcPts val="306"/>
              </a:spcBef>
              <a:spcAft>
                <a:spcPts val="0"/>
              </a:spcAft>
              <a:buNone/>
            </a:pPr>
            <a:r>
              <a:rPr lang="en-US" sz="1020">
                <a:solidFill>
                  <a:schemeClr val="dk1"/>
                </a:solidFill>
                <a:latin typeface="Arial"/>
                <a:ea typeface="Arial"/>
                <a:cs typeface="Arial"/>
                <a:sym typeface="Arial"/>
              </a:rPr>
              <a:t>Signature Algorithm (ECDSA).  ECDSA is enjoying increasing acceptance due to</a:t>
            </a:r>
            <a:endParaRPr/>
          </a:p>
          <a:p>
            <a:pPr indent="0" lvl="0" marL="0" rtl="0" algn="l">
              <a:lnSpc>
                <a:spcPct val="80000"/>
              </a:lnSpc>
              <a:spcBef>
                <a:spcPts val="306"/>
              </a:spcBef>
              <a:spcAft>
                <a:spcPts val="0"/>
              </a:spcAft>
              <a:buNone/>
            </a:pPr>
            <a:r>
              <a:rPr lang="en-US" sz="1020">
                <a:solidFill>
                  <a:schemeClr val="dk1"/>
                </a:solidFill>
                <a:latin typeface="Arial"/>
                <a:ea typeface="Arial"/>
                <a:cs typeface="Arial"/>
                <a:sym typeface="Arial"/>
              </a:rPr>
              <a:t>the efficiency advantage of elliptic curve cryptography, which yields security comparable</a:t>
            </a:r>
            <a:endParaRPr/>
          </a:p>
          <a:p>
            <a:pPr indent="0" lvl="0" marL="0" rtl="0" algn="l">
              <a:lnSpc>
                <a:spcPct val="80000"/>
              </a:lnSpc>
              <a:spcBef>
                <a:spcPts val="306"/>
              </a:spcBef>
              <a:spcAft>
                <a:spcPts val="0"/>
              </a:spcAft>
              <a:buNone/>
            </a:pPr>
            <a:r>
              <a:rPr lang="en-US" sz="1020">
                <a:solidFill>
                  <a:schemeClr val="dk1"/>
                </a:solidFill>
                <a:latin typeface="Arial"/>
                <a:ea typeface="Arial"/>
                <a:cs typeface="Arial"/>
                <a:sym typeface="Arial"/>
              </a:rPr>
              <a:t>to that of other schemes with a smaller key bit length.</a:t>
            </a:r>
            <a:endParaRPr/>
          </a:p>
          <a:p>
            <a:pPr indent="0" lvl="0" marL="0" rtl="0" algn="l">
              <a:lnSpc>
                <a:spcPct val="80000"/>
              </a:lnSpc>
              <a:spcBef>
                <a:spcPts val="306"/>
              </a:spcBef>
              <a:spcAft>
                <a:spcPts val="0"/>
              </a:spcAft>
              <a:buNone/>
            </a:pPr>
            <a:r>
              <a:t/>
            </a:r>
            <a:endParaRPr sz="1020">
              <a:solidFill>
                <a:schemeClr val="dk1"/>
              </a:solidFill>
              <a:latin typeface="Arial"/>
              <a:ea typeface="Arial"/>
              <a:cs typeface="Arial"/>
              <a:sym typeface="Arial"/>
            </a:endParaRPr>
          </a:p>
          <a:p>
            <a:pPr indent="0" lvl="0" marL="0" rtl="0" algn="l">
              <a:lnSpc>
                <a:spcPct val="80000"/>
              </a:lnSpc>
              <a:spcBef>
                <a:spcPts val="306"/>
              </a:spcBef>
              <a:spcAft>
                <a:spcPts val="0"/>
              </a:spcAft>
              <a:buNone/>
            </a:pPr>
            <a:r>
              <a:rPr lang="en-US" sz="1020">
                <a:solidFill>
                  <a:schemeClr val="dk1"/>
                </a:solidFill>
                <a:latin typeface="Arial"/>
                <a:ea typeface="Arial"/>
                <a:cs typeface="Arial"/>
                <a:sym typeface="Arial"/>
              </a:rPr>
              <a:t>First we give a brief overview of the process involved in ECDSA. In essence,</a:t>
            </a:r>
            <a:endParaRPr/>
          </a:p>
          <a:p>
            <a:pPr indent="0" lvl="0" marL="0" rtl="0" algn="l">
              <a:lnSpc>
                <a:spcPct val="80000"/>
              </a:lnSpc>
              <a:spcBef>
                <a:spcPts val="306"/>
              </a:spcBef>
              <a:spcAft>
                <a:spcPts val="0"/>
              </a:spcAft>
              <a:buNone/>
            </a:pPr>
            <a:r>
              <a:rPr lang="en-US" sz="1020">
                <a:solidFill>
                  <a:schemeClr val="dk1"/>
                </a:solidFill>
                <a:latin typeface="Arial"/>
                <a:ea typeface="Arial"/>
                <a:cs typeface="Arial"/>
                <a:sym typeface="Arial"/>
              </a:rPr>
              <a:t>four elements are involved.</a:t>
            </a:r>
            <a:endParaRPr/>
          </a:p>
          <a:p>
            <a:pPr indent="0" lvl="0" marL="0" rtl="0" algn="l">
              <a:lnSpc>
                <a:spcPct val="80000"/>
              </a:lnSpc>
              <a:spcBef>
                <a:spcPts val="306"/>
              </a:spcBef>
              <a:spcAft>
                <a:spcPts val="0"/>
              </a:spcAft>
              <a:buNone/>
            </a:pPr>
            <a:r>
              <a:t/>
            </a:r>
            <a:endParaRPr sz="1020">
              <a:solidFill>
                <a:schemeClr val="dk1"/>
              </a:solidFill>
              <a:latin typeface="Arial"/>
              <a:ea typeface="Arial"/>
              <a:cs typeface="Arial"/>
              <a:sym typeface="Arial"/>
            </a:endParaRPr>
          </a:p>
          <a:p>
            <a:pPr indent="0" lvl="0" marL="0" rtl="0" algn="l">
              <a:lnSpc>
                <a:spcPct val="80000"/>
              </a:lnSpc>
              <a:spcBef>
                <a:spcPts val="306"/>
              </a:spcBef>
              <a:spcAft>
                <a:spcPts val="0"/>
              </a:spcAft>
              <a:buNone/>
            </a:pPr>
            <a:r>
              <a:rPr lang="en-US" sz="1020">
                <a:solidFill>
                  <a:schemeClr val="dk1"/>
                </a:solidFill>
                <a:latin typeface="Arial"/>
                <a:ea typeface="Arial"/>
                <a:cs typeface="Arial"/>
                <a:sym typeface="Arial"/>
              </a:rPr>
              <a:t>1.  All those participating in the digital signature scheme use the same global domain</a:t>
            </a:r>
            <a:endParaRPr/>
          </a:p>
          <a:p>
            <a:pPr indent="0" lvl="0" marL="0" rtl="0" algn="l">
              <a:lnSpc>
                <a:spcPct val="80000"/>
              </a:lnSpc>
              <a:spcBef>
                <a:spcPts val="306"/>
              </a:spcBef>
              <a:spcAft>
                <a:spcPts val="0"/>
              </a:spcAft>
              <a:buNone/>
            </a:pPr>
            <a:r>
              <a:rPr lang="en-US" sz="1020">
                <a:solidFill>
                  <a:schemeClr val="dk1"/>
                </a:solidFill>
                <a:latin typeface="Arial"/>
                <a:ea typeface="Arial"/>
                <a:cs typeface="Arial"/>
                <a:sym typeface="Arial"/>
              </a:rPr>
              <a:t>parameters, which define an elliptic curve and a point of origin on the curve.</a:t>
            </a:r>
            <a:endParaRPr/>
          </a:p>
          <a:p>
            <a:pPr indent="0" lvl="0" marL="0" rtl="0" algn="l">
              <a:lnSpc>
                <a:spcPct val="80000"/>
              </a:lnSpc>
              <a:spcBef>
                <a:spcPts val="306"/>
              </a:spcBef>
              <a:spcAft>
                <a:spcPts val="0"/>
              </a:spcAft>
              <a:buNone/>
            </a:pPr>
            <a:r>
              <a:t/>
            </a:r>
            <a:endParaRPr sz="1020">
              <a:solidFill>
                <a:schemeClr val="dk1"/>
              </a:solidFill>
              <a:latin typeface="Arial"/>
              <a:ea typeface="Arial"/>
              <a:cs typeface="Arial"/>
              <a:sym typeface="Arial"/>
            </a:endParaRPr>
          </a:p>
          <a:p>
            <a:pPr indent="0" lvl="0" marL="0" rtl="0" algn="l">
              <a:lnSpc>
                <a:spcPct val="80000"/>
              </a:lnSpc>
              <a:spcBef>
                <a:spcPts val="306"/>
              </a:spcBef>
              <a:spcAft>
                <a:spcPts val="0"/>
              </a:spcAft>
              <a:buNone/>
            </a:pPr>
            <a:r>
              <a:rPr lang="en-US" sz="1020">
                <a:solidFill>
                  <a:schemeClr val="dk1"/>
                </a:solidFill>
                <a:latin typeface="Arial"/>
                <a:ea typeface="Arial"/>
                <a:cs typeface="Arial"/>
                <a:sym typeface="Arial"/>
              </a:rPr>
              <a:t>2. A signer must first generate a public, private key pair. For the private key, the</a:t>
            </a:r>
            <a:endParaRPr/>
          </a:p>
          <a:p>
            <a:pPr indent="0" lvl="0" marL="0" rtl="0" algn="l">
              <a:lnSpc>
                <a:spcPct val="80000"/>
              </a:lnSpc>
              <a:spcBef>
                <a:spcPts val="306"/>
              </a:spcBef>
              <a:spcAft>
                <a:spcPts val="0"/>
              </a:spcAft>
              <a:buNone/>
            </a:pPr>
            <a:r>
              <a:rPr lang="en-US" sz="1020">
                <a:solidFill>
                  <a:schemeClr val="dk1"/>
                </a:solidFill>
                <a:latin typeface="Arial"/>
                <a:ea typeface="Arial"/>
                <a:cs typeface="Arial"/>
                <a:sym typeface="Arial"/>
              </a:rPr>
              <a:t>signer selects a random or pseudorandom number. Using that random number</a:t>
            </a:r>
            <a:endParaRPr/>
          </a:p>
          <a:p>
            <a:pPr indent="0" lvl="0" marL="0" rtl="0" algn="l">
              <a:lnSpc>
                <a:spcPct val="80000"/>
              </a:lnSpc>
              <a:spcBef>
                <a:spcPts val="306"/>
              </a:spcBef>
              <a:spcAft>
                <a:spcPts val="0"/>
              </a:spcAft>
              <a:buNone/>
            </a:pPr>
            <a:r>
              <a:rPr lang="en-US" sz="1020">
                <a:solidFill>
                  <a:schemeClr val="dk1"/>
                </a:solidFill>
                <a:latin typeface="Arial"/>
                <a:ea typeface="Arial"/>
                <a:cs typeface="Arial"/>
                <a:sym typeface="Arial"/>
              </a:rPr>
              <a:t>and the point of origin, the signer computes another point on the elliptic curve.</a:t>
            </a:r>
            <a:endParaRPr/>
          </a:p>
          <a:p>
            <a:pPr indent="0" lvl="0" marL="0" rtl="0" algn="l">
              <a:lnSpc>
                <a:spcPct val="80000"/>
              </a:lnSpc>
              <a:spcBef>
                <a:spcPts val="306"/>
              </a:spcBef>
              <a:spcAft>
                <a:spcPts val="0"/>
              </a:spcAft>
              <a:buNone/>
            </a:pPr>
            <a:r>
              <a:rPr lang="en-US" sz="1020">
                <a:solidFill>
                  <a:schemeClr val="dk1"/>
                </a:solidFill>
                <a:latin typeface="Arial"/>
                <a:ea typeface="Arial"/>
                <a:cs typeface="Arial"/>
                <a:sym typeface="Arial"/>
              </a:rPr>
              <a:t>This is the signer’s public key.</a:t>
            </a:r>
            <a:endParaRPr/>
          </a:p>
          <a:p>
            <a:pPr indent="0" lvl="0" marL="0" rtl="0" algn="l">
              <a:lnSpc>
                <a:spcPct val="80000"/>
              </a:lnSpc>
              <a:spcBef>
                <a:spcPts val="306"/>
              </a:spcBef>
              <a:spcAft>
                <a:spcPts val="0"/>
              </a:spcAft>
              <a:buNone/>
            </a:pPr>
            <a:r>
              <a:t/>
            </a:r>
            <a:endParaRPr sz="1020">
              <a:solidFill>
                <a:schemeClr val="dk1"/>
              </a:solidFill>
              <a:latin typeface="Arial"/>
              <a:ea typeface="Arial"/>
              <a:cs typeface="Arial"/>
              <a:sym typeface="Arial"/>
            </a:endParaRPr>
          </a:p>
          <a:p>
            <a:pPr indent="0" lvl="0" marL="0" rtl="0" algn="l">
              <a:lnSpc>
                <a:spcPct val="80000"/>
              </a:lnSpc>
              <a:spcBef>
                <a:spcPts val="306"/>
              </a:spcBef>
              <a:spcAft>
                <a:spcPts val="0"/>
              </a:spcAft>
              <a:buNone/>
            </a:pPr>
            <a:r>
              <a:rPr lang="en-US" sz="1020">
                <a:solidFill>
                  <a:schemeClr val="dk1"/>
                </a:solidFill>
                <a:latin typeface="Arial"/>
                <a:ea typeface="Arial"/>
                <a:cs typeface="Arial"/>
                <a:sym typeface="Arial"/>
              </a:rPr>
              <a:t>3. A hash value is generated for the message to be signed. Using the private key,</a:t>
            </a:r>
            <a:endParaRPr/>
          </a:p>
          <a:p>
            <a:pPr indent="0" lvl="0" marL="0" rtl="0" algn="l">
              <a:lnSpc>
                <a:spcPct val="80000"/>
              </a:lnSpc>
              <a:spcBef>
                <a:spcPts val="306"/>
              </a:spcBef>
              <a:spcAft>
                <a:spcPts val="0"/>
              </a:spcAft>
              <a:buNone/>
            </a:pPr>
            <a:r>
              <a:rPr lang="en-US" sz="1020">
                <a:solidFill>
                  <a:schemeClr val="dk1"/>
                </a:solidFill>
                <a:latin typeface="Arial"/>
                <a:ea typeface="Arial"/>
                <a:cs typeface="Arial"/>
                <a:sym typeface="Arial"/>
              </a:rPr>
              <a:t>the domain parameters, and the hash value, a signature is generated. The signature</a:t>
            </a:r>
            <a:endParaRPr/>
          </a:p>
          <a:p>
            <a:pPr indent="0" lvl="0" marL="0" rtl="0" algn="l">
              <a:lnSpc>
                <a:spcPct val="80000"/>
              </a:lnSpc>
              <a:spcBef>
                <a:spcPts val="306"/>
              </a:spcBef>
              <a:spcAft>
                <a:spcPts val="0"/>
              </a:spcAft>
              <a:buNone/>
            </a:pPr>
            <a:r>
              <a:rPr lang="en-US" sz="1020">
                <a:solidFill>
                  <a:schemeClr val="dk1"/>
                </a:solidFill>
                <a:latin typeface="Arial"/>
                <a:ea typeface="Arial"/>
                <a:cs typeface="Arial"/>
                <a:sym typeface="Arial"/>
              </a:rPr>
              <a:t>consists of two integers, r and s.</a:t>
            </a:r>
            <a:endParaRPr/>
          </a:p>
          <a:p>
            <a:pPr indent="0" lvl="0" marL="0" rtl="0" algn="l">
              <a:lnSpc>
                <a:spcPct val="80000"/>
              </a:lnSpc>
              <a:spcBef>
                <a:spcPts val="306"/>
              </a:spcBef>
              <a:spcAft>
                <a:spcPts val="0"/>
              </a:spcAft>
              <a:buNone/>
            </a:pPr>
            <a:r>
              <a:t/>
            </a:r>
            <a:endParaRPr sz="1020">
              <a:solidFill>
                <a:schemeClr val="dk1"/>
              </a:solidFill>
              <a:latin typeface="Arial"/>
              <a:ea typeface="Arial"/>
              <a:cs typeface="Arial"/>
              <a:sym typeface="Arial"/>
            </a:endParaRPr>
          </a:p>
          <a:p>
            <a:pPr indent="0" lvl="0" marL="0" rtl="0" algn="l">
              <a:lnSpc>
                <a:spcPct val="80000"/>
              </a:lnSpc>
              <a:spcBef>
                <a:spcPts val="306"/>
              </a:spcBef>
              <a:spcAft>
                <a:spcPts val="0"/>
              </a:spcAft>
              <a:buNone/>
            </a:pPr>
            <a:r>
              <a:rPr lang="en-US" sz="1020">
                <a:solidFill>
                  <a:schemeClr val="dk1"/>
                </a:solidFill>
                <a:latin typeface="Arial"/>
                <a:ea typeface="Arial"/>
                <a:cs typeface="Arial"/>
                <a:sym typeface="Arial"/>
              </a:rPr>
              <a:t>4. To verify the signature, the verifier uses as input the signer’s public key, the</a:t>
            </a:r>
            <a:endParaRPr/>
          </a:p>
          <a:p>
            <a:pPr indent="0" lvl="0" marL="0" rtl="0" algn="l">
              <a:lnSpc>
                <a:spcPct val="80000"/>
              </a:lnSpc>
              <a:spcBef>
                <a:spcPts val="306"/>
              </a:spcBef>
              <a:spcAft>
                <a:spcPts val="0"/>
              </a:spcAft>
              <a:buNone/>
            </a:pPr>
            <a:r>
              <a:rPr lang="en-US" sz="1020">
                <a:solidFill>
                  <a:schemeClr val="dk1"/>
                </a:solidFill>
                <a:latin typeface="Arial"/>
                <a:ea typeface="Arial"/>
                <a:cs typeface="Arial"/>
                <a:sym typeface="Arial"/>
              </a:rPr>
              <a:t>domain parameters, and the integer s. The output is a value v that is compared</a:t>
            </a:r>
            <a:endParaRPr/>
          </a:p>
          <a:p>
            <a:pPr indent="0" lvl="0" marL="0" rtl="0" algn="l">
              <a:lnSpc>
                <a:spcPct val="80000"/>
              </a:lnSpc>
              <a:spcBef>
                <a:spcPts val="306"/>
              </a:spcBef>
              <a:spcAft>
                <a:spcPts val="0"/>
              </a:spcAft>
              <a:buNone/>
            </a:pPr>
            <a:r>
              <a:rPr lang="en-US" sz="1020">
                <a:solidFill>
                  <a:schemeClr val="dk1"/>
                </a:solidFill>
                <a:latin typeface="Arial"/>
                <a:ea typeface="Arial"/>
                <a:cs typeface="Arial"/>
                <a:sym typeface="Arial"/>
              </a:rPr>
              <a:t>to r. The signature is verified if the v = r.</a:t>
            </a:r>
            <a:endParaRPr sz="1020"/>
          </a:p>
        </p:txBody>
      </p:sp>
      <p:sp>
        <p:nvSpPr>
          <p:cNvPr id="310" name="Google Shape;310;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6" name="Google Shape;31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 Figure 13.5 illustrates the signature authentication process.</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p:txBody>
      </p:sp>
      <p:sp>
        <p:nvSpPr>
          <p:cNvPr id="317" name="Google Shape;317;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2" name="Google Shape;32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lang="en-US" sz="1110">
                <a:solidFill>
                  <a:schemeClr val="dk1"/>
                </a:solidFill>
                <a:latin typeface="Arial"/>
                <a:ea typeface="Arial"/>
                <a:cs typeface="Arial"/>
                <a:sym typeface="Arial"/>
              </a:rPr>
              <a:t>In addition to the NIST Digital Signature Algorithm and ECDSA, the 2009 version</a:t>
            </a:r>
            <a:endParaRPr/>
          </a:p>
          <a:p>
            <a:pPr indent="0" lvl="0" marL="0" rtl="0" algn="l">
              <a:lnSpc>
                <a:spcPct val="80000"/>
              </a:lnSpc>
              <a:spcBef>
                <a:spcPts val="333"/>
              </a:spcBef>
              <a:spcAft>
                <a:spcPts val="0"/>
              </a:spcAft>
              <a:buNone/>
            </a:pPr>
            <a:r>
              <a:rPr lang="en-US" sz="1110">
                <a:solidFill>
                  <a:schemeClr val="dk1"/>
                </a:solidFill>
                <a:latin typeface="Arial"/>
                <a:ea typeface="Arial"/>
                <a:cs typeface="Arial"/>
                <a:sym typeface="Arial"/>
              </a:rPr>
              <a:t>of FIPS 186 also includes several techniques based on RSA, all of which were</a:t>
            </a:r>
            <a:endParaRPr/>
          </a:p>
          <a:p>
            <a:pPr indent="0" lvl="0" marL="0" rtl="0" algn="l">
              <a:lnSpc>
                <a:spcPct val="80000"/>
              </a:lnSpc>
              <a:spcBef>
                <a:spcPts val="333"/>
              </a:spcBef>
              <a:spcAft>
                <a:spcPts val="0"/>
              </a:spcAft>
              <a:buNone/>
            </a:pPr>
            <a:r>
              <a:rPr lang="en-US" sz="1110">
                <a:solidFill>
                  <a:schemeClr val="dk1"/>
                </a:solidFill>
                <a:latin typeface="Arial"/>
                <a:ea typeface="Arial"/>
                <a:cs typeface="Arial"/>
                <a:sym typeface="Arial"/>
              </a:rPr>
              <a:t>developed by RSA Laboratories and are in wide use. In this section, we discuss the</a:t>
            </a:r>
            <a:endParaRPr/>
          </a:p>
          <a:p>
            <a:pPr indent="0" lvl="0" marL="0" rtl="0" algn="l">
              <a:lnSpc>
                <a:spcPct val="80000"/>
              </a:lnSpc>
              <a:spcBef>
                <a:spcPts val="333"/>
              </a:spcBef>
              <a:spcAft>
                <a:spcPts val="0"/>
              </a:spcAft>
              <a:buNone/>
            </a:pPr>
            <a:r>
              <a:rPr lang="en-US" sz="1110">
                <a:solidFill>
                  <a:schemeClr val="dk1"/>
                </a:solidFill>
                <a:latin typeface="Arial"/>
                <a:ea typeface="Arial"/>
                <a:cs typeface="Arial"/>
                <a:sym typeface="Arial"/>
              </a:rPr>
              <a:t>RSA Probabilistic Signature Scheme (RSA-PSS), which is the latest of the RSA</a:t>
            </a:r>
            <a:endParaRPr/>
          </a:p>
          <a:p>
            <a:pPr indent="0" lvl="0" marL="0" rtl="0" algn="l">
              <a:lnSpc>
                <a:spcPct val="80000"/>
              </a:lnSpc>
              <a:spcBef>
                <a:spcPts val="333"/>
              </a:spcBef>
              <a:spcAft>
                <a:spcPts val="0"/>
              </a:spcAft>
              <a:buNone/>
            </a:pPr>
            <a:r>
              <a:rPr lang="en-US" sz="1110">
                <a:solidFill>
                  <a:schemeClr val="dk1"/>
                </a:solidFill>
                <a:latin typeface="Arial"/>
                <a:ea typeface="Arial"/>
                <a:cs typeface="Arial"/>
                <a:sym typeface="Arial"/>
              </a:rPr>
              <a:t>schemes and the one that RSA Laboratories recommends as the most secure of the</a:t>
            </a:r>
            <a:endParaRPr/>
          </a:p>
          <a:p>
            <a:pPr indent="0" lvl="0" marL="0" rtl="0" algn="l">
              <a:lnSpc>
                <a:spcPct val="80000"/>
              </a:lnSpc>
              <a:spcBef>
                <a:spcPts val="333"/>
              </a:spcBef>
              <a:spcAft>
                <a:spcPts val="0"/>
              </a:spcAft>
              <a:buNone/>
            </a:pPr>
            <a:r>
              <a:rPr lang="en-US" sz="1110">
                <a:solidFill>
                  <a:schemeClr val="dk1"/>
                </a:solidFill>
                <a:latin typeface="Arial"/>
                <a:ea typeface="Arial"/>
                <a:cs typeface="Arial"/>
                <a:sym typeface="Arial"/>
              </a:rPr>
              <a:t>RSA schemes.</a:t>
            </a:r>
            <a:endParaRPr/>
          </a:p>
          <a:p>
            <a:pPr indent="0" lvl="0" marL="0" rtl="0" algn="l">
              <a:lnSpc>
                <a:spcPct val="80000"/>
              </a:lnSpc>
              <a:spcBef>
                <a:spcPts val="333"/>
              </a:spcBef>
              <a:spcAft>
                <a:spcPts val="0"/>
              </a:spcAft>
              <a:buNone/>
            </a:pPr>
            <a:r>
              <a:t/>
            </a:r>
            <a:endParaRPr sz="1110">
              <a:solidFill>
                <a:schemeClr val="dk1"/>
              </a:solidFill>
              <a:latin typeface="Arial"/>
              <a:ea typeface="Arial"/>
              <a:cs typeface="Arial"/>
              <a:sym typeface="Arial"/>
            </a:endParaRPr>
          </a:p>
          <a:p>
            <a:pPr indent="0" lvl="0" marL="0" rtl="0" algn="l">
              <a:lnSpc>
                <a:spcPct val="80000"/>
              </a:lnSpc>
              <a:spcBef>
                <a:spcPts val="333"/>
              </a:spcBef>
              <a:spcAft>
                <a:spcPts val="0"/>
              </a:spcAft>
              <a:buNone/>
            </a:pPr>
            <a:r>
              <a:rPr lang="en-US" sz="1110">
                <a:solidFill>
                  <a:schemeClr val="dk1"/>
                </a:solidFill>
                <a:latin typeface="Arial"/>
                <a:ea typeface="Arial"/>
                <a:cs typeface="Arial"/>
                <a:sym typeface="Arial"/>
              </a:rPr>
              <a:t>Because the RSA-based schemes are widely deployed in many applications,</a:t>
            </a:r>
            <a:endParaRPr/>
          </a:p>
          <a:p>
            <a:pPr indent="0" lvl="0" marL="0" rtl="0" algn="l">
              <a:lnSpc>
                <a:spcPct val="80000"/>
              </a:lnSpc>
              <a:spcBef>
                <a:spcPts val="333"/>
              </a:spcBef>
              <a:spcAft>
                <a:spcPts val="0"/>
              </a:spcAft>
              <a:buNone/>
            </a:pPr>
            <a:r>
              <a:rPr lang="en-US" sz="1110">
                <a:solidFill>
                  <a:schemeClr val="dk1"/>
                </a:solidFill>
                <a:latin typeface="Arial"/>
                <a:ea typeface="Arial"/>
                <a:cs typeface="Arial"/>
                <a:sym typeface="Arial"/>
              </a:rPr>
              <a:t>including financial applications, there has been great interest in demonstrating that</a:t>
            </a:r>
            <a:endParaRPr/>
          </a:p>
          <a:p>
            <a:pPr indent="0" lvl="0" marL="0" rtl="0" algn="l">
              <a:lnSpc>
                <a:spcPct val="80000"/>
              </a:lnSpc>
              <a:spcBef>
                <a:spcPts val="333"/>
              </a:spcBef>
              <a:spcAft>
                <a:spcPts val="0"/>
              </a:spcAft>
              <a:buNone/>
            </a:pPr>
            <a:r>
              <a:rPr lang="en-US" sz="1110">
                <a:solidFill>
                  <a:schemeClr val="dk1"/>
                </a:solidFill>
                <a:latin typeface="Arial"/>
                <a:ea typeface="Arial"/>
                <a:cs typeface="Arial"/>
                <a:sym typeface="Arial"/>
              </a:rPr>
              <a:t>such schemes are secure. The three main RSA signature schemes differ mainly in</a:t>
            </a:r>
            <a:endParaRPr/>
          </a:p>
          <a:p>
            <a:pPr indent="0" lvl="0" marL="0" rtl="0" algn="l">
              <a:lnSpc>
                <a:spcPct val="80000"/>
              </a:lnSpc>
              <a:spcBef>
                <a:spcPts val="333"/>
              </a:spcBef>
              <a:spcAft>
                <a:spcPts val="0"/>
              </a:spcAft>
              <a:buNone/>
            </a:pPr>
            <a:r>
              <a:rPr lang="en-US" sz="1110">
                <a:solidFill>
                  <a:schemeClr val="dk1"/>
                </a:solidFill>
                <a:latin typeface="Arial"/>
                <a:ea typeface="Arial"/>
                <a:cs typeface="Arial"/>
                <a:sym typeface="Arial"/>
              </a:rPr>
              <a:t>the padding format the signature generation operation employs to embed the hash</a:t>
            </a:r>
            <a:endParaRPr/>
          </a:p>
          <a:p>
            <a:pPr indent="0" lvl="0" marL="0" rtl="0" algn="l">
              <a:lnSpc>
                <a:spcPct val="80000"/>
              </a:lnSpc>
              <a:spcBef>
                <a:spcPts val="333"/>
              </a:spcBef>
              <a:spcAft>
                <a:spcPts val="0"/>
              </a:spcAft>
              <a:buNone/>
            </a:pPr>
            <a:r>
              <a:rPr lang="en-US" sz="1110">
                <a:solidFill>
                  <a:schemeClr val="dk1"/>
                </a:solidFill>
                <a:latin typeface="Arial"/>
                <a:ea typeface="Arial"/>
                <a:cs typeface="Arial"/>
                <a:sym typeface="Arial"/>
              </a:rPr>
              <a:t>value into a message representative, and in how the signature verification operation</a:t>
            </a:r>
            <a:endParaRPr/>
          </a:p>
          <a:p>
            <a:pPr indent="0" lvl="0" marL="0" rtl="0" algn="l">
              <a:lnSpc>
                <a:spcPct val="80000"/>
              </a:lnSpc>
              <a:spcBef>
                <a:spcPts val="333"/>
              </a:spcBef>
              <a:spcAft>
                <a:spcPts val="0"/>
              </a:spcAft>
              <a:buNone/>
            </a:pPr>
            <a:r>
              <a:rPr lang="en-US" sz="1110">
                <a:solidFill>
                  <a:schemeClr val="dk1"/>
                </a:solidFill>
                <a:latin typeface="Arial"/>
                <a:ea typeface="Arial"/>
                <a:cs typeface="Arial"/>
                <a:sym typeface="Arial"/>
              </a:rPr>
              <a:t>determines that the hash value and the message representative are consistent.</a:t>
            </a:r>
            <a:endParaRPr/>
          </a:p>
          <a:p>
            <a:pPr indent="0" lvl="0" marL="0" rtl="0" algn="l">
              <a:lnSpc>
                <a:spcPct val="80000"/>
              </a:lnSpc>
              <a:spcBef>
                <a:spcPts val="333"/>
              </a:spcBef>
              <a:spcAft>
                <a:spcPts val="0"/>
              </a:spcAft>
              <a:buNone/>
            </a:pPr>
            <a:r>
              <a:rPr lang="en-US" sz="1110">
                <a:solidFill>
                  <a:schemeClr val="dk1"/>
                </a:solidFill>
                <a:latin typeface="Arial"/>
                <a:ea typeface="Arial"/>
                <a:cs typeface="Arial"/>
                <a:sym typeface="Arial"/>
              </a:rPr>
              <a:t>For all of the schemes developed prior to PSS, it has not been possible to develop</a:t>
            </a:r>
            <a:endParaRPr/>
          </a:p>
          <a:p>
            <a:pPr indent="0" lvl="0" marL="0" rtl="0" algn="l">
              <a:lnSpc>
                <a:spcPct val="80000"/>
              </a:lnSpc>
              <a:spcBef>
                <a:spcPts val="333"/>
              </a:spcBef>
              <a:spcAft>
                <a:spcPts val="0"/>
              </a:spcAft>
              <a:buNone/>
            </a:pPr>
            <a:r>
              <a:rPr lang="en-US" sz="1110">
                <a:solidFill>
                  <a:schemeClr val="dk1"/>
                </a:solidFill>
                <a:latin typeface="Arial"/>
                <a:ea typeface="Arial"/>
                <a:cs typeface="Arial"/>
                <a:sym typeface="Arial"/>
              </a:rPr>
              <a:t>a mathematical proof that the signature scheme is as secure as the underlying RSA</a:t>
            </a:r>
            <a:endParaRPr/>
          </a:p>
          <a:p>
            <a:pPr indent="0" lvl="0" marL="0" rtl="0" algn="l">
              <a:lnSpc>
                <a:spcPct val="80000"/>
              </a:lnSpc>
              <a:spcBef>
                <a:spcPts val="333"/>
              </a:spcBef>
              <a:spcAft>
                <a:spcPts val="0"/>
              </a:spcAft>
              <a:buNone/>
            </a:pPr>
            <a:r>
              <a:rPr lang="en-US" sz="1110">
                <a:solidFill>
                  <a:schemeClr val="dk1"/>
                </a:solidFill>
                <a:latin typeface="Arial"/>
                <a:ea typeface="Arial"/>
                <a:cs typeface="Arial"/>
                <a:sym typeface="Arial"/>
              </a:rPr>
              <a:t>encryption/decryption primitive [KALI01]. The PSS approach was first proposed</a:t>
            </a:r>
            <a:endParaRPr/>
          </a:p>
          <a:p>
            <a:pPr indent="0" lvl="0" marL="0" rtl="0" algn="l">
              <a:lnSpc>
                <a:spcPct val="80000"/>
              </a:lnSpc>
              <a:spcBef>
                <a:spcPts val="333"/>
              </a:spcBef>
              <a:spcAft>
                <a:spcPts val="0"/>
              </a:spcAft>
              <a:buNone/>
            </a:pPr>
            <a:r>
              <a:rPr lang="en-US" sz="1110">
                <a:solidFill>
                  <a:schemeClr val="dk1"/>
                </a:solidFill>
                <a:latin typeface="Arial"/>
                <a:ea typeface="Arial"/>
                <a:cs typeface="Arial"/>
                <a:sym typeface="Arial"/>
              </a:rPr>
              <a:t>by Bellare and Rogaway [BELL96c, BELL98]. This approach, unlike the other</a:t>
            </a:r>
            <a:endParaRPr/>
          </a:p>
          <a:p>
            <a:pPr indent="0" lvl="0" marL="0" rtl="0" algn="l">
              <a:lnSpc>
                <a:spcPct val="80000"/>
              </a:lnSpc>
              <a:spcBef>
                <a:spcPts val="333"/>
              </a:spcBef>
              <a:spcAft>
                <a:spcPts val="0"/>
              </a:spcAft>
              <a:buNone/>
            </a:pPr>
            <a:r>
              <a:rPr lang="en-US" sz="1110">
                <a:solidFill>
                  <a:schemeClr val="dk1"/>
                </a:solidFill>
                <a:latin typeface="Arial"/>
                <a:ea typeface="Arial"/>
                <a:cs typeface="Arial"/>
                <a:sym typeface="Arial"/>
              </a:rPr>
              <a:t>RSA-based schemes, introduces a randomization process that enables the security</a:t>
            </a:r>
            <a:endParaRPr/>
          </a:p>
          <a:p>
            <a:pPr indent="0" lvl="0" marL="0" rtl="0" algn="l">
              <a:lnSpc>
                <a:spcPct val="80000"/>
              </a:lnSpc>
              <a:spcBef>
                <a:spcPts val="333"/>
              </a:spcBef>
              <a:spcAft>
                <a:spcPts val="0"/>
              </a:spcAft>
              <a:buNone/>
            </a:pPr>
            <a:r>
              <a:rPr lang="en-US" sz="1110">
                <a:solidFill>
                  <a:schemeClr val="dk1"/>
                </a:solidFill>
                <a:latin typeface="Arial"/>
                <a:ea typeface="Arial"/>
                <a:cs typeface="Arial"/>
                <a:sym typeface="Arial"/>
              </a:rPr>
              <a:t>of the method to be shown to be closely related to the security of the RSA algorithm</a:t>
            </a:r>
            <a:endParaRPr/>
          </a:p>
          <a:p>
            <a:pPr indent="0" lvl="0" marL="0" rtl="0" algn="l">
              <a:lnSpc>
                <a:spcPct val="80000"/>
              </a:lnSpc>
              <a:spcBef>
                <a:spcPts val="333"/>
              </a:spcBef>
              <a:spcAft>
                <a:spcPts val="0"/>
              </a:spcAft>
              <a:buNone/>
            </a:pPr>
            <a:r>
              <a:rPr lang="en-US" sz="1110">
                <a:solidFill>
                  <a:schemeClr val="dk1"/>
                </a:solidFill>
                <a:latin typeface="Arial"/>
                <a:ea typeface="Arial"/>
                <a:cs typeface="Arial"/>
                <a:sym typeface="Arial"/>
              </a:rPr>
              <a:t>itself. This makes RSA-PSS more desirable as the choice for RSA-based digital signature</a:t>
            </a:r>
            <a:endParaRPr/>
          </a:p>
          <a:p>
            <a:pPr indent="0" lvl="0" marL="0" rtl="0" algn="l">
              <a:lnSpc>
                <a:spcPct val="80000"/>
              </a:lnSpc>
              <a:spcBef>
                <a:spcPts val="333"/>
              </a:spcBef>
              <a:spcAft>
                <a:spcPts val="0"/>
              </a:spcAft>
              <a:buNone/>
            </a:pPr>
            <a:r>
              <a:rPr lang="en-US" sz="1110">
                <a:solidFill>
                  <a:schemeClr val="dk1"/>
                </a:solidFill>
                <a:latin typeface="Arial"/>
                <a:ea typeface="Arial"/>
                <a:cs typeface="Arial"/>
                <a:sym typeface="Arial"/>
              </a:rPr>
              <a:t>applications.</a:t>
            </a:r>
            <a:endParaRPr sz="1110"/>
          </a:p>
        </p:txBody>
      </p:sp>
      <p:sp>
        <p:nvSpPr>
          <p:cNvPr id="323" name="Google Shape;323;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9" name="Google Shape;32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lang="en-US" sz="1110">
                <a:solidFill>
                  <a:schemeClr val="dk1"/>
                </a:solidFill>
                <a:latin typeface="Arial"/>
                <a:ea typeface="Arial"/>
                <a:cs typeface="Arial"/>
                <a:sym typeface="Arial"/>
              </a:rPr>
              <a:t>Before explaining the RSA-PSS operation, we need to describe the mask generation</a:t>
            </a:r>
            <a:endParaRPr/>
          </a:p>
          <a:p>
            <a:pPr indent="0" lvl="0" marL="0" rtl="0" algn="l">
              <a:spcBef>
                <a:spcPts val="333"/>
              </a:spcBef>
              <a:spcAft>
                <a:spcPts val="0"/>
              </a:spcAft>
              <a:buNone/>
            </a:pPr>
            <a:r>
              <a:rPr b="0" lang="en-US" sz="1110">
                <a:solidFill>
                  <a:schemeClr val="dk1"/>
                </a:solidFill>
                <a:latin typeface="Arial"/>
                <a:ea typeface="Arial"/>
                <a:cs typeface="Arial"/>
                <a:sym typeface="Arial"/>
              </a:rPr>
              <a:t>function (MGF) used as a building block. MGF(</a:t>
            </a:r>
            <a:r>
              <a:rPr b="0" i="1" lang="en-US" sz="1110">
                <a:solidFill>
                  <a:schemeClr val="dk1"/>
                </a:solidFill>
                <a:latin typeface="Arial"/>
                <a:ea typeface="Arial"/>
                <a:cs typeface="Arial"/>
                <a:sym typeface="Arial"/>
              </a:rPr>
              <a:t>X , maskLen </a:t>
            </a:r>
            <a:r>
              <a:rPr b="0" lang="en-US" sz="1110">
                <a:solidFill>
                  <a:schemeClr val="dk1"/>
                </a:solidFill>
                <a:latin typeface="Arial"/>
                <a:ea typeface="Arial"/>
                <a:cs typeface="Arial"/>
                <a:sym typeface="Arial"/>
              </a:rPr>
              <a:t>) is a pseudorandom</a:t>
            </a:r>
            <a:endParaRPr/>
          </a:p>
          <a:p>
            <a:pPr indent="0" lvl="0" marL="0" rtl="0" algn="l">
              <a:spcBef>
                <a:spcPts val="333"/>
              </a:spcBef>
              <a:spcAft>
                <a:spcPts val="0"/>
              </a:spcAft>
              <a:buNone/>
            </a:pPr>
            <a:r>
              <a:rPr b="0" lang="en-US" sz="1110">
                <a:solidFill>
                  <a:schemeClr val="dk1"/>
                </a:solidFill>
                <a:latin typeface="Arial"/>
                <a:ea typeface="Arial"/>
                <a:cs typeface="Arial"/>
                <a:sym typeface="Arial"/>
              </a:rPr>
              <a:t>function that has as input parameters a bit string </a:t>
            </a:r>
            <a:r>
              <a:rPr b="0" i="1" lang="en-US" sz="1110">
                <a:solidFill>
                  <a:schemeClr val="dk1"/>
                </a:solidFill>
                <a:latin typeface="Arial"/>
                <a:ea typeface="Arial"/>
                <a:cs typeface="Arial"/>
                <a:sym typeface="Arial"/>
              </a:rPr>
              <a:t>X</a:t>
            </a:r>
            <a:r>
              <a:rPr b="0" lang="en-US" sz="1110">
                <a:solidFill>
                  <a:schemeClr val="dk1"/>
                </a:solidFill>
                <a:latin typeface="Arial"/>
                <a:ea typeface="Arial"/>
                <a:cs typeface="Arial"/>
                <a:sym typeface="Arial"/>
              </a:rPr>
              <a:t>  of any length and the desired</a:t>
            </a:r>
            <a:endParaRPr/>
          </a:p>
          <a:p>
            <a:pPr indent="0" lvl="0" marL="0" rtl="0" algn="l">
              <a:spcBef>
                <a:spcPts val="333"/>
              </a:spcBef>
              <a:spcAft>
                <a:spcPts val="0"/>
              </a:spcAft>
              <a:buNone/>
            </a:pPr>
            <a:r>
              <a:rPr b="0" lang="en-US" sz="1110">
                <a:solidFill>
                  <a:schemeClr val="dk1"/>
                </a:solidFill>
                <a:latin typeface="Arial"/>
                <a:ea typeface="Arial"/>
                <a:cs typeface="Arial"/>
                <a:sym typeface="Arial"/>
              </a:rPr>
              <a:t>length </a:t>
            </a:r>
            <a:r>
              <a:rPr b="0" i="1" lang="en-US" sz="1110">
                <a:solidFill>
                  <a:schemeClr val="dk1"/>
                </a:solidFill>
                <a:latin typeface="Arial"/>
                <a:ea typeface="Arial"/>
                <a:cs typeface="Arial"/>
                <a:sym typeface="Arial"/>
              </a:rPr>
              <a:t>L</a:t>
            </a:r>
            <a:r>
              <a:rPr b="0" lang="en-US" sz="1110">
                <a:solidFill>
                  <a:schemeClr val="dk1"/>
                </a:solidFill>
                <a:latin typeface="Arial"/>
                <a:ea typeface="Arial"/>
                <a:cs typeface="Arial"/>
                <a:sym typeface="Arial"/>
              </a:rPr>
              <a:t>  in octets of the output. MGFs are typically based on a secure cryptographic</a:t>
            </a:r>
            <a:endParaRPr/>
          </a:p>
          <a:p>
            <a:pPr indent="0" lvl="0" marL="0" rtl="0" algn="l">
              <a:spcBef>
                <a:spcPts val="333"/>
              </a:spcBef>
              <a:spcAft>
                <a:spcPts val="0"/>
              </a:spcAft>
              <a:buNone/>
            </a:pPr>
            <a:r>
              <a:rPr b="0" lang="en-US" sz="1110">
                <a:solidFill>
                  <a:schemeClr val="dk1"/>
                </a:solidFill>
                <a:latin typeface="Arial"/>
                <a:ea typeface="Arial"/>
                <a:cs typeface="Arial"/>
                <a:sym typeface="Arial"/>
              </a:rPr>
              <a:t>hash function such as SHA-1. An MGF based on a hash function is intended to be</a:t>
            </a:r>
            <a:endParaRPr/>
          </a:p>
          <a:p>
            <a:pPr indent="0" lvl="0" marL="0" rtl="0" algn="l">
              <a:spcBef>
                <a:spcPts val="333"/>
              </a:spcBef>
              <a:spcAft>
                <a:spcPts val="0"/>
              </a:spcAft>
              <a:buNone/>
            </a:pPr>
            <a:r>
              <a:rPr b="0" lang="en-US" sz="1110">
                <a:solidFill>
                  <a:schemeClr val="dk1"/>
                </a:solidFill>
                <a:latin typeface="Arial"/>
                <a:ea typeface="Arial"/>
                <a:cs typeface="Arial"/>
                <a:sym typeface="Arial"/>
              </a:rPr>
              <a:t>a cryptographically secure way of generating a message digest, or hash, of variable</a:t>
            </a:r>
            <a:endParaRPr/>
          </a:p>
          <a:p>
            <a:pPr indent="0" lvl="0" marL="0" rtl="0" algn="l">
              <a:spcBef>
                <a:spcPts val="333"/>
              </a:spcBef>
              <a:spcAft>
                <a:spcPts val="0"/>
              </a:spcAft>
              <a:buNone/>
            </a:pPr>
            <a:r>
              <a:rPr b="0" lang="en-US" sz="1110">
                <a:solidFill>
                  <a:schemeClr val="dk1"/>
                </a:solidFill>
                <a:latin typeface="Arial"/>
                <a:ea typeface="Arial"/>
                <a:cs typeface="Arial"/>
                <a:sym typeface="Arial"/>
              </a:rPr>
              <a:t>length based on an underlying cryptographic hash function that produces a fixed-length</a:t>
            </a:r>
            <a:endParaRPr/>
          </a:p>
          <a:p>
            <a:pPr indent="0" lvl="0" marL="0" rtl="0" algn="l">
              <a:spcBef>
                <a:spcPts val="333"/>
              </a:spcBef>
              <a:spcAft>
                <a:spcPts val="0"/>
              </a:spcAft>
              <a:buNone/>
            </a:pPr>
            <a:r>
              <a:rPr b="0" lang="en-US" sz="1110">
                <a:solidFill>
                  <a:schemeClr val="dk1"/>
                </a:solidFill>
                <a:latin typeface="Arial"/>
                <a:ea typeface="Arial"/>
                <a:cs typeface="Arial"/>
                <a:sym typeface="Arial"/>
              </a:rPr>
              <a:t>output.</a:t>
            </a:r>
            <a:endParaRPr/>
          </a:p>
          <a:p>
            <a:pPr indent="0" lvl="0" marL="0" rtl="0" algn="l">
              <a:spcBef>
                <a:spcPts val="333"/>
              </a:spcBef>
              <a:spcAft>
                <a:spcPts val="0"/>
              </a:spcAft>
              <a:buNone/>
            </a:pPr>
            <a:r>
              <a:t/>
            </a:r>
            <a:endParaRPr b="0" sz="1110">
              <a:solidFill>
                <a:schemeClr val="dk1"/>
              </a:solidFill>
              <a:latin typeface="Arial"/>
              <a:ea typeface="Arial"/>
              <a:cs typeface="Arial"/>
              <a:sym typeface="Arial"/>
            </a:endParaRPr>
          </a:p>
          <a:p>
            <a:pPr indent="0" lvl="0" marL="0" rtl="0" algn="l">
              <a:spcBef>
                <a:spcPts val="333"/>
              </a:spcBef>
              <a:spcAft>
                <a:spcPts val="0"/>
              </a:spcAft>
              <a:buNone/>
            </a:pPr>
            <a:r>
              <a:rPr lang="en-US" sz="1110">
                <a:solidFill>
                  <a:schemeClr val="dk1"/>
                </a:solidFill>
                <a:latin typeface="Arial"/>
                <a:ea typeface="Arial"/>
                <a:cs typeface="Arial"/>
                <a:sym typeface="Arial"/>
              </a:rPr>
              <a:t>The MGF function used in the current specification for RSA-PSS is MGF1,</a:t>
            </a:r>
            <a:endParaRPr/>
          </a:p>
          <a:p>
            <a:pPr indent="0" lvl="0" marL="0" rtl="0" algn="l">
              <a:spcBef>
                <a:spcPts val="333"/>
              </a:spcBef>
              <a:spcAft>
                <a:spcPts val="0"/>
              </a:spcAft>
              <a:buNone/>
            </a:pPr>
            <a:r>
              <a:rPr lang="en-US" sz="1110">
                <a:solidFill>
                  <a:schemeClr val="dk1"/>
                </a:solidFill>
                <a:latin typeface="Arial"/>
                <a:ea typeface="Arial"/>
                <a:cs typeface="Arial"/>
                <a:sym typeface="Arial"/>
              </a:rPr>
              <a:t>with the following parameters:</a:t>
            </a:r>
            <a:endParaRPr/>
          </a:p>
          <a:p>
            <a:pPr indent="0" lvl="0" marL="0" rtl="0" algn="l">
              <a:spcBef>
                <a:spcPts val="333"/>
              </a:spcBef>
              <a:spcAft>
                <a:spcPts val="0"/>
              </a:spcAft>
              <a:buNone/>
            </a:pPr>
            <a:r>
              <a:t/>
            </a:r>
            <a:endParaRPr sz="1110">
              <a:solidFill>
                <a:schemeClr val="dk1"/>
              </a:solidFill>
              <a:latin typeface="Arial"/>
              <a:ea typeface="Arial"/>
              <a:cs typeface="Arial"/>
              <a:sym typeface="Arial"/>
            </a:endParaRPr>
          </a:p>
          <a:p>
            <a:pPr indent="0" lvl="0" marL="0" rtl="0" algn="l">
              <a:spcBef>
                <a:spcPts val="333"/>
              </a:spcBef>
              <a:spcAft>
                <a:spcPts val="0"/>
              </a:spcAft>
              <a:buNone/>
            </a:pPr>
            <a:r>
              <a:rPr lang="en-US" sz="1110">
                <a:solidFill>
                  <a:schemeClr val="dk1"/>
                </a:solidFill>
                <a:latin typeface="Arial"/>
                <a:ea typeface="Arial"/>
                <a:cs typeface="Arial"/>
                <a:sym typeface="Arial"/>
              </a:rPr>
              <a:t>Options  	Hash 	hash function with output </a:t>
            </a:r>
            <a:r>
              <a:rPr i="1" lang="en-US" sz="1110">
                <a:solidFill>
                  <a:schemeClr val="dk1"/>
                </a:solidFill>
                <a:latin typeface="Arial"/>
                <a:ea typeface="Arial"/>
                <a:cs typeface="Arial"/>
                <a:sym typeface="Arial"/>
              </a:rPr>
              <a:t>hLen</a:t>
            </a:r>
            <a:r>
              <a:rPr lang="en-US" sz="1110">
                <a:solidFill>
                  <a:schemeClr val="dk1"/>
                </a:solidFill>
                <a:latin typeface="Arial"/>
                <a:ea typeface="Arial"/>
                <a:cs typeface="Arial"/>
                <a:sym typeface="Arial"/>
              </a:rPr>
              <a:t>  octets</a:t>
            </a:r>
            <a:endParaRPr/>
          </a:p>
          <a:p>
            <a:pPr indent="0" lvl="0" marL="0" rtl="0" algn="l">
              <a:spcBef>
                <a:spcPts val="333"/>
              </a:spcBef>
              <a:spcAft>
                <a:spcPts val="0"/>
              </a:spcAft>
              <a:buNone/>
            </a:pPr>
            <a:r>
              <a:rPr lang="en-US" sz="1110">
                <a:solidFill>
                  <a:schemeClr val="dk1"/>
                </a:solidFill>
                <a:latin typeface="Arial"/>
                <a:ea typeface="Arial"/>
                <a:cs typeface="Arial"/>
                <a:sym typeface="Arial"/>
              </a:rPr>
              <a:t>Input	 X 	 octet string to be masked</a:t>
            </a:r>
            <a:endParaRPr/>
          </a:p>
          <a:p>
            <a:pPr indent="0" lvl="0" marL="0" rtl="0" algn="l">
              <a:spcBef>
                <a:spcPts val="333"/>
              </a:spcBef>
              <a:spcAft>
                <a:spcPts val="0"/>
              </a:spcAft>
              <a:buNone/>
            </a:pPr>
            <a:r>
              <a:rPr lang="en-US" sz="1110">
                <a:solidFill>
                  <a:schemeClr val="dk1"/>
                </a:solidFill>
                <a:latin typeface="Arial"/>
                <a:ea typeface="Arial"/>
                <a:cs typeface="Arial"/>
                <a:sym typeface="Arial"/>
              </a:rPr>
              <a:t>	</a:t>
            </a:r>
            <a:r>
              <a:rPr i="1" lang="en-US" sz="1110">
                <a:solidFill>
                  <a:schemeClr val="dk1"/>
                </a:solidFill>
                <a:latin typeface="Arial"/>
                <a:ea typeface="Arial"/>
                <a:cs typeface="Arial"/>
                <a:sym typeface="Arial"/>
              </a:rPr>
              <a:t>maskLen</a:t>
            </a:r>
            <a:r>
              <a:rPr lang="en-US" sz="1110">
                <a:solidFill>
                  <a:schemeClr val="dk1"/>
                </a:solidFill>
                <a:latin typeface="Arial"/>
                <a:ea typeface="Arial"/>
                <a:cs typeface="Arial"/>
                <a:sym typeface="Arial"/>
              </a:rPr>
              <a:t> 	 length in octets of the mask</a:t>
            </a:r>
            <a:endParaRPr/>
          </a:p>
          <a:p>
            <a:pPr indent="0" lvl="0" marL="0" rtl="0" algn="l">
              <a:spcBef>
                <a:spcPts val="333"/>
              </a:spcBef>
              <a:spcAft>
                <a:spcPts val="0"/>
              </a:spcAft>
              <a:buNone/>
            </a:pPr>
            <a:r>
              <a:rPr lang="en-US" sz="1110">
                <a:solidFill>
                  <a:schemeClr val="dk1"/>
                </a:solidFill>
                <a:latin typeface="Arial"/>
                <a:ea typeface="Arial"/>
                <a:cs typeface="Arial"/>
                <a:sym typeface="Arial"/>
              </a:rPr>
              <a:t>Output 	</a:t>
            </a:r>
            <a:r>
              <a:rPr i="1" lang="en-US" sz="1110">
                <a:solidFill>
                  <a:schemeClr val="dk1"/>
                </a:solidFill>
                <a:latin typeface="Arial"/>
                <a:ea typeface="Arial"/>
                <a:cs typeface="Arial"/>
                <a:sym typeface="Arial"/>
              </a:rPr>
              <a:t>mask </a:t>
            </a:r>
            <a:r>
              <a:rPr lang="en-US" sz="1110">
                <a:solidFill>
                  <a:schemeClr val="dk1"/>
                </a:solidFill>
                <a:latin typeface="Arial"/>
                <a:ea typeface="Arial"/>
                <a:cs typeface="Arial"/>
                <a:sym typeface="Arial"/>
              </a:rPr>
              <a:t> 	an octet string of length </a:t>
            </a:r>
            <a:r>
              <a:rPr i="1" lang="en-US" sz="1110">
                <a:solidFill>
                  <a:schemeClr val="dk1"/>
                </a:solidFill>
                <a:latin typeface="Arial"/>
                <a:ea typeface="Arial"/>
                <a:cs typeface="Arial"/>
                <a:sym typeface="Arial"/>
              </a:rPr>
              <a:t>maskLen</a:t>
            </a:r>
            <a:endParaRPr b="0" i="1" sz="1110"/>
          </a:p>
        </p:txBody>
      </p:sp>
      <p:sp>
        <p:nvSpPr>
          <p:cNvPr id="330" name="Google Shape;330;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6" name="Google Shape;336;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110">
                <a:solidFill>
                  <a:schemeClr val="dk1"/>
                </a:solidFill>
                <a:latin typeface="Arial"/>
                <a:ea typeface="Arial"/>
                <a:cs typeface="Arial"/>
                <a:sym typeface="Arial"/>
              </a:rPr>
              <a:t>The first stage in generating an RSA-PSS signature of a message</a:t>
            </a:r>
            <a:endParaRPr/>
          </a:p>
          <a:p>
            <a:pPr indent="0" lvl="0" marL="0" rtl="0" algn="l">
              <a:spcBef>
                <a:spcPts val="333"/>
              </a:spcBef>
              <a:spcAft>
                <a:spcPts val="0"/>
              </a:spcAft>
              <a:buNone/>
            </a:pPr>
            <a:r>
              <a:rPr i="1" lang="en-US" sz="1110">
                <a:solidFill>
                  <a:schemeClr val="dk1"/>
                </a:solidFill>
                <a:latin typeface="Arial"/>
                <a:ea typeface="Arial"/>
                <a:cs typeface="Arial"/>
                <a:sym typeface="Arial"/>
              </a:rPr>
              <a:t>M</a:t>
            </a:r>
            <a:r>
              <a:rPr lang="en-US" sz="1110">
                <a:solidFill>
                  <a:schemeClr val="dk1"/>
                </a:solidFill>
                <a:latin typeface="Arial"/>
                <a:ea typeface="Arial"/>
                <a:cs typeface="Arial"/>
                <a:sym typeface="Arial"/>
              </a:rPr>
              <a:t>  is to generate from </a:t>
            </a:r>
            <a:r>
              <a:rPr i="1" lang="en-US" sz="1110">
                <a:solidFill>
                  <a:schemeClr val="dk1"/>
                </a:solidFill>
                <a:latin typeface="Arial"/>
                <a:ea typeface="Arial"/>
                <a:cs typeface="Arial"/>
                <a:sym typeface="Arial"/>
              </a:rPr>
              <a:t>M</a:t>
            </a:r>
            <a:r>
              <a:rPr lang="en-US" sz="1110">
                <a:solidFill>
                  <a:schemeClr val="dk1"/>
                </a:solidFill>
                <a:latin typeface="Arial"/>
                <a:ea typeface="Arial"/>
                <a:cs typeface="Arial"/>
                <a:sym typeface="Arial"/>
              </a:rPr>
              <a:t>  a fixed-length message digest, called an encoded message</a:t>
            </a:r>
            <a:endParaRPr/>
          </a:p>
          <a:p>
            <a:pPr indent="0" lvl="0" marL="0" rtl="0" algn="l">
              <a:spcBef>
                <a:spcPts val="333"/>
              </a:spcBef>
              <a:spcAft>
                <a:spcPts val="0"/>
              </a:spcAft>
              <a:buNone/>
            </a:pPr>
            <a:r>
              <a:rPr i="1" lang="en-US" sz="1110">
                <a:solidFill>
                  <a:schemeClr val="dk1"/>
                </a:solidFill>
                <a:latin typeface="Arial"/>
                <a:ea typeface="Arial"/>
                <a:cs typeface="Arial"/>
                <a:sym typeface="Arial"/>
              </a:rPr>
              <a:t>(EM </a:t>
            </a:r>
            <a:r>
              <a:rPr lang="en-US" sz="1110">
                <a:solidFill>
                  <a:schemeClr val="dk1"/>
                </a:solidFill>
                <a:latin typeface="Arial"/>
                <a:ea typeface="Arial"/>
                <a:cs typeface="Arial"/>
                <a:sym typeface="Arial"/>
              </a:rPr>
              <a:t>). Figure 13.6 illustrates this process.</a:t>
            </a:r>
            <a:endParaRPr/>
          </a:p>
          <a:p>
            <a:pPr indent="0" lvl="0" marL="0" rtl="0" algn="l">
              <a:spcBef>
                <a:spcPts val="333"/>
              </a:spcBef>
              <a:spcAft>
                <a:spcPts val="0"/>
              </a:spcAft>
              <a:buNone/>
            </a:pPr>
            <a:r>
              <a:t/>
            </a:r>
            <a:endParaRPr sz="1110">
              <a:solidFill>
                <a:schemeClr val="dk1"/>
              </a:solidFill>
              <a:latin typeface="Arial"/>
              <a:ea typeface="Arial"/>
              <a:cs typeface="Arial"/>
              <a:sym typeface="Arial"/>
            </a:endParaRPr>
          </a:p>
          <a:p>
            <a:pPr indent="0" lvl="0" marL="0" rtl="0" algn="l">
              <a:spcBef>
                <a:spcPts val="333"/>
              </a:spcBef>
              <a:spcAft>
                <a:spcPts val="0"/>
              </a:spcAft>
              <a:buNone/>
            </a:pPr>
            <a:r>
              <a:rPr lang="en-US" sz="1110">
                <a:solidFill>
                  <a:schemeClr val="dk1"/>
                </a:solidFill>
                <a:latin typeface="Arial"/>
                <a:ea typeface="Arial"/>
                <a:cs typeface="Arial"/>
                <a:sym typeface="Arial"/>
              </a:rPr>
              <a:t> We make several comments about the complex nature of this message digest</a:t>
            </a:r>
            <a:endParaRPr/>
          </a:p>
          <a:p>
            <a:pPr indent="0" lvl="0" marL="0" rtl="0" algn="l">
              <a:spcBef>
                <a:spcPts val="333"/>
              </a:spcBef>
              <a:spcAft>
                <a:spcPts val="0"/>
              </a:spcAft>
              <a:buNone/>
            </a:pPr>
            <a:r>
              <a:rPr lang="en-US" sz="1110">
                <a:solidFill>
                  <a:schemeClr val="dk1"/>
                </a:solidFill>
                <a:latin typeface="Arial"/>
                <a:ea typeface="Arial"/>
                <a:cs typeface="Arial"/>
                <a:sym typeface="Arial"/>
              </a:rPr>
              <a:t>algorithm. All of the RSA-based standardized digital signature schemes involve appending</a:t>
            </a:r>
            <a:endParaRPr/>
          </a:p>
          <a:p>
            <a:pPr indent="0" lvl="0" marL="0" rtl="0" algn="l">
              <a:spcBef>
                <a:spcPts val="333"/>
              </a:spcBef>
              <a:spcAft>
                <a:spcPts val="0"/>
              </a:spcAft>
              <a:buNone/>
            </a:pPr>
            <a:r>
              <a:rPr lang="en-US" sz="1110">
                <a:solidFill>
                  <a:schemeClr val="dk1"/>
                </a:solidFill>
                <a:latin typeface="Arial"/>
                <a:ea typeface="Arial"/>
                <a:cs typeface="Arial"/>
                <a:sym typeface="Arial"/>
              </a:rPr>
              <a:t>one or more constants (e.g., padding</a:t>
            </a:r>
            <a:r>
              <a:rPr baseline="-25000" lang="en-US" sz="1110">
                <a:solidFill>
                  <a:schemeClr val="dk1"/>
                </a:solidFill>
                <a:latin typeface="Arial"/>
                <a:ea typeface="Arial"/>
                <a:cs typeface="Arial"/>
                <a:sym typeface="Arial"/>
              </a:rPr>
              <a:t>1</a:t>
            </a:r>
            <a:r>
              <a:rPr lang="en-US" sz="1110">
                <a:solidFill>
                  <a:schemeClr val="dk1"/>
                </a:solidFill>
                <a:latin typeface="Arial"/>
                <a:ea typeface="Arial"/>
                <a:cs typeface="Arial"/>
                <a:sym typeface="Arial"/>
              </a:rPr>
              <a:t>  and padding</a:t>
            </a:r>
            <a:r>
              <a:rPr baseline="-25000" lang="en-US" sz="1110">
                <a:solidFill>
                  <a:schemeClr val="dk1"/>
                </a:solidFill>
                <a:latin typeface="Arial"/>
                <a:ea typeface="Arial"/>
                <a:cs typeface="Arial"/>
                <a:sym typeface="Arial"/>
              </a:rPr>
              <a:t>2</a:t>
            </a:r>
            <a:r>
              <a:rPr lang="en-US" sz="1110">
                <a:solidFill>
                  <a:schemeClr val="dk1"/>
                </a:solidFill>
                <a:latin typeface="Arial"/>
                <a:ea typeface="Arial"/>
                <a:cs typeface="Arial"/>
                <a:sym typeface="Arial"/>
              </a:rPr>
              <a:t> ) in the process of forming</a:t>
            </a:r>
            <a:endParaRPr/>
          </a:p>
          <a:p>
            <a:pPr indent="0" lvl="0" marL="0" rtl="0" algn="l">
              <a:spcBef>
                <a:spcPts val="333"/>
              </a:spcBef>
              <a:spcAft>
                <a:spcPts val="0"/>
              </a:spcAft>
              <a:buNone/>
            </a:pPr>
            <a:r>
              <a:rPr lang="en-US" sz="1110">
                <a:solidFill>
                  <a:schemeClr val="dk1"/>
                </a:solidFill>
                <a:latin typeface="Arial"/>
                <a:ea typeface="Arial"/>
                <a:cs typeface="Arial"/>
                <a:sym typeface="Arial"/>
              </a:rPr>
              <a:t>the message digest. The objective is to make it more difficult for an adversary to</a:t>
            </a:r>
            <a:endParaRPr/>
          </a:p>
          <a:p>
            <a:pPr indent="0" lvl="0" marL="0" rtl="0" algn="l">
              <a:spcBef>
                <a:spcPts val="333"/>
              </a:spcBef>
              <a:spcAft>
                <a:spcPts val="0"/>
              </a:spcAft>
              <a:buNone/>
            </a:pPr>
            <a:r>
              <a:rPr lang="en-US" sz="1110">
                <a:solidFill>
                  <a:schemeClr val="dk1"/>
                </a:solidFill>
                <a:latin typeface="Arial"/>
                <a:ea typeface="Arial"/>
                <a:cs typeface="Arial"/>
                <a:sym typeface="Arial"/>
              </a:rPr>
              <a:t>find another message that maps to the same message digest as a given message or to</a:t>
            </a:r>
            <a:endParaRPr/>
          </a:p>
          <a:p>
            <a:pPr indent="0" lvl="0" marL="0" rtl="0" algn="l">
              <a:spcBef>
                <a:spcPts val="333"/>
              </a:spcBef>
              <a:spcAft>
                <a:spcPts val="0"/>
              </a:spcAft>
              <a:buNone/>
            </a:pPr>
            <a:r>
              <a:rPr lang="en-US" sz="1110">
                <a:solidFill>
                  <a:schemeClr val="dk1"/>
                </a:solidFill>
                <a:latin typeface="Arial"/>
                <a:ea typeface="Arial"/>
                <a:cs typeface="Arial"/>
                <a:sym typeface="Arial"/>
              </a:rPr>
              <a:t>find two messages that map to the same message digest. RSA-PSS also incorporates</a:t>
            </a:r>
            <a:endParaRPr/>
          </a:p>
          <a:p>
            <a:pPr indent="0" lvl="0" marL="0" rtl="0" algn="l">
              <a:spcBef>
                <a:spcPts val="333"/>
              </a:spcBef>
              <a:spcAft>
                <a:spcPts val="0"/>
              </a:spcAft>
              <a:buNone/>
            </a:pPr>
            <a:r>
              <a:rPr lang="en-US" sz="1110">
                <a:solidFill>
                  <a:schemeClr val="dk1"/>
                </a:solidFill>
                <a:latin typeface="Arial"/>
                <a:ea typeface="Arial"/>
                <a:cs typeface="Arial"/>
                <a:sym typeface="Arial"/>
              </a:rPr>
              <a:t>a pseudorandom number, namely the salt. Because the salt changes with every use,</a:t>
            </a:r>
            <a:endParaRPr/>
          </a:p>
          <a:p>
            <a:pPr indent="0" lvl="0" marL="0" rtl="0" algn="l">
              <a:spcBef>
                <a:spcPts val="333"/>
              </a:spcBef>
              <a:spcAft>
                <a:spcPts val="0"/>
              </a:spcAft>
              <a:buNone/>
            </a:pPr>
            <a:r>
              <a:rPr lang="en-US" sz="1110">
                <a:solidFill>
                  <a:schemeClr val="dk1"/>
                </a:solidFill>
                <a:latin typeface="Arial"/>
                <a:ea typeface="Arial"/>
                <a:cs typeface="Arial"/>
                <a:sym typeface="Arial"/>
              </a:rPr>
              <a:t>signing the same message twice using the same private key will yield two different</a:t>
            </a:r>
            <a:endParaRPr/>
          </a:p>
          <a:p>
            <a:pPr indent="0" lvl="0" marL="0" rtl="0" algn="l">
              <a:spcBef>
                <a:spcPts val="333"/>
              </a:spcBef>
              <a:spcAft>
                <a:spcPts val="0"/>
              </a:spcAft>
              <a:buNone/>
            </a:pPr>
            <a:r>
              <a:rPr lang="en-US" sz="1110">
                <a:solidFill>
                  <a:schemeClr val="dk1"/>
                </a:solidFill>
                <a:latin typeface="Arial"/>
                <a:ea typeface="Arial"/>
                <a:cs typeface="Arial"/>
                <a:sym typeface="Arial"/>
              </a:rPr>
              <a:t>signatures. This is an added measure of security.</a:t>
            </a:r>
            <a:endParaRPr sz="1110"/>
          </a:p>
        </p:txBody>
      </p:sp>
      <p:sp>
        <p:nvSpPr>
          <p:cNvPr id="337" name="Google Shape;337;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2" name="Google Shape;342;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Figure 13.7 RSA-PSS EM Verification</a:t>
            </a:r>
            <a:endParaRPr/>
          </a:p>
        </p:txBody>
      </p:sp>
      <p:sp>
        <p:nvSpPr>
          <p:cNvPr id="343" name="Google Shape;343;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 Figure 13.1 is a generic model of the process of constructing and using digital</a:t>
            </a:r>
            <a:endParaRPr/>
          </a:p>
          <a:p>
            <a:pPr indent="0" lvl="0" marL="0" rtl="0" algn="l">
              <a:spcBef>
                <a:spcPts val="360"/>
              </a:spcBef>
              <a:spcAft>
                <a:spcPts val="0"/>
              </a:spcAft>
              <a:buNone/>
            </a:pPr>
            <a:r>
              <a:rPr lang="en-US" sz="1200">
                <a:solidFill>
                  <a:schemeClr val="dk1"/>
                </a:solidFill>
                <a:latin typeface="Arial"/>
                <a:ea typeface="Arial"/>
                <a:cs typeface="Arial"/>
                <a:sym typeface="Arial"/>
              </a:rPr>
              <a:t>signatures. All of the digital signature schemes discussed in this chapter have this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structure.</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Suppose that Bob wants to send a message to Alice. Although it is not</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important that the message be kept secret, he wants Alice to be certain that the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message is indeed from him. For this purpose, Bob uses a secure hash function, such</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as SHA-512, to generate a hash value for the message. That hash value, together</a:t>
            </a:r>
            <a:endParaRPr/>
          </a:p>
          <a:p>
            <a:pPr indent="0" lvl="0" marL="0" rtl="0" algn="l">
              <a:spcBef>
                <a:spcPts val="360"/>
              </a:spcBef>
              <a:spcAft>
                <a:spcPts val="0"/>
              </a:spcAft>
              <a:buNone/>
            </a:pPr>
            <a:r>
              <a:rPr lang="en-US" sz="1200">
                <a:solidFill>
                  <a:schemeClr val="dk1"/>
                </a:solidFill>
                <a:latin typeface="Arial"/>
                <a:ea typeface="Arial"/>
                <a:cs typeface="Arial"/>
                <a:sym typeface="Arial"/>
              </a:rPr>
              <a:t>with Bob’s private key serves as input to a digital signature generation algorithm,</a:t>
            </a:r>
            <a:endParaRPr/>
          </a:p>
          <a:p>
            <a:pPr indent="0" lvl="0" marL="0" rtl="0" algn="l">
              <a:spcBef>
                <a:spcPts val="360"/>
              </a:spcBef>
              <a:spcAft>
                <a:spcPts val="0"/>
              </a:spcAft>
              <a:buNone/>
            </a:pPr>
            <a:r>
              <a:rPr lang="en-US" sz="1200">
                <a:solidFill>
                  <a:schemeClr val="dk1"/>
                </a:solidFill>
                <a:latin typeface="Arial"/>
                <a:ea typeface="Arial"/>
                <a:cs typeface="Arial"/>
                <a:sym typeface="Arial"/>
              </a:rPr>
              <a:t>which produces a short block that functions as a digital signature . Bob sends the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message with the signature attached.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When Alice receives the message plus signature,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she (1) calculates a hash value for the message; (2) provides the hash value and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Bob’s public key as inputs to a digital signature verification algorithm. If the algorithm</a:t>
            </a:r>
            <a:endParaRPr/>
          </a:p>
          <a:p>
            <a:pPr indent="0" lvl="0" marL="0" rtl="0" algn="l">
              <a:spcBef>
                <a:spcPts val="360"/>
              </a:spcBef>
              <a:spcAft>
                <a:spcPts val="0"/>
              </a:spcAft>
              <a:buNone/>
            </a:pPr>
            <a:r>
              <a:rPr lang="en-US" sz="1200">
                <a:solidFill>
                  <a:schemeClr val="dk1"/>
                </a:solidFill>
                <a:latin typeface="Arial"/>
                <a:ea typeface="Arial"/>
                <a:cs typeface="Arial"/>
                <a:sym typeface="Arial"/>
              </a:rPr>
              <a:t>returns the result that the signature is valid, Alice is assured that the message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must have been signed by Bob. No one else has Bob’s private key and therefore no</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one else could have created a signature that could be verified for this message with</a:t>
            </a:r>
            <a:endParaRPr/>
          </a:p>
          <a:p>
            <a:pPr indent="0" lvl="0" marL="0" rtl="0" algn="l">
              <a:spcBef>
                <a:spcPts val="360"/>
              </a:spcBef>
              <a:spcAft>
                <a:spcPts val="0"/>
              </a:spcAft>
              <a:buNone/>
            </a:pPr>
            <a:r>
              <a:rPr lang="en-US" sz="1200">
                <a:solidFill>
                  <a:schemeClr val="dk1"/>
                </a:solidFill>
                <a:latin typeface="Arial"/>
                <a:ea typeface="Arial"/>
                <a:cs typeface="Arial"/>
                <a:sym typeface="Arial"/>
              </a:rPr>
              <a:t>Bob’s public key. In addition, it is impossible to alter the message without access to</a:t>
            </a:r>
            <a:endParaRPr/>
          </a:p>
          <a:p>
            <a:pPr indent="0" lvl="0" marL="0" rtl="0" algn="l">
              <a:spcBef>
                <a:spcPts val="360"/>
              </a:spcBef>
              <a:spcAft>
                <a:spcPts val="0"/>
              </a:spcAft>
              <a:buNone/>
            </a:pPr>
            <a:r>
              <a:rPr lang="en-US" sz="1200">
                <a:solidFill>
                  <a:schemeClr val="dk1"/>
                </a:solidFill>
                <a:latin typeface="Arial"/>
                <a:ea typeface="Arial"/>
                <a:cs typeface="Arial"/>
                <a:sym typeface="Arial"/>
              </a:rPr>
              <a:t>Bob’s private key, so the message is authenticated both in terms of source and in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terms of data integrity.</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We begin this chapter with an overview of digital signatures. We then present the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Elgamal and Schnorr digital signature schemes, understanding of which makes it easier</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to understand the NIST Digital Signature Algorithm (DSA). The chapter then covers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the two other important standardized digital signature schemes: the Elliptic Curve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Digital Signature Algorithm (ECDSA) and the RSA Probabilistic Signature Scheme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(RSA-PSS).</a:t>
            </a:r>
            <a:endParaRPr>
              <a:latin typeface="Arial"/>
              <a:ea typeface="Arial"/>
              <a:cs typeface="Arial"/>
              <a:sym typeface="Arial"/>
            </a:endParaRPr>
          </a:p>
        </p:txBody>
      </p:sp>
      <p:sp>
        <p:nvSpPr>
          <p:cNvPr id="155" name="Google Shape;155;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48" name="Google Shape;34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9" name="Google Shape;34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Chapter 13 summary.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60" name="Google Shape;16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1" name="Google Shape;16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Message authentication protects two parties who exchange messages from any third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party. However, it does not protect the two parties against each other. Several forms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of dispute between the two are possible.</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In situations where there is not complete trust between sender and receiver,</a:t>
            </a:r>
            <a:endParaRPr/>
          </a:p>
          <a:p>
            <a:pPr indent="0" lvl="0" marL="0" rtl="0" algn="l">
              <a:spcBef>
                <a:spcPts val="360"/>
              </a:spcBef>
              <a:spcAft>
                <a:spcPts val="0"/>
              </a:spcAft>
              <a:buNone/>
            </a:pPr>
            <a:r>
              <a:rPr lang="en-US" sz="1200">
                <a:solidFill>
                  <a:schemeClr val="dk1"/>
                </a:solidFill>
                <a:latin typeface="Arial"/>
                <a:ea typeface="Arial"/>
                <a:cs typeface="Arial"/>
                <a:sym typeface="Arial"/>
              </a:rPr>
              <a:t>something more than authentication is needed. The most attractive solution to</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this problem is the digital signature. The digital signature must have the following</a:t>
            </a:r>
            <a:endParaRPr/>
          </a:p>
          <a:p>
            <a:pPr indent="0" lvl="0" marL="0" rtl="0" algn="l">
              <a:spcBef>
                <a:spcPts val="360"/>
              </a:spcBef>
              <a:spcAft>
                <a:spcPts val="0"/>
              </a:spcAft>
              <a:buNone/>
            </a:pPr>
            <a:r>
              <a:rPr lang="en-US" sz="1200">
                <a:solidFill>
                  <a:schemeClr val="dk1"/>
                </a:solidFill>
                <a:latin typeface="Arial"/>
                <a:ea typeface="Arial"/>
                <a:cs typeface="Arial"/>
                <a:sym typeface="Arial"/>
              </a:rPr>
              <a:t>properties:</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It must verify the author and the date and time of the signature.</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It must authenticate the contents at the time of the signature.</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It must be verifiable by third parties to resolve disputes.</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Thus, the digital signature function includes the authentication function.</a:t>
            </a:r>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en-US" sz="1200">
                <a:solidFill>
                  <a:schemeClr val="dk1"/>
                </a:solidFill>
                <a:latin typeface="Arial"/>
                <a:ea typeface="Arial"/>
                <a:cs typeface="Arial"/>
                <a:sym typeface="Arial"/>
              </a:rPr>
              <a:t>[GOLD88] lists the following types of attacks, in order of increasing severity. Here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 denotes the user whose signature method is being attacked, and C denotes the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attacker.</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Key-only attack: C only knows A’s public key.</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Known message attack: C is given access to a set of messages and their</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signatures.</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Generic chosen message attack: C chooses a list of messages before attempting</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to breaks A’s signature scheme, independent of A’s public key. C then</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obtains from A valid signatures for the chosen messages. The attack is generic,</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because it does not depend on A’s public key; the same attack is used against</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everyone.</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Directed chosen message attack: Similar to the generic attack, except that the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list of messages to be signed is chosen after C knows A’s public key but before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any signatures are seen.</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Adaptive chosen message attack: C is allowed to use A as an “oracle.” This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means that C may request from A signatures of messages that depend on previously</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obtained message-signature pairs.</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p:txBody>
      </p:sp>
      <p:sp>
        <p:nvSpPr>
          <p:cNvPr id="175" name="Google Shape;17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5" name="Google Shape;20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lang="en-US" sz="1200">
                <a:solidFill>
                  <a:schemeClr val="dk1"/>
                </a:solidFill>
                <a:latin typeface="Arial"/>
                <a:ea typeface="Arial"/>
                <a:cs typeface="Arial"/>
                <a:sym typeface="Arial"/>
              </a:rPr>
              <a:t>[GOLD88] then defines success at breaking a signature scheme as an outcome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in which C can do any of the following with a non-negligible probability:</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Total break: C determines A’s private key.</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Universal forgery: C finds an efficient signing algorithm that provides an</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equivalent way of constructing signatures on arbitrary messages.</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Selective forgery: C forges a signature for a particular message chosen by C.</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Existential forgery: C forges a signature for at least one message. C has no</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control over the message. Consequently, this forgery may only be a minor nuisance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to A.</a:t>
            </a:r>
            <a:endParaRPr b="0" sz="1100">
              <a:latin typeface="Arial"/>
              <a:ea typeface="Arial"/>
              <a:cs typeface="Arial"/>
              <a:sym typeface="Arial"/>
            </a:endParaRPr>
          </a:p>
          <a:p>
            <a:pPr indent="0" lvl="0" marL="0" rtl="0" algn="l">
              <a:spcBef>
                <a:spcPts val="360"/>
              </a:spcBef>
              <a:spcAft>
                <a:spcPts val="0"/>
              </a:spcAft>
              <a:buNone/>
            </a:pPr>
            <a:r>
              <a:t/>
            </a:r>
            <a:endParaRPr/>
          </a:p>
        </p:txBody>
      </p:sp>
      <p:sp>
        <p:nvSpPr>
          <p:cNvPr id="206" name="Google Shape;206;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34" name="Google Shape;23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On the basis of the properties and attacks just discussed, we can formulate the following</a:t>
            </a:r>
            <a:endParaRPr/>
          </a:p>
          <a:p>
            <a:pPr indent="0" lvl="0" marL="0" rtl="0" algn="l">
              <a:spcBef>
                <a:spcPts val="360"/>
              </a:spcBef>
              <a:spcAft>
                <a:spcPts val="0"/>
              </a:spcAft>
              <a:buNone/>
            </a:pPr>
            <a:r>
              <a:rPr lang="en-US" sz="1200">
                <a:solidFill>
                  <a:schemeClr val="dk1"/>
                </a:solidFill>
                <a:latin typeface="Arial"/>
                <a:ea typeface="Arial"/>
                <a:cs typeface="Arial"/>
                <a:sym typeface="Arial"/>
              </a:rPr>
              <a:t>requirements for a digital signature.</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The signature must be a bit pattern that depends on the message being signed.</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The signature must use some information unique to the sender to prevent</a:t>
            </a:r>
            <a:endParaRPr/>
          </a:p>
          <a:p>
            <a:pPr indent="0" lvl="0" marL="0" rtl="0" algn="l">
              <a:spcBef>
                <a:spcPts val="360"/>
              </a:spcBef>
              <a:spcAft>
                <a:spcPts val="0"/>
              </a:spcAft>
              <a:buNone/>
            </a:pPr>
            <a:r>
              <a:rPr lang="en-US" sz="1200">
                <a:solidFill>
                  <a:schemeClr val="dk1"/>
                </a:solidFill>
                <a:latin typeface="Arial"/>
                <a:ea typeface="Arial"/>
                <a:cs typeface="Arial"/>
                <a:sym typeface="Arial"/>
              </a:rPr>
              <a:t>both forgery and denial.</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It must be relatively easy to produce the digital signature.</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It must be relatively easy to recognize and verify the digital signature.</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It must be computationally infeasible to forge a digital signature, either by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constructing a new message for an existing digital signature or by constructing</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 fraudulent digital signature for a given message.</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It must be practical to retain a copy of the digital signature in storage.</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A secure hash function, embedded in a scheme such as that of Figure 13.2, provides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 basis for satisfying these requirements. However, care must be taken in the design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of the details of the scheme.</a:t>
            </a:r>
            <a:endParaRPr>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41" name="Google Shape;24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The term direct digital signature  refers to a digital signature scheme that involves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only the communicating parties (source, destination). It is assumed that the destination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knows the public key of the source.</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Confidentiality can be provided by encrypting the entire message plus signature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with a shared secret key (symmetric encryption). Note that it is important to</a:t>
            </a:r>
            <a:endParaRPr/>
          </a:p>
          <a:p>
            <a:pPr indent="0" lvl="0" marL="0" rtl="0" algn="l">
              <a:spcBef>
                <a:spcPts val="360"/>
              </a:spcBef>
              <a:spcAft>
                <a:spcPts val="0"/>
              </a:spcAft>
              <a:buNone/>
            </a:pPr>
            <a:r>
              <a:rPr lang="en-US" sz="1200">
                <a:solidFill>
                  <a:schemeClr val="dk1"/>
                </a:solidFill>
                <a:latin typeface="Arial"/>
                <a:ea typeface="Arial"/>
                <a:cs typeface="Arial"/>
                <a:sym typeface="Arial"/>
              </a:rPr>
              <a:t>perform the signature function first and then an outer confidentiality function. In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case of dispute, some third party must view the message and its signature. If the signature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is calculated on an encrypted message, then the third party also needs access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to the decryption key to read the original message. However, if the signature is the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inner operation, then the recipient can store the plaintext message and its signature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for later use in dispute resolution.</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The validity of the scheme just described depends on the security of the sender’s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private key. If a sender later wishes to deny sending a particular message, the sender</a:t>
            </a:r>
            <a:endParaRPr/>
          </a:p>
          <a:p>
            <a:pPr indent="0" lvl="0" marL="0" rtl="0" algn="l">
              <a:spcBef>
                <a:spcPts val="360"/>
              </a:spcBef>
              <a:spcAft>
                <a:spcPts val="0"/>
              </a:spcAft>
              <a:buNone/>
            </a:pPr>
            <a:r>
              <a:rPr lang="en-US" sz="1200">
                <a:solidFill>
                  <a:schemeClr val="dk1"/>
                </a:solidFill>
                <a:latin typeface="Arial"/>
                <a:ea typeface="Arial"/>
                <a:cs typeface="Arial"/>
                <a:sym typeface="Arial"/>
              </a:rPr>
              <a:t>can claim that the private key was lost or stolen and that someone else forged his or her</a:t>
            </a:r>
            <a:endParaRPr/>
          </a:p>
          <a:p>
            <a:pPr indent="0" lvl="0" marL="0" rtl="0" algn="l">
              <a:spcBef>
                <a:spcPts val="360"/>
              </a:spcBef>
              <a:spcAft>
                <a:spcPts val="0"/>
              </a:spcAft>
              <a:buNone/>
            </a:pPr>
            <a:r>
              <a:rPr lang="en-US" sz="1200">
                <a:solidFill>
                  <a:schemeClr val="dk1"/>
                </a:solidFill>
                <a:latin typeface="Arial"/>
                <a:ea typeface="Arial"/>
                <a:cs typeface="Arial"/>
                <a:sym typeface="Arial"/>
              </a:rPr>
              <a:t>signature. Administrative controls relating to the security of private keys can be employed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to thwart or at least weaken this ploy, but the threat is still there, at least to some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degree. One example is to require every signed message to include a timestamp  (date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and time) and to require prompt reporting of compromised keys to a central authority.</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Another threat is that some private key might actually be stolen from X</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at time T. The opponent can then send a message signed with X’s signature and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stamped with a time before or equal to T.</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The universally accepted technique for dealing with these threats is the use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of a digital certificate and certificate authorities. We defer a discussion of this topic</a:t>
            </a:r>
            <a:endParaRPr/>
          </a:p>
          <a:p>
            <a:pPr indent="0" lvl="0" marL="0" rtl="0" algn="l">
              <a:spcBef>
                <a:spcPts val="360"/>
              </a:spcBef>
              <a:spcAft>
                <a:spcPts val="0"/>
              </a:spcAft>
              <a:buNone/>
            </a:pPr>
            <a:r>
              <a:rPr lang="en-US" sz="1200">
                <a:solidFill>
                  <a:schemeClr val="dk1"/>
                </a:solidFill>
                <a:latin typeface="Arial"/>
                <a:ea typeface="Arial"/>
                <a:cs typeface="Arial"/>
                <a:sym typeface="Arial"/>
              </a:rPr>
              <a:t>until Chapter 14, and focus in this chapter on digital signature algorithms.</a:t>
            </a:r>
            <a:endParaRPr>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69" name="Google Shape;26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0" name="Google Shape;27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Before examining the NIST Digital Signature Algorithm, it will be helpful to understand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the Elgamal and Schnorr signature schemes . Recall from Chapter 10, that</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the Elgamal encryption scheme is designed to enable encryption by a user’s public</a:t>
            </a:r>
            <a:endParaRPr/>
          </a:p>
          <a:p>
            <a:pPr indent="0" lvl="0" marL="0" rtl="0" algn="l">
              <a:spcBef>
                <a:spcPts val="360"/>
              </a:spcBef>
              <a:spcAft>
                <a:spcPts val="0"/>
              </a:spcAft>
              <a:buNone/>
            </a:pPr>
            <a:r>
              <a:rPr lang="en-US" sz="1200">
                <a:solidFill>
                  <a:schemeClr val="dk1"/>
                </a:solidFill>
                <a:latin typeface="Arial"/>
                <a:ea typeface="Arial"/>
                <a:cs typeface="Arial"/>
                <a:sym typeface="Arial"/>
              </a:rPr>
              <a:t>key with decryption by the user’s private key. The Elgamal signature scheme involves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the use of the private key for encryption and the public key for decryption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[ELGA84, ELGA85].</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As with Elgamal encryption, the global elements of Elgamal digital signature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 are a prime number </a:t>
            </a:r>
            <a:r>
              <a:rPr i="1" lang="en-US" sz="1200">
                <a:solidFill>
                  <a:schemeClr val="dk1"/>
                </a:solidFill>
                <a:latin typeface="Arial"/>
                <a:ea typeface="Arial"/>
                <a:cs typeface="Arial"/>
                <a:sym typeface="Arial"/>
              </a:rPr>
              <a:t>q</a:t>
            </a:r>
            <a:r>
              <a:rPr lang="en-US" sz="1200">
                <a:solidFill>
                  <a:schemeClr val="dk1"/>
                </a:solidFill>
                <a:latin typeface="Arial"/>
                <a:ea typeface="Arial"/>
                <a:cs typeface="Arial"/>
                <a:sym typeface="Arial"/>
              </a:rPr>
              <a:t>  and a, which is a primitive root of </a:t>
            </a:r>
            <a:r>
              <a:rPr i="1" lang="en-US" sz="1200">
                <a:solidFill>
                  <a:schemeClr val="dk1"/>
                </a:solidFill>
                <a:latin typeface="Arial"/>
                <a:ea typeface="Arial"/>
                <a:cs typeface="Arial"/>
                <a:sym typeface="Arial"/>
              </a:rPr>
              <a:t>q</a:t>
            </a:r>
            <a:r>
              <a:rPr lang="en-US" sz="1200">
                <a:solidFill>
                  <a:schemeClr val="dk1"/>
                </a:solidFill>
                <a:latin typeface="Arial"/>
                <a:ea typeface="Arial"/>
                <a:cs typeface="Arial"/>
                <a:sym typeface="Arial"/>
              </a:rPr>
              <a:t> .</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t/>
            </a:r>
            <a:endParaRPr>
              <a:latin typeface="Times"/>
              <a:ea typeface="Times"/>
              <a:cs typeface="Times"/>
              <a:sym typeface="Time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76" name="Google Shape;27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7" name="Google Shape;27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As with the ElGamal digital signature scheme, the Schnorr signature scheme is based on discrete logarithms [SCHN89, SCHN91]. The Schnorr scheme minimizes the message dependent amount of computation required to generate a signature. The main work for signature generation does not depend on the message and can be done during the idle time of the processor. The message dependent part of the signature generation requires multiplying a 2</a:t>
            </a:r>
            <a:r>
              <a:rPr i="1" lang="en-US">
                <a:latin typeface="Arial"/>
                <a:ea typeface="Arial"/>
                <a:cs typeface="Arial"/>
                <a:sym typeface="Arial"/>
              </a:rPr>
              <a:t>n-bit </a:t>
            </a:r>
            <a:r>
              <a:rPr lang="en-US">
                <a:latin typeface="Arial"/>
                <a:ea typeface="Arial"/>
                <a:cs typeface="Arial"/>
                <a:sym typeface="Arial"/>
              </a:rPr>
              <a:t>integer with an </a:t>
            </a:r>
            <a:r>
              <a:rPr i="1" lang="en-US">
                <a:latin typeface="Arial"/>
                <a:ea typeface="Arial"/>
                <a:cs typeface="Arial"/>
                <a:sym typeface="Arial"/>
              </a:rPr>
              <a:t>n-bit </a:t>
            </a:r>
            <a:r>
              <a:rPr lang="en-US">
                <a:latin typeface="Arial"/>
                <a:ea typeface="Arial"/>
                <a:cs typeface="Arial"/>
                <a:sym typeface="Arial"/>
              </a:rPr>
              <a:t>integer.  The scheme is based on using a prime modulus </a:t>
            </a:r>
            <a:r>
              <a:rPr i="1" lang="en-US">
                <a:latin typeface="Arial"/>
                <a:ea typeface="Arial"/>
                <a:cs typeface="Arial"/>
                <a:sym typeface="Arial"/>
              </a:rPr>
              <a:t>p, </a:t>
            </a:r>
            <a:r>
              <a:rPr lang="en-US">
                <a:latin typeface="Arial"/>
                <a:ea typeface="Arial"/>
                <a:cs typeface="Arial"/>
                <a:sym typeface="Arial"/>
              </a:rPr>
              <a:t>with </a:t>
            </a:r>
            <a:r>
              <a:rPr i="1" lang="en-US">
                <a:latin typeface="Arial"/>
                <a:ea typeface="Arial"/>
                <a:cs typeface="Arial"/>
                <a:sym typeface="Arial"/>
              </a:rPr>
              <a:t>p – 1 </a:t>
            </a:r>
            <a:r>
              <a:rPr lang="en-US">
                <a:latin typeface="Arial"/>
                <a:ea typeface="Arial"/>
                <a:cs typeface="Arial"/>
                <a:sym typeface="Arial"/>
              </a:rPr>
              <a:t>having a prime factor </a:t>
            </a:r>
            <a:r>
              <a:rPr i="1" lang="en-US">
                <a:latin typeface="Arial"/>
                <a:ea typeface="Arial"/>
                <a:cs typeface="Arial"/>
                <a:sym typeface="Arial"/>
              </a:rPr>
              <a:t>q </a:t>
            </a:r>
            <a:r>
              <a:rPr lang="en-US">
                <a:latin typeface="Arial"/>
                <a:ea typeface="Arial"/>
                <a:cs typeface="Arial"/>
                <a:sym typeface="Arial"/>
              </a:rPr>
              <a:t>of appropriate size; that is </a:t>
            </a:r>
            <a:r>
              <a:rPr i="1" lang="en-US">
                <a:latin typeface="Arial"/>
                <a:ea typeface="Arial"/>
                <a:cs typeface="Arial"/>
                <a:sym typeface="Arial"/>
              </a:rPr>
              <a:t>p – 1 = 1 (mod q). </a:t>
            </a:r>
            <a:r>
              <a:rPr lang="en-US">
                <a:latin typeface="Arial"/>
                <a:ea typeface="Arial"/>
                <a:cs typeface="Arial"/>
                <a:sym typeface="Arial"/>
              </a:rPr>
              <a:t>Typically, we use </a:t>
            </a:r>
            <a:r>
              <a:rPr i="1" lang="en-US">
                <a:latin typeface="Arial"/>
                <a:ea typeface="Arial"/>
                <a:cs typeface="Arial"/>
                <a:sym typeface="Arial"/>
              </a:rPr>
              <a:t>p approx 2</a:t>
            </a:r>
            <a:r>
              <a:rPr baseline="30000" i="1" lang="en-US">
                <a:latin typeface="Arial"/>
                <a:ea typeface="Arial"/>
                <a:cs typeface="Arial"/>
                <a:sym typeface="Arial"/>
              </a:rPr>
              <a:t>1024</a:t>
            </a:r>
            <a:r>
              <a:rPr i="1" lang="en-US">
                <a:latin typeface="Arial"/>
                <a:ea typeface="Arial"/>
                <a:cs typeface="Arial"/>
                <a:sym typeface="Arial"/>
              </a:rPr>
              <a:t> </a:t>
            </a:r>
            <a:r>
              <a:rPr lang="en-US">
                <a:latin typeface="Arial"/>
                <a:ea typeface="Arial"/>
                <a:cs typeface="Arial"/>
                <a:sym typeface="Arial"/>
              </a:rPr>
              <a:t>and </a:t>
            </a:r>
            <a:r>
              <a:rPr i="1" lang="en-US">
                <a:latin typeface="Arial"/>
                <a:ea typeface="Arial"/>
                <a:cs typeface="Arial"/>
                <a:sym typeface="Arial"/>
              </a:rPr>
              <a:t>q approx 2</a:t>
            </a:r>
            <a:r>
              <a:rPr baseline="30000" i="1" lang="en-US">
                <a:latin typeface="Arial"/>
                <a:ea typeface="Arial"/>
                <a:cs typeface="Arial"/>
                <a:sym typeface="Arial"/>
              </a:rPr>
              <a:t>160</a:t>
            </a:r>
            <a:r>
              <a:rPr i="1" lang="en-US">
                <a:latin typeface="Arial"/>
                <a:ea typeface="Arial"/>
                <a:cs typeface="Arial"/>
                <a:sym typeface="Arial"/>
              </a:rPr>
              <a:t>. </a:t>
            </a:r>
            <a:r>
              <a:rPr lang="en-US">
                <a:latin typeface="Arial"/>
                <a:ea typeface="Arial"/>
                <a:cs typeface="Arial"/>
                <a:sym typeface="Arial"/>
              </a:rPr>
              <a:t>Thus</a:t>
            </a:r>
            <a:r>
              <a:rPr i="1" lang="en-US">
                <a:latin typeface="Arial"/>
                <a:ea typeface="Arial"/>
                <a:cs typeface="Arial"/>
                <a:sym typeface="Arial"/>
              </a:rPr>
              <a:t>, p  </a:t>
            </a:r>
            <a:r>
              <a:rPr lang="en-US">
                <a:latin typeface="Arial"/>
                <a:ea typeface="Arial"/>
                <a:cs typeface="Arial"/>
                <a:sym typeface="Arial"/>
              </a:rPr>
              <a:t>is a 1024-bit number and q  is a 160-bit number, which is also the length of the SHA-1 hash value.</a:t>
            </a:r>
            <a:endParaRPr>
              <a:latin typeface="Times"/>
              <a:ea typeface="Times"/>
              <a:cs typeface="Times"/>
              <a:sym typeface="Time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9.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 name="Shape 15"/>
        <p:cNvGrpSpPr/>
        <p:nvPr/>
      </p:nvGrpSpPr>
      <p:grpSpPr>
        <a:xfrm>
          <a:off x="0" y="0"/>
          <a:ext cx="0" cy="0"/>
          <a:chOff x="0" y="0"/>
          <a:chExt cx="0" cy="0"/>
        </a:xfrm>
      </p:grpSpPr>
      <p:grpSp>
        <p:nvGrpSpPr>
          <p:cNvPr id="16" name="Google Shape;16;p22"/>
          <p:cNvGrpSpPr/>
          <p:nvPr/>
        </p:nvGrpSpPr>
        <p:grpSpPr>
          <a:xfrm>
            <a:off x="0" y="0"/>
            <a:ext cx="1581150" cy="6858000"/>
            <a:chOff x="134471" y="0"/>
            <a:chExt cx="1581220" cy="6858000"/>
          </a:xfrm>
        </p:grpSpPr>
        <p:pic>
          <p:nvPicPr>
            <p:cNvPr descr="Overlay-Blank.jpg" id="17" name="Google Shape;17;p22"/>
            <p:cNvPicPr preferRelativeResize="0"/>
            <p:nvPr/>
          </p:nvPicPr>
          <p:blipFill rotWithShape="1">
            <a:blip r:embed="rId2">
              <a:alphaModFix/>
            </a:blip>
            <a:srcRect b="0" l="1470" r="83676" t="0"/>
            <a:stretch/>
          </p:blipFill>
          <p:spPr>
            <a:xfrm>
              <a:off x="134471" y="0"/>
              <a:ext cx="1358153" cy="6858000"/>
            </a:xfrm>
            <a:prstGeom prst="rect">
              <a:avLst/>
            </a:prstGeom>
            <a:noFill/>
            <a:ln>
              <a:noFill/>
            </a:ln>
          </p:spPr>
        </p:pic>
        <p:pic>
          <p:nvPicPr>
            <p:cNvPr descr="Overlay-VerticalBridge.jpg" id="18" name="Google Shape;18;p22"/>
            <p:cNvPicPr preferRelativeResize="0"/>
            <p:nvPr/>
          </p:nvPicPr>
          <p:blipFill rotWithShape="1">
            <a:blip r:embed="rId3">
              <a:alphaModFix/>
            </a:blip>
            <a:srcRect b="0" l="0" r="0" t="0"/>
            <a:stretch/>
          </p:blipFill>
          <p:spPr>
            <a:xfrm>
              <a:off x="1447800" y="0"/>
              <a:ext cx="267891" cy="6858000"/>
            </a:xfrm>
            <a:prstGeom prst="rect">
              <a:avLst/>
            </a:prstGeom>
            <a:noFill/>
            <a:ln>
              <a:noFill/>
            </a:ln>
          </p:spPr>
        </p:pic>
      </p:grpSp>
      <p:grpSp>
        <p:nvGrpSpPr>
          <p:cNvPr id="19" name="Google Shape;19;p22"/>
          <p:cNvGrpSpPr/>
          <p:nvPr/>
        </p:nvGrpSpPr>
        <p:grpSpPr>
          <a:xfrm>
            <a:off x="7546975" y="0"/>
            <a:ext cx="1597025" cy="6858000"/>
            <a:chOff x="7413812" y="0"/>
            <a:chExt cx="1597734" cy="6858000"/>
          </a:xfrm>
        </p:grpSpPr>
        <p:pic>
          <p:nvPicPr>
            <p:cNvPr descr="Overlay-Blank.jpg" id="20" name="Google Shape;20;p22"/>
            <p:cNvPicPr preferRelativeResize="0"/>
            <p:nvPr/>
          </p:nvPicPr>
          <p:blipFill rotWithShape="1">
            <a:blip r:embed="rId2">
              <a:alphaModFix/>
            </a:blip>
            <a:srcRect b="0" l="0" r="85126" t="0"/>
            <a:stretch/>
          </p:blipFill>
          <p:spPr>
            <a:xfrm>
              <a:off x="7651376" y="0"/>
              <a:ext cx="1360170" cy="6858000"/>
            </a:xfrm>
            <a:prstGeom prst="rect">
              <a:avLst/>
            </a:prstGeom>
            <a:noFill/>
            <a:ln>
              <a:noFill/>
            </a:ln>
          </p:spPr>
        </p:pic>
        <p:pic>
          <p:nvPicPr>
            <p:cNvPr descr="Overlay-VerticalBridge.jpg" id="21" name="Google Shape;21;p22"/>
            <p:cNvPicPr preferRelativeResize="0"/>
            <p:nvPr/>
          </p:nvPicPr>
          <p:blipFill rotWithShape="1">
            <a:blip r:embed="rId3">
              <a:alphaModFix/>
            </a:blip>
            <a:srcRect b="0" l="0" r="0" t="0"/>
            <a:stretch/>
          </p:blipFill>
          <p:spPr>
            <a:xfrm flipH="1">
              <a:off x="7413812" y="0"/>
              <a:ext cx="267891" cy="6858000"/>
            </a:xfrm>
            <a:prstGeom prst="rect">
              <a:avLst/>
            </a:prstGeom>
            <a:noFill/>
            <a:ln>
              <a:noFill/>
            </a:ln>
          </p:spPr>
        </p:pic>
      </p:grpSp>
      <p:pic>
        <p:nvPicPr>
          <p:cNvPr descr="HR-Color.png" id="22" name="Google Shape;22;p22"/>
          <p:cNvPicPr preferRelativeResize="0"/>
          <p:nvPr/>
        </p:nvPicPr>
        <p:blipFill rotWithShape="1">
          <a:blip r:embed="rId4">
            <a:alphaModFix/>
          </a:blip>
          <a:srcRect b="0" l="0" r="0" t="0"/>
          <a:stretch/>
        </p:blipFill>
        <p:spPr>
          <a:xfrm>
            <a:off x="1554163" y="4841875"/>
            <a:ext cx="6035675" cy="339725"/>
          </a:xfrm>
          <a:prstGeom prst="rect">
            <a:avLst/>
          </a:prstGeom>
          <a:noFill/>
          <a:ln>
            <a:noFill/>
          </a:ln>
        </p:spPr>
      </p:pic>
      <p:sp>
        <p:nvSpPr>
          <p:cNvPr id="23" name="Google Shape;23;p22"/>
          <p:cNvSpPr txBox="1"/>
          <p:nvPr>
            <p:ph type="ctrTitle"/>
          </p:nvPr>
        </p:nvSpPr>
        <p:spPr>
          <a:xfrm>
            <a:off x="1854200" y="3693645"/>
            <a:ext cx="5446713" cy="1470025"/>
          </a:xfrm>
          <a:prstGeom prst="rect">
            <a:avLst/>
          </a:prstGeom>
          <a:noFill/>
          <a:ln>
            <a:noFill/>
          </a:ln>
        </p:spPr>
        <p:txBody>
          <a:bodyPr anchorCtr="0" anchor="b" bIns="45700" lIns="91425" spcFirstLastPara="1" rIns="91425" wrap="square" tIns="45700">
            <a:noAutofit/>
          </a:bodyPr>
          <a:lstStyle>
            <a:lvl1pPr lvl="0" algn="ctr">
              <a:lnSpc>
                <a:spcPct val="104615"/>
              </a:lnSpc>
              <a:spcBef>
                <a:spcPts val="0"/>
              </a:spcBef>
              <a:spcAft>
                <a:spcPts val="0"/>
              </a:spcAft>
              <a:buSzPts val="1400"/>
              <a:buNone/>
              <a:defRPr sz="6500">
                <a:latin typeface="Pacifico"/>
                <a:ea typeface="Pacifico"/>
                <a:cs typeface="Pacifico"/>
                <a:sym typeface="Pacifico"/>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24" name="Google Shape;24;p22"/>
          <p:cNvSpPr txBox="1"/>
          <p:nvPr>
            <p:ph idx="1" type="subTitle"/>
          </p:nvPr>
        </p:nvSpPr>
        <p:spPr>
          <a:xfrm>
            <a:off x="1854200" y="5204011"/>
            <a:ext cx="5446713" cy="851647"/>
          </a:xfrm>
          <a:prstGeom prst="rect">
            <a:avLst/>
          </a:prstGeom>
          <a:noFill/>
          <a:ln>
            <a:noFill/>
          </a:ln>
        </p:spPr>
        <p:txBody>
          <a:bodyPr anchorCtr="0" anchor="t" bIns="45700" lIns="91425" spcFirstLastPara="1" rIns="91425" wrap="square" tIns="45700">
            <a:normAutofit/>
          </a:bodyPr>
          <a:lstStyle>
            <a:lvl1pPr lvl="0" algn="ctr">
              <a:spcBef>
                <a:spcPts val="300"/>
              </a:spcBef>
              <a:spcAft>
                <a:spcPts val="0"/>
              </a:spcAft>
              <a:buSzPts val="1800"/>
              <a:buNone/>
              <a:defRPr sz="1800">
                <a:solidFill>
                  <a:schemeClr val="dk2"/>
                </a:solidFill>
              </a:defRPr>
            </a:lvl1pPr>
            <a:lvl2pPr lvl="1" algn="ctr">
              <a:spcBef>
                <a:spcPts val="600"/>
              </a:spcBef>
              <a:spcAft>
                <a:spcPts val="0"/>
              </a:spcAft>
              <a:buSzPts val="2600"/>
              <a:buNone/>
              <a:defRPr>
                <a:solidFill>
                  <a:srgbClr val="888888"/>
                </a:solidFill>
              </a:defRPr>
            </a:lvl2pPr>
            <a:lvl3pPr lvl="2" algn="ctr">
              <a:spcBef>
                <a:spcPts val="600"/>
              </a:spcBef>
              <a:spcAft>
                <a:spcPts val="0"/>
              </a:spcAft>
              <a:buSzPts val="2400"/>
              <a:buNone/>
              <a:defRPr>
                <a:solidFill>
                  <a:srgbClr val="888888"/>
                </a:solidFill>
              </a:defRPr>
            </a:lvl3pPr>
            <a:lvl4pPr lvl="3" algn="ctr">
              <a:spcBef>
                <a:spcPts val="600"/>
              </a:spcBef>
              <a:spcAft>
                <a:spcPts val="0"/>
              </a:spcAft>
              <a:buSzPts val="2200"/>
              <a:buNone/>
              <a:defRPr>
                <a:solidFill>
                  <a:srgbClr val="888888"/>
                </a:solidFill>
              </a:defRPr>
            </a:lvl4pPr>
            <a:lvl5pPr lvl="4" algn="ctr">
              <a:spcBef>
                <a:spcPts val="600"/>
              </a:spcBef>
              <a:spcAft>
                <a:spcPts val="0"/>
              </a:spcAft>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5" name="Google Shape;25;p22"/>
          <p:cNvSpPr txBox="1"/>
          <p:nvPr>
            <p:ph idx="10" type="dt"/>
          </p:nvPr>
        </p:nvSpPr>
        <p:spPr>
          <a:xfrm>
            <a:off x="5257800"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2"/>
          <p:cNvSpPr txBox="1"/>
          <p:nvPr>
            <p:ph idx="11" type="ftr"/>
          </p:nvPr>
        </p:nvSpPr>
        <p:spPr>
          <a:xfrm>
            <a:off x="1752600"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9" name="Shape 109"/>
        <p:cNvGrpSpPr/>
        <p:nvPr/>
      </p:nvGrpSpPr>
      <p:grpSpPr>
        <a:xfrm>
          <a:off x="0" y="0"/>
          <a:ext cx="0" cy="0"/>
          <a:chOff x="0" y="0"/>
          <a:chExt cx="0" cy="0"/>
        </a:xfrm>
      </p:grpSpPr>
      <p:pic>
        <p:nvPicPr>
          <p:cNvPr descr="Overlay-Blank.jpg" id="110" name="Google Shape;110;p31"/>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11" name="Google Shape;111;p31"/>
          <p:cNvSpPr txBox="1"/>
          <p:nvPr>
            <p:ph type="title"/>
          </p:nvPr>
        </p:nvSpPr>
        <p:spPr>
          <a:xfrm>
            <a:off x="381000" y="609600"/>
            <a:ext cx="3612822" cy="1536192"/>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3600"/>
              <a:buFont typeface="Candara"/>
              <a:buNone/>
              <a:defRPr b="0" sz="3600">
                <a:solidFill>
                  <a:schemeClr val="dk2"/>
                </a:solidFill>
                <a:latin typeface="Candara"/>
                <a:ea typeface="Candara"/>
                <a:cs typeface="Candara"/>
                <a:sym typeface="Candara"/>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112" name="Google Shape;112;p31"/>
          <p:cNvSpPr/>
          <p:nvPr>
            <p:ph idx="2" type="pic"/>
          </p:nvPr>
        </p:nvSpPr>
        <p:spPr>
          <a:xfrm>
            <a:off x="4873625" y="381000"/>
            <a:ext cx="3813175" cy="5697538"/>
          </a:xfrm>
          <a:prstGeom prst="rect">
            <a:avLst/>
          </a:prstGeom>
          <a:solidFill>
            <a:srgbClr val="D8D8D8"/>
          </a:solidFill>
          <a:ln cap="flat" cmpd="sng" w="101600">
            <a:solidFill>
              <a:srgbClr val="D0C6EB">
                <a:alpha val="40000"/>
              </a:srgbClr>
            </a:solidFill>
            <a:prstDash val="solid"/>
            <a:miter lim="800000"/>
            <a:headEnd len="sm" w="sm" type="none"/>
            <a:tailEnd len="sm" w="sm" type="none"/>
          </a:ln>
        </p:spPr>
      </p:sp>
      <p:sp>
        <p:nvSpPr>
          <p:cNvPr id="113" name="Google Shape;113;p31"/>
          <p:cNvSpPr txBox="1"/>
          <p:nvPr>
            <p:ph idx="1" type="body"/>
          </p:nvPr>
        </p:nvSpPr>
        <p:spPr>
          <a:xfrm>
            <a:off x="379984" y="2209799"/>
            <a:ext cx="3613792" cy="3222625"/>
          </a:xfrm>
          <a:prstGeom prst="rect">
            <a:avLst/>
          </a:prstGeom>
          <a:noFill/>
          <a:ln>
            <a:noFill/>
          </a:ln>
        </p:spPr>
        <p:txBody>
          <a:bodyPr anchorCtr="0" anchor="t" bIns="45700" lIns="91425" spcFirstLastPara="1" rIns="91425" wrap="square" tIns="45700">
            <a:normAutofit/>
          </a:bodyPr>
          <a:lstStyle>
            <a:lvl1pPr indent="-228600" lvl="0" marL="457200" algn="ctr">
              <a:spcBef>
                <a:spcPts val="2400"/>
              </a:spcBef>
              <a:spcAft>
                <a:spcPts val="0"/>
              </a:spcAft>
              <a:buSzPts val="1800"/>
              <a:buNone/>
              <a:defRPr b="0" sz="1800">
                <a:solidFill>
                  <a:schemeClr val="dk2"/>
                </a:solidFill>
                <a:latin typeface="Candara"/>
                <a:ea typeface="Candara"/>
                <a:cs typeface="Candara"/>
                <a:sym typeface="Candara"/>
              </a:defRPr>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4" name="Google Shape;114;p31"/>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1"/>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1"/>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200" u="none" cap="none" strike="noStrike">
                <a:solidFill>
                  <a:srgbClr val="9E8AD6"/>
                </a:solidFill>
                <a:latin typeface="Arial"/>
                <a:ea typeface="Arial"/>
                <a:cs typeface="Arial"/>
                <a:sym typeface="Arial"/>
              </a:defRPr>
            </a:lvl1pPr>
            <a:lvl2pPr indent="0" lvl="1" marL="0" marR="0" algn="ctr">
              <a:spcBef>
                <a:spcPts val="0"/>
              </a:spcBef>
              <a:spcAft>
                <a:spcPts val="0"/>
              </a:spcAft>
              <a:buNone/>
              <a:defRPr b="1" i="0" sz="1200" u="none" cap="none" strike="noStrike">
                <a:solidFill>
                  <a:srgbClr val="9E8AD6"/>
                </a:solidFill>
                <a:latin typeface="Arial"/>
                <a:ea typeface="Arial"/>
                <a:cs typeface="Arial"/>
                <a:sym typeface="Arial"/>
              </a:defRPr>
            </a:lvl2pPr>
            <a:lvl3pPr indent="0" lvl="2" marL="0" marR="0" algn="ctr">
              <a:spcBef>
                <a:spcPts val="0"/>
              </a:spcBef>
              <a:spcAft>
                <a:spcPts val="0"/>
              </a:spcAft>
              <a:buNone/>
              <a:defRPr b="1" i="0" sz="1200" u="none" cap="none" strike="noStrike">
                <a:solidFill>
                  <a:srgbClr val="9E8AD6"/>
                </a:solidFill>
                <a:latin typeface="Arial"/>
                <a:ea typeface="Arial"/>
                <a:cs typeface="Arial"/>
                <a:sym typeface="Arial"/>
              </a:defRPr>
            </a:lvl3pPr>
            <a:lvl4pPr indent="0" lvl="3" marL="0" marR="0" algn="ctr">
              <a:spcBef>
                <a:spcPts val="0"/>
              </a:spcBef>
              <a:spcAft>
                <a:spcPts val="0"/>
              </a:spcAft>
              <a:buNone/>
              <a:defRPr b="1" i="0" sz="1200" u="none" cap="none" strike="noStrike">
                <a:solidFill>
                  <a:srgbClr val="9E8AD6"/>
                </a:solidFill>
                <a:latin typeface="Arial"/>
                <a:ea typeface="Arial"/>
                <a:cs typeface="Arial"/>
                <a:sym typeface="Arial"/>
              </a:defRPr>
            </a:lvl4pPr>
            <a:lvl5pPr indent="0" lvl="4" marL="0" marR="0" algn="ctr">
              <a:spcBef>
                <a:spcPts val="0"/>
              </a:spcBef>
              <a:spcAft>
                <a:spcPts val="0"/>
              </a:spcAft>
              <a:buNone/>
              <a:defRPr b="1" i="0" sz="1200" u="none" cap="none" strike="noStrike">
                <a:solidFill>
                  <a:srgbClr val="9E8AD6"/>
                </a:solidFill>
                <a:latin typeface="Arial"/>
                <a:ea typeface="Arial"/>
                <a:cs typeface="Arial"/>
                <a:sym typeface="Arial"/>
              </a:defRPr>
            </a:lvl5pPr>
            <a:lvl6pPr indent="0" lvl="5" marL="0" marR="0" algn="ctr">
              <a:spcBef>
                <a:spcPts val="0"/>
              </a:spcBef>
              <a:spcAft>
                <a:spcPts val="0"/>
              </a:spcAft>
              <a:buNone/>
              <a:defRPr b="1" i="0" sz="1200" u="none" cap="none" strike="noStrike">
                <a:solidFill>
                  <a:srgbClr val="9E8AD6"/>
                </a:solidFill>
                <a:latin typeface="Arial"/>
                <a:ea typeface="Arial"/>
                <a:cs typeface="Arial"/>
                <a:sym typeface="Arial"/>
              </a:defRPr>
            </a:lvl6pPr>
            <a:lvl7pPr indent="0" lvl="6" marL="0" marR="0" algn="ctr">
              <a:spcBef>
                <a:spcPts val="0"/>
              </a:spcBef>
              <a:spcAft>
                <a:spcPts val="0"/>
              </a:spcAft>
              <a:buNone/>
              <a:defRPr b="1" i="0" sz="1200" u="none" cap="none" strike="noStrike">
                <a:solidFill>
                  <a:srgbClr val="9E8AD6"/>
                </a:solidFill>
                <a:latin typeface="Arial"/>
                <a:ea typeface="Arial"/>
                <a:cs typeface="Arial"/>
                <a:sym typeface="Arial"/>
              </a:defRPr>
            </a:lvl7pPr>
            <a:lvl8pPr indent="0" lvl="7" marL="0" marR="0" algn="ctr">
              <a:spcBef>
                <a:spcPts val="0"/>
              </a:spcBef>
              <a:spcAft>
                <a:spcPts val="0"/>
              </a:spcAft>
              <a:buNone/>
              <a:defRPr b="1" i="0" sz="1200" u="none" cap="none" strike="noStrike">
                <a:solidFill>
                  <a:srgbClr val="9E8AD6"/>
                </a:solidFill>
                <a:latin typeface="Arial"/>
                <a:ea typeface="Arial"/>
                <a:cs typeface="Arial"/>
                <a:sym typeface="Arial"/>
              </a:defRPr>
            </a:lvl8pPr>
            <a:lvl9pPr indent="0" lvl="8" marL="0" marR="0" algn="ctr">
              <a:spcBef>
                <a:spcPts val="0"/>
              </a:spcBef>
              <a:spcAft>
                <a:spcPts val="0"/>
              </a:spcAft>
              <a:buNone/>
              <a:defRPr b="1" i="0" sz="1200" u="none" cap="none" strike="noStrike">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Alt." showMasterSp="0">
  <p:cSld name="Picture with Caption, Alt.">
    <p:spTree>
      <p:nvGrpSpPr>
        <p:cNvPr id="117" name="Shape 117"/>
        <p:cNvGrpSpPr/>
        <p:nvPr/>
      </p:nvGrpSpPr>
      <p:grpSpPr>
        <a:xfrm>
          <a:off x="0" y="0"/>
          <a:ext cx="0" cy="0"/>
          <a:chOff x="0" y="0"/>
          <a:chExt cx="0" cy="0"/>
        </a:xfrm>
      </p:grpSpPr>
      <p:grpSp>
        <p:nvGrpSpPr>
          <p:cNvPr id="118" name="Google Shape;118;p32"/>
          <p:cNvGrpSpPr/>
          <p:nvPr/>
        </p:nvGrpSpPr>
        <p:grpSpPr>
          <a:xfrm>
            <a:off x="4267200" y="0"/>
            <a:ext cx="4876800" cy="6858000"/>
            <a:chOff x="4267200" y="0"/>
            <a:chExt cx="4876800" cy="6858000"/>
          </a:xfrm>
        </p:grpSpPr>
        <p:pic>
          <p:nvPicPr>
            <p:cNvPr descr="Overlay-Blank.jpg" id="119" name="Google Shape;119;p32"/>
            <p:cNvPicPr preferRelativeResize="0"/>
            <p:nvPr/>
          </p:nvPicPr>
          <p:blipFill rotWithShape="1">
            <a:blip r:embed="rId2">
              <a:alphaModFix/>
            </a:blip>
            <a:srcRect b="0" l="4301" r="46874" t="0"/>
            <a:stretch/>
          </p:blipFill>
          <p:spPr>
            <a:xfrm>
              <a:off x="4495800" y="0"/>
              <a:ext cx="4648200" cy="6858000"/>
            </a:xfrm>
            <a:prstGeom prst="rect">
              <a:avLst/>
            </a:prstGeom>
            <a:noFill/>
            <a:ln>
              <a:noFill/>
            </a:ln>
          </p:spPr>
        </p:pic>
        <p:pic>
          <p:nvPicPr>
            <p:cNvPr descr="Overlay-VerticalBridge.jpg" id="120" name="Google Shape;120;p32"/>
            <p:cNvPicPr preferRelativeResize="0"/>
            <p:nvPr/>
          </p:nvPicPr>
          <p:blipFill rotWithShape="1">
            <a:blip r:embed="rId3">
              <a:alphaModFix/>
            </a:blip>
            <a:srcRect b="0" l="0" r="0" t="0"/>
            <a:stretch/>
          </p:blipFill>
          <p:spPr>
            <a:xfrm flipH="1">
              <a:off x="4267200" y="0"/>
              <a:ext cx="267891" cy="6858000"/>
            </a:xfrm>
            <a:prstGeom prst="rect">
              <a:avLst/>
            </a:prstGeom>
            <a:noFill/>
            <a:ln>
              <a:noFill/>
            </a:ln>
          </p:spPr>
        </p:pic>
      </p:grpSp>
      <p:sp>
        <p:nvSpPr>
          <p:cNvPr id="121" name="Google Shape;121;p32"/>
          <p:cNvSpPr txBox="1"/>
          <p:nvPr>
            <p:ph type="title"/>
          </p:nvPr>
        </p:nvSpPr>
        <p:spPr>
          <a:xfrm>
            <a:off x="381000" y="609600"/>
            <a:ext cx="3612822" cy="1536192"/>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3600"/>
              <a:buFont typeface="Candara"/>
              <a:buNone/>
              <a:defRPr b="0" sz="3600">
                <a:solidFill>
                  <a:schemeClr val="dk2"/>
                </a:solidFill>
                <a:latin typeface="Candara"/>
                <a:ea typeface="Candara"/>
                <a:cs typeface="Candara"/>
                <a:sym typeface="Candara"/>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122" name="Google Shape;122;p32"/>
          <p:cNvSpPr/>
          <p:nvPr>
            <p:ph idx="2" type="pic"/>
          </p:nvPr>
        </p:nvSpPr>
        <p:spPr>
          <a:xfrm>
            <a:off x="4873625" y="381000"/>
            <a:ext cx="3813175" cy="5697538"/>
          </a:xfrm>
          <a:prstGeom prst="rect">
            <a:avLst/>
          </a:prstGeom>
          <a:solidFill>
            <a:srgbClr val="D8D8D8"/>
          </a:solidFill>
          <a:ln>
            <a:noFill/>
          </a:ln>
        </p:spPr>
      </p:sp>
      <p:sp>
        <p:nvSpPr>
          <p:cNvPr id="123" name="Google Shape;123;p32"/>
          <p:cNvSpPr txBox="1"/>
          <p:nvPr>
            <p:ph idx="1" type="body"/>
          </p:nvPr>
        </p:nvSpPr>
        <p:spPr>
          <a:xfrm>
            <a:off x="379984" y="2209799"/>
            <a:ext cx="3613792" cy="3222625"/>
          </a:xfrm>
          <a:prstGeom prst="rect">
            <a:avLst/>
          </a:prstGeom>
          <a:noFill/>
          <a:ln>
            <a:noFill/>
          </a:ln>
        </p:spPr>
        <p:txBody>
          <a:bodyPr anchorCtr="0" anchor="t" bIns="45700" lIns="91425" spcFirstLastPara="1" rIns="91425" wrap="square" tIns="45700">
            <a:normAutofit/>
          </a:bodyPr>
          <a:lstStyle>
            <a:lvl1pPr indent="-228600" lvl="0" marL="457200" algn="ctr">
              <a:spcBef>
                <a:spcPts val="2400"/>
              </a:spcBef>
              <a:spcAft>
                <a:spcPts val="0"/>
              </a:spcAft>
              <a:buSzPts val="1800"/>
              <a:buNone/>
              <a:defRPr b="0" sz="1800">
                <a:solidFill>
                  <a:schemeClr val="dk2"/>
                </a:solidFill>
                <a:latin typeface="Candara"/>
                <a:ea typeface="Candara"/>
                <a:cs typeface="Candara"/>
                <a:sym typeface="Candara"/>
              </a:defRPr>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24" name="Google Shape;124;p32"/>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2"/>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2"/>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200" u="none" cap="none" strike="noStrike">
                <a:solidFill>
                  <a:srgbClr val="9E8AD6"/>
                </a:solidFill>
                <a:latin typeface="Arial"/>
                <a:ea typeface="Arial"/>
                <a:cs typeface="Arial"/>
                <a:sym typeface="Arial"/>
              </a:defRPr>
            </a:lvl1pPr>
            <a:lvl2pPr indent="0" lvl="1" marL="0" marR="0" algn="ctr">
              <a:spcBef>
                <a:spcPts val="0"/>
              </a:spcBef>
              <a:spcAft>
                <a:spcPts val="0"/>
              </a:spcAft>
              <a:buNone/>
              <a:defRPr b="1" i="0" sz="1200" u="none" cap="none" strike="noStrike">
                <a:solidFill>
                  <a:srgbClr val="9E8AD6"/>
                </a:solidFill>
                <a:latin typeface="Arial"/>
                <a:ea typeface="Arial"/>
                <a:cs typeface="Arial"/>
                <a:sym typeface="Arial"/>
              </a:defRPr>
            </a:lvl2pPr>
            <a:lvl3pPr indent="0" lvl="2" marL="0" marR="0" algn="ctr">
              <a:spcBef>
                <a:spcPts val="0"/>
              </a:spcBef>
              <a:spcAft>
                <a:spcPts val="0"/>
              </a:spcAft>
              <a:buNone/>
              <a:defRPr b="1" i="0" sz="1200" u="none" cap="none" strike="noStrike">
                <a:solidFill>
                  <a:srgbClr val="9E8AD6"/>
                </a:solidFill>
                <a:latin typeface="Arial"/>
                <a:ea typeface="Arial"/>
                <a:cs typeface="Arial"/>
                <a:sym typeface="Arial"/>
              </a:defRPr>
            </a:lvl3pPr>
            <a:lvl4pPr indent="0" lvl="3" marL="0" marR="0" algn="ctr">
              <a:spcBef>
                <a:spcPts val="0"/>
              </a:spcBef>
              <a:spcAft>
                <a:spcPts val="0"/>
              </a:spcAft>
              <a:buNone/>
              <a:defRPr b="1" i="0" sz="1200" u="none" cap="none" strike="noStrike">
                <a:solidFill>
                  <a:srgbClr val="9E8AD6"/>
                </a:solidFill>
                <a:latin typeface="Arial"/>
                <a:ea typeface="Arial"/>
                <a:cs typeface="Arial"/>
                <a:sym typeface="Arial"/>
              </a:defRPr>
            </a:lvl4pPr>
            <a:lvl5pPr indent="0" lvl="4" marL="0" marR="0" algn="ctr">
              <a:spcBef>
                <a:spcPts val="0"/>
              </a:spcBef>
              <a:spcAft>
                <a:spcPts val="0"/>
              </a:spcAft>
              <a:buNone/>
              <a:defRPr b="1" i="0" sz="1200" u="none" cap="none" strike="noStrike">
                <a:solidFill>
                  <a:srgbClr val="9E8AD6"/>
                </a:solidFill>
                <a:latin typeface="Arial"/>
                <a:ea typeface="Arial"/>
                <a:cs typeface="Arial"/>
                <a:sym typeface="Arial"/>
              </a:defRPr>
            </a:lvl5pPr>
            <a:lvl6pPr indent="0" lvl="5" marL="0" marR="0" algn="ctr">
              <a:spcBef>
                <a:spcPts val="0"/>
              </a:spcBef>
              <a:spcAft>
                <a:spcPts val="0"/>
              </a:spcAft>
              <a:buNone/>
              <a:defRPr b="1" i="0" sz="1200" u="none" cap="none" strike="noStrike">
                <a:solidFill>
                  <a:srgbClr val="9E8AD6"/>
                </a:solidFill>
                <a:latin typeface="Arial"/>
                <a:ea typeface="Arial"/>
                <a:cs typeface="Arial"/>
                <a:sym typeface="Arial"/>
              </a:defRPr>
            </a:lvl6pPr>
            <a:lvl7pPr indent="0" lvl="6" marL="0" marR="0" algn="ctr">
              <a:spcBef>
                <a:spcPts val="0"/>
              </a:spcBef>
              <a:spcAft>
                <a:spcPts val="0"/>
              </a:spcAft>
              <a:buNone/>
              <a:defRPr b="1" i="0" sz="1200" u="none" cap="none" strike="noStrike">
                <a:solidFill>
                  <a:srgbClr val="9E8AD6"/>
                </a:solidFill>
                <a:latin typeface="Arial"/>
                <a:ea typeface="Arial"/>
                <a:cs typeface="Arial"/>
                <a:sym typeface="Arial"/>
              </a:defRPr>
            </a:lvl7pPr>
            <a:lvl8pPr indent="0" lvl="7" marL="0" marR="0" algn="ctr">
              <a:spcBef>
                <a:spcPts val="0"/>
              </a:spcBef>
              <a:spcAft>
                <a:spcPts val="0"/>
              </a:spcAft>
              <a:buNone/>
              <a:defRPr b="1" i="0" sz="1200" u="none" cap="none" strike="noStrike">
                <a:solidFill>
                  <a:srgbClr val="9E8AD6"/>
                </a:solidFill>
                <a:latin typeface="Arial"/>
                <a:ea typeface="Arial"/>
                <a:cs typeface="Arial"/>
                <a:sym typeface="Arial"/>
              </a:defRPr>
            </a:lvl8pPr>
            <a:lvl9pPr indent="0" lvl="8" marL="0" marR="0" algn="ctr">
              <a:spcBef>
                <a:spcPts val="0"/>
              </a:spcBef>
              <a:spcAft>
                <a:spcPts val="0"/>
              </a:spcAft>
              <a:buNone/>
              <a:defRPr b="1" i="0" sz="1200" u="none" cap="none" strike="noStrike">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127" name="Shape 127"/>
        <p:cNvGrpSpPr/>
        <p:nvPr/>
      </p:nvGrpSpPr>
      <p:grpSpPr>
        <a:xfrm>
          <a:off x="0" y="0"/>
          <a:ext cx="0" cy="0"/>
          <a:chOff x="0" y="0"/>
          <a:chExt cx="0" cy="0"/>
        </a:xfrm>
      </p:grpSpPr>
      <p:grpSp>
        <p:nvGrpSpPr>
          <p:cNvPr id="128" name="Google Shape;128;p33"/>
          <p:cNvGrpSpPr/>
          <p:nvPr/>
        </p:nvGrpSpPr>
        <p:grpSpPr>
          <a:xfrm>
            <a:off x="0" y="1373188"/>
            <a:ext cx="9144000" cy="5484812"/>
            <a:chOff x="0" y="1372650"/>
            <a:chExt cx="9144000" cy="5485350"/>
          </a:xfrm>
        </p:grpSpPr>
        <p:pic>
          <p:nvPicPr>
            <p:cNvPr descr="Overlay-Blank.jpg" id="129" name="Google Shape;129;p33"/>
            <p:cNvPicPr preferRelativeResize="0"/>
            <p:nvPr/>
          </p:nvPicPr>
          <p:blipFill rotWithShape="1">
            <a:blip r:embed="rId2">
              <a:alphaModFix/>
            </a:blip>
            <a:srcRect b="0" l="0" r="0" t="23334"/>
            <a:stretch/>
          </p:blipFill>
          <p:spPr>
            <a:xfrm>
              <a:off x="0" y="1600200"/>
              <a:ext cx="9144000" cy="5257800"/>
            </a:xfrm>
            <a:prstGeom prst="rect">
              <a:avLst/>
            </a:prstGeom>
            <a:noFill/>
            <a:ln>
              <a:noFill/>
            </a:ln>
          </p:spPr>
        </p:pic>
        <p:pic>
          <p:nvPicPr>
            <p:cNvPr descr="Overlay-HorizontalBridge.jpg" id="130" name="Google Shape;130;p33"/>
            <p:cNvPicPr preferRelativeResize="0"/>
            <p:nvPr/>
          </p:nvPicPr>
          <p:blipFill rotWithShape="1">
            <a:blip r:embed="rId3">
              <a:alphaModFix/>
            </a:blip>
            <a:srcRect b="0" l="0" r="0" t="0"/>
            <a:stretch/>
          </p:blipFill>
          <p:spPr>
            <a:xfrm>
              <a:off x="0" y="1372650"/>
              <a:ext cx="9144000" cy="267891"/>
            </a:xfrm>
            <a:prstGeom prst="rect">
              <a:avLst/>
            </a:prstGeom>
            <a:noFill/>
            <a:ln>
              <a:noFill/>
            </a:ln>
          </p:spPr>
        </p:pic>
      </p:grpSp>
      <p:sp>
        <p:nvSpPr>
          <p:cNvPr id="131" name="Google Shape;131;p33"/>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lvl1pPr lvl="0" algn="ctr">
              <a:lnSpc>
                <a:spcPct val="333333"/>
              </a:lnSpc>
              <a:spcBef>
                <a:spcPts val="0"/>
              </a:spcBef>
              <a:spcAft>
                <a:spcPts val="0"/>
              </a:spcAft>
              <a:buSzPts val="1400"/>
              <a:buNone/>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132" name="Google Shape;132;p33"/>
          <p:cNvSpPr txBox="1"/>
          <p:nvPr>
            <p:ph idx="1" type="body"/>
          </p:nvPr>
        </p:nvSpPr>
        <p:spPr>
          <a:xfrm rot="5400000">
            <a:off x="2432844" y="121444"/>
            <a:ext cx="4289425" cy="7570787"/>
          </a:xfrm>
          <a:prstGeom prst="rect">
            <a:avLst/>
          </a:prstGeom>
          <a:noFill/>
          <a:ln>
            <a:noFill/>
          </a:ln>
        </p:spPr>
        <p:txBody>
          <a:bodyPr anchorCtr="0" anchor="t" bIns="45700" lIns="91425" spcFirstLastPara="1" rIns="91425" wrap="square" tIns="45700">
            <a:noAutofit/>
          </a:bodyPr>
          <a:lstStyle>
            <a:lvl1pPr indent="-342900" lvl="0" marL="457200" algn="l">
              <a:spcBef>
                <a:spcPts val="240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3" name="Google Shape;133;p33"/>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3"/>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3"/>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200" u="none" cap="none" strike="noStrike">
                <a:solidFill>
                  <a:srgbClr val="9E8AD6"/>
                </a:solidFill>
                <a:latin typeface="Arial"/>
                <a:ea typeface="Arial"/>
                <a:cs typeface="Arial"/>
                <a:sym typeface="Arial"/>
              </a:defRPr>
            </a:lvl1pPr>
            <a:lvl2pPr indent="0" lvl="1" marL="0" marR="0" algn="ctr">
              <a:spcBef>
                <a:spcPts val="0"/>
              </a:spcBef>
              <a:spcAft>
                <a:spcPts val="0"/>
              </a:spcAft>
              <a:buNone/>
              <a:defRPr b="1" i="0" sz="1200" u="none" cap="none" strike="noStrike">
                <a:solidFill>
                  <a:srgbClr val="9E8AD6"/>
                </a:solidFill>
                <a:latin typeface="Arial"/>
                <a:ea typeface="Arial"/>
                <a:cs typeface="Arial"/>
                <a:sym typeface="Arial"/>
              </a:defRPr>
            </a:lvl2pPr>
            <a:lvl3pPr indent="0" lvl="2" marL="0" marR="0" algn="ctr">
              <a:spcBef>
                <a:spcPts val="0"/>
              </a:spcBef>
              <a:spcAft>
                <a:spcPts val="0"/>
              </a:spcAft>
              <a:buNone/>
              <a:defRPr b="1" i="0" sz="1200" u="none" cap="none" strike="noStrike">
                <a:solidFill>
                  <a:srgbClr val="9E8AD6"/>
                </a:solidFill>
                <a:latin typeface="Arial"/>
                <a:ea typeface="Arial"/>
                <a:cs typeface="Arial"/>
                <a:sym typeface="Arial"/>
              </a:defRPr>
            </a:lvl3pPr>
            <a:lvl4pPr indent="0" lvl="3" marL="0" marR="0" algn="ctr">
              <a:spcBef>
                <a:spcPts val="0"/>
              </a:spcBef>
              <a:spcAft>
                <a:spcPts val="0"/>
              </a:spcAft>
              <a:buNone/>
              <a:defRPr b="1" i="0" sz="1200" u="none" cap="none" strike="noStrike">
                <a:solidFill>
                  <a:srgbClr val="9E8AD6"/>
                </a:solidFill>
                <a:latin typeface="Arial"/>
                <a:ea typeface="Arial"/>
                <a:cs typeface="Arial"/>
                <a:sym typeface="Arial"/>
              </a:defRPr>
            </a:lvl4pPr>
            <a:lvl5pPr indent="0" lvl="4" marL="0" marR="0" algn="ctr">
              <a:spcBef>
                <a:spcPts val="0"/>
              </a:spcBef>
              <a:spcAft>
                <a:spcPts val="0"/>
              </a:spcAft>
              <a:buNone/>
              <a:defRPr b="1" i="0" sz="1200" u="none" cap="none" strike="noStrike">
                <a:solidFill>
                  <a:srgbClr val="9E8AD6"/>
                </a:solidFill>
                <a:latin typeface="Arial"/>
                <a:ea typeface="Arial"/>
                <a:cs typeface="Arial"/>
                <a:sym typeface="Arial"/>
              </a:defRPr>
            </a:lvl5pPr>
            <a:lvl6pPr indent="0" lvl="5" marL="0" marR="0" algn="ctr">
              <a:spcBef>
                <a:spcPts val="0"/>
              </a:spcBef>
              <a:spcAft>
                <a:spcPts val="0"/>
              </a:spcAft>
              <a:buNone/>
              <a:defRPr b="1" i="0" sz="1200" u="none" cap="none" strike="noStrike">
                <a:solidFill>
                  <a:srgbClr val="9E8AD6"/>
                </a:solidFill>
                <a:latin typeface="Arial"/>
                <a:ea typeface="Arial"/>
                <a:cs typeface="Arial"/>
                <a:sym typeface="Arial"/>
              </a:defRPr>
            </a:lvl6pPr>
            <a:lvl7pPr indent="0" lvl="6" marL="0" marR="0" algn="ctr">
              <a:spcBef>
                <a:spcPts val="0"/>
              </a:spcBef>
              <a:spcAft>
                <a:spcPts val="0"/>
              </a:spcAft>
              <a:buNone/>
              <a:defRPr b="1" i="0" sz="1200" u="none" cap="none" strike="noStrike">
                <a:solidFill>
                  <a:srgbClr val="9E8AD6"/>
                </a:solidFill>
                <a:latin typeface="Arial"/>
                <a:ea typeface="Arial"/>
                <a:cs typeface="Arial"/>
                <a:sym typeface="Arial"/>
              </a:defRPr>
            </a:lvl7pPr>
            <a:lvl8pPr indent="0" lvl="7" marL="0" marR="0" algn="ctr">
              <a:spcBef>
                <a:spcPts val="0"/>
              </a:spcBef>
              <a:spcAft>
                <a:spcPts val="0"/>
              </a:spcAft>
              <a:buNone/>
              <a:defRPr b="1" i="0" sz="1200" u="none" cap="none" strike="noStrike">
                <a:solidFill>
                  <a:srgbClr val="9E8AD6"/>
                </a:solidFill>
                <a:latin typeface="Arial"/>
                <a:ea typeface="Arial"/>
                <a:cs typeface="Arial"/>
                <a:sym typeface="Arial"/>
              </a:defRPr>
            </a:lvl8pPr>
            <a:lvl9pPr indent="0" lvl="8" marL="0" marR="0" algn="ctr">
              <a:spcBef>
                <a:spcPts val="0"/>
              </a:spcBef>
              <a:spcAft>
                <a:spcPts val="0"/>
              </a:spcAft>
              <a:buNone/>
              <a:defRPr b="1" i="0" sz="1200" u="none" cap="none" strike="noStrike">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6" name="Shape 136"/>
        <p:cNvGrpSpPr/>
        <p:nvPr/>
      </p:nvGrpSpPr>
      <p:grpSpPr>
        <a:xfrm>
          <a:off x="0" y="0"/>
          <a:ext cx="0" cy="0"/>
          <a:chOff x="0" y="0"/>
          <a:chExt cx="0" cy="0"/>
        </a:xfrm>
      </p:grpSpPr>
      <p:grpSp>
        <p:nvGrpSpPr>
          <p:cNvPr id="137" name="Google Shape;137;p34"/>
          <p:cNvGrpSpPr/>
          <p:nvPr/>
        </p:nvGrpSpPr>
        <p:grpSpPr>
          <a:xfrm>
            <a:off x="0" y="0"/>
            <a:ext cx="7696200" cy="6858000"/>
            <a:chOff x="0" y="0"/>
            <a:chExt cx="7696200" cy="6858000"/>
          </a:xfrm>
        </p:grpSpPr>
        <p:pic>
          <p:nvPicPr>
            <p:cNvPr descr="Overlay-Blank.jpg" id="138" name="Google Shape;138;p34"/>
            <p:cNvPicPr preferRelativeResize="0"/>
            <p:nvPr/>
          </p:nvPicPr>
          <p:blipFill rotWithShape="1">
            <a:blip r:embed="rId2">
              <a:alphaModFix/>
            </a:blip>
            <a:srcRect b="0" l="1471" r="16862" t="0"/>
            <a:stretch/>
          </p:blipFill>
          <p:spPr>
            <a:xfrm>
              <a:off x="0" y="0"/>
              <a:ext cx="7467600" cy="6858000"/>
            </a:xfrm>
            <a:prstGeom prst="rect">
              <a:avLst/>
            </a:prstGeom>
            <a:noFill/>
            <a:ln>
              <a:noFill/>
            </a:ln>
          </p:spPr>
        </p:pic>
        <p:pic>
          <p:nvPicPr>
            <p:cNvPr descr="Overlay-VerticalBridge.jpg" id="139" name="Google Shape;139;p34"/>
            <p:cNvPicPr preferRelativeResize="0"/>
            <p:nvPr/>
          </p:nvPicPr>
          <p:blipFill rotWithShape="1">
            <a:blip r:embed="rId3">
              <a:alphaModFix/>
            </a:blip>
            <a:srcRect b="0" l="0" r="0" t="0"/>
            <a:stretch/>
          </p:blipFill>
          <p:spPr>
            <a:xfrm>
              <a:off x="7428309" y="0"/>
              <a:ext cx="267891" cy="6858000"/>
            </a:xfrm>
            <a:prstGeom prst="rect">
              <a:avLst/>
            </a:prstGeom>
            <a:noFill/>
            <a:ln>
              <a:noFill/>
            </a:ln>
          </p:spPr>
        </p:pic>
      </p:grpSp>
      <p:sp>
        <p:nvSpPr>
          <p:cNvPr id="140" name="Google Shape;140;p34"/>
          <p:cNvSpPr txBox="1"/>
          <p:nvPr>
            <p:ph type="title"/>
          </p:nvPr>
        </p:nvSpPr>
        <p:spPr>
          <a:xfrm rot="5400000">
            <a:off x="5495131" y="2505870"/>
            <a:ext cx="5697538" cy="1447800"/>
          </a:xfrm>
          <a:prstGeom prst="rect">
            <a:avLst/>
          </a:prstGeom>
          <a:noFill/>
          <a:ln>
            <a:noFill/>
          </a:ln>
        </p:spPr>
        <p:txBody>
          <a:bodyPr anchorCtr="0" anchor="ctr" bIns="45700" lIns="91425" spcFirstLastPara="1" rIns="91425" wrap="square" tIns="45700">
            <a:noAutofit/>
          </a:bodyPr>
          <a:lstStyle>
            <a:lvl1pPr lvl="0" algn="ctr">
              <a:lnSpc>
                <a:spcPct val="333333"/>
              </a:lnSpc>
              <a:spcBef>
                <a:spcPts val="0"/>
              </a:spcBef>
              <a:spcAft>
                <a:spcPts val="0"/>
              </a:spcAft>
              <a:buSzPts val="1400"/>
              <a:buNone/>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141" name="Google Shape;141;p34"/>
          <p:cNvSpPr txBox="1"/>
          <p:nvPr>
            <p:ph idx="1" type="body"/>
          </p:nvPr>
        </p:nvSpPr>
        <p:spPr>
          <a:xfrm rot="5400000">
            <a:off x="885031" y="-123031"/>
            <a:ext cx="5697537" cy="6705600"/>
          </a:xfrm>
          <a:prstGeom prst="rect">
            <a:avLst/>
          </a:prstGeom>
          <a:noFill/>
          <a:ln>
            <a:noFill/>
          </a:ln>
        </p:spPr>
        <p:txBody>
          <a:bodyPr anchorCtr="0" anchor="t" bIns="45700" lIns="91425" spcFirstLastPara="1" rIns="91425" wrap="square" tIns="45700">
            <a:noAutofit/>
          </a:bodyPr>
          <a:lstStyle>
            <a:lvl1pPr indent="-342900" lvl="0" marL="457200" algn="l">
              <a:spcBef>
                <a:spcPts val="240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2" name="Google Shape;142;p34"/>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4"/>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4"/>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200" u="none" cap="none" strike="noStrike">
                <a:solidFill>
                  <a:srgbClr val="9E8AD6"/>
                </a:solidFill>
                <a:latin typeface="Arial"/>
                <a:ea typeface="Arial"/>
                <a:cs typeface="Arial"/>
                <a:sym typeface="Arial"/>
              </a:defRPr>
            </a:lvl1pPr>
            <a:lvl2pPr indent="0" lvl="1" marL="0" marR="0" algn="ctr">
              <a:spcBef>
                <a:spcPts val="0"/>
              </a:spcBef>
              <a:spcAft>
                <a:spcPts val="0"/>
              </a:spcAft>
              <a:buNone/>
              <a:defRPr b="1" i="0" sz="1200" u="none" cap="none" strike="noStrike">
                <a:solidFill>
                  <a:srgbClr val="9E8AD6"/>
                </a:solidFill>
                <a:latin typeface="Arial"/>
                <a:ea typeface="Arial"/>
                <a:cs typeface="Arial"/>
                <a:sym typeface="Arial"/>
              </a:defRPr>
            </a:lvl2pPr>
            <a:lvl3pPr indent="0" lvl="2" marL="0" marR="0" algn="ctr">
              <a:spcBef>
                <a:spcPts val="0"/>
              </a:spcBef>
              <a:spcAft>
                <a:spcPts val="0"/>
              </a:spcAft>
              <a:buNone/>
              <a:defRPr b="1" i="0" sz="1200" u="none" cap="none" strike="noStrike">
                <a:solidFill>
                  <a:srgbClr val="9E8AD6"/>
                </a:solidFill>
                <a:latin typeface="Arial"/>
                <a:ea typeface="Arial"/>
                <a:cs typeface="Arial"/>
                <a:sym typeface="Arial"/>
              </a:defRPr>
            </a:lvl3pPr>
            <a:lvl4pPr indent="0" lvl="3" marL="0" marR="0" algn="ctr">
              <a:spcBef>
                <a:spcPts val="0"/>
              </a:spcBef>
              <a:spcAft>
                <a:spcPts val="0"/>
              </a:spcAft>
              <a:buNone/>
              <a:defRPr b="1" i="0" sz="1200" u="none" cap="none" strike="noStrike">
                <a:solidFill>
                  <a:srgbClr val="9E8AD6"/>
                </a:solidFill>
                <a:latin typeface="Arial"/>
                <a:ea typeface="Arial"/>
                <a:cs typeface="Arial"/>
                <a:sym typeface="Arial"/>
              </a:defRPr>
            </a:lvl4pPr>
            <a:lvl5pPr indent="0" lvl="4" marL="0" marR="0" algn="ctr">
              <a:spcBef>
                <a:spcPts val="0"/>
              </a:spcBef>
              <a:spcAft>
                <a:spcPts val="0"/>
              </a:spcAft>
              <a:buNone/>
              <a:defRPr b="1" i="0" sz="1200" u="none" cap="none" strike="noStrike">
                <a:solidFill>
                  <a:srgbClr val="9E8AD6"/>
                </a:solidFill>
                <a:latin typeface="Arial"/>
                <a:ea typeface="Arial"/>
                <a:cs typeface="Arial"/>
                <a:sym typeface="Arial"/>
              </a:defRPr>
            </a:lvl5pPr>
            <a:lvl6pPr indent="0" lvl="5" marL="0" marR="0" algn="ctr">
              <a:spcBef>
                <a:spcPts val="0"/>
              </a:spcBef>
              <a:spcAft>
                <a:spcPts val="0"/>
              </a:spcAft>
              <a:buNone/>
              <a:defRPr b="1" i="0" sz="1200" u="none" cap="none" strike="noStrike">
                <a:solidFill>
                  <a:srgbClr val="9E8AD6"/>
                </a:solidFill>
                <a:latin typeface="Arial"/>
                <a:ea typeface="Arial"/>
                <a:cs typeface="Arial"/>
                <a:sym typeface="Arial"/>
              </a:defRPr>
            </a:lvl6pPr>
            <a:lvl7pPr indent="0" lvl="6" marL="0" marR="0" algn="ctr">
              <a:spcBef>
                <a:spcPts val="0"/>
              </a:spcBef>
              <a:spcAft>
                <a:spcPts val="0"/>
              </a:spcAft>
              <a:buNone/>
              <a:defRPr b="1" i="0" sz="1200" u="none" cap="none" strike="noStrike">
                <a:solidFill>
                  <a:srgbClr val="9E8AD6"/>
                </a:solidFill>
                <a:latin typeface="Arial"/>
                <a:ea typeface="Arial"/>
                <a:cs typeface="Arial"/>
                <a:sym typeface="Arial"/>
              </a:defRPr>
            </a:lvl7pPr>
            <a:lvl8pPr indent="0" lvl="7" marL="0" marR="0" algn="ctr">
              <a:spcBef>
                <a:spcPts val="0"/>
              </a:spcBef>
              <a:spcAft>
                <a:spcPts val="0"/>
              </a:spcAft>
              <a:buNone/>
              <a:defRPr b="1" i="0" sz="1200" u="none" cap="none" strike="noStrike">
                <a:solidFill>
                  <a:srgbClr val="9E8AD6"/>
                </a:solidFill>
                <a:latin typeface="Arial"/>
                <a:ea typeface="Arial"/>
                <a:cs typeface="Arial"/>
                <a:sym typeface="Arial"/>
              </a:defRPr>
            </a:lvl8pPr>
            <a:lvl9pPr indent="0" lvl="8" marL="0" marR="0" algn="ctr">
              <a:spcBef>
                <a:spcPts val="0"/>
              </a:spcBef>
              <a:spcAft>
                <a:spcPts val="0"/>
              </a:spcAft>
              <a:buNone/>
              <a:defRPr b="1" i="0" sz="1200" u="none" cap="none" strike="noStrike">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7" name="Shape 27"/>
        <p:cNvGrpSpPr/>
        <p:nvPr/>
      </p:nvGrpSpPr>
      <p:grpSpPr>
        <a:xfrm>
          <a:off x="0" y="0"/>
          <a:ext cx="0" cy="0"/>
          <a:chOff x="0" y="0"/>
          <a:chExt cx="0" cy="0"/>
        </a:xfrm>
      </p:grpSpPr>
      <p:pic>
        <p:nvPicPr>
          <p:cNvPr descr="Overlay-Blank.jpg" id="28" name="Google Shape;28;p23"/>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9" name="Google Shape;29;p23"/>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3"/>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3"/>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200" u="none" cap="none" strike="noStrike">
                <a:solidFill>
                  <a:srgbClr val="9E8AD6"/>
                </a:solidFill>
                <a:latin typeface="Arial"/>
                <a:ea typeface="Arial"/>
                <a:cs typeface="Arial"/>
                <a:sym typeface="Arial"/>
              </a:defRPr>
            </a:lvl1pPr>
            <a:lvl2pPr indent="0" lvl="1" marL="0" marR="0" algn="ctr">
              <a:spcBef>
                <a:spcPts val="0"/>
              </a:spcBef>
              <a:spcAft>
                <a:spcPts val="0"/>
              </a:spcAft>
              <a:buNone/>
              <a:defRPr b="1" i="0" sz="1200" u="none" cap="none" strike="noStrike">
                <a:solidFill>
                  <a:srgbClr val="9E8AD6"/>
                </a:solidFill>
                <a:latin typeface="Arial"/>
                <a:ea typeface="Arial"/>
                <a:cs typeface="Arial"/>
                <a:sym typeface="Arial"/>
              </a:defRPr>
            </a:lvl2pPr>
            <a:lvl3pPr indent="0" lvl="2" marL="0" marR="0" algn="ctr">
              <a:spcBef>
                <a:spcPts val="0"/>
              </a:spcBef>
              <a:spcAft>
                <a:spcPts val="0"/>
              </a:spcAft>
              <a:buNone/>
              <a:defRPr b="1" i="0" sz="1200" u="none" cap="none" strike="noStrike">
                <a:solidFill>
                  <a:srgbClr val="9E8AD6"/>
                </a:solidFill>
                <a:latin typeface="Arial"/>
                <a:ea typeface="Arial"/>
                <a:cs typeface="Arial"/>
                <a:sym typeface="Arial"/>
              </a:defRPr>
            </a:lvl3pPr>
            <a:lvl4pPr indent="0" lvl="3" marL="0" marR="0" algn="ctr">
              <a:spcBef>
                <a:spcPts val="0"/>
              </a:spcBef>
              <a:spcAft>
                <a:spcPts val="0"/>
              </a:spcAft>
              <a:buNone/>
              <a:defRPr b="1" i="0" sz="1200" u="none" cap="none" strike="noStrike">
                <a:solidFill>
                  <a:srgbClr val="9E8AD6"/>
                </a:solidFill>
                <a:latin typeface="Arial"/>
                <a:ea typeface="Arial"/>
                <a:cs typeface="Arial"/>
                <a:sym typeface="Arial"/>
              </a:defRPr>
            </a:lvl4pPr>
            <a:lvl5pPr indent="0" lvl="4" marL="0" marR="0" algn="ctr">
              <a:spcBef>
                <a:spcPts val="0"/>
              </a:spcBef>
              <a:spcAft>
                <a:spcPts val="0"/>
              </a:spcAft>
              <a:buNone/>
              <a:defRPr b="1" i="0" sz="1200" u="none" cap="none" strike="noStrike">
                <a:solidFill>
                  <a:srgbClr val="9E8AD6"/>
                </a:solidFill>
                <a:latin typeface="Arial"/>
                <a:ea typeface="Arial"/>
                <a:cs typeface="Arial"/>
                <a:sym typeface="Arial"/>
              </a:defRPr>
            </a:lvl5pPr>
            <a:lvl6pPr indent="0" lvl="5" marL="0" marR="0" algn="ctr">
              <a:spcBef>
                <a:spcPts val="0"/>
              </a:spcBef>
              <a:spcAft>
                <a:spcPts val="0"/>
              </a:spcAft>
              <a:buNone/>
              <a:defRPr b="1" i="0" sz="1200" u="none" cap="none" strike="noStrike">
                <a:solidFill>
                  <a:srgbClr val="9E8AD6"/>
                </a:solidFill>
                <a:latin typeface="Arial"/>
                <a:ea typeface="Arial"/>
                <a:cs typeface="Arial"/>
                <a:sym typeface="Arial"/>
              </a:defRPr>
            </a:lvl6pPr>
            <a:lvl7pPr indent="0" lvl="6" marL="0" marR="0" algn="ctr">
              <a:spcBef>
                <a:spcPts val="0"/>
              </a:spcBef>
              <a:spcAft>
                <a:spcPts val="0"/>
              </a:spcAft>
              <a:buNone/>
              <a:defRPr b="1" i="0" sz="1200" u="none" cap="none" strike="noStrike">
                <a:solidFill>
                  <a:srgbClr val="9E8AD6"/>
                </a:solidFill>
                <a:latin typeface="Arial"/>
                <a:ea typeface="Arial"/>
                <a:cs typeface="Arial"/>
                <a:sym typeface="Arial"/>
              </a:defRPr>
            </a:lvl7pPr>
            <a:lvl8pPr indent="0" lvl="7" marL="0" marR="0" algn="ctr">
              <a:spcBef>
                <a:spcPts val="0"/>
              </a:spcBef>
              <a:spcAft>
                <a:spcPts val="0"/>
              </a:spcAft>
              <a:buNone/>
              <a:defRPr b="1" i="0" sz="1200" u="none" cap="none" strike="noStrike">
                <a:solidFill>
                  <a:srgbClr val="9E8AD6"/>
                </a:solidFill>
                <a:latin typeface="Arial"/>
                <a:ea typeface="Arial"/>
                <a:cs typeface="Arial"/>
                <a:sym typeface="Arial"/>
              </a:defRPr>
            </a:lvl8pPr>
            <a:lvl9pPr indent="0" lvl="8" marL="0" marR="0" algn="ctr">
              <a:spcBef>
                <a:spcPts val="0"/>
              </a:spcBef>
              <a:spcAft>
                <a:spcPts val="0"/>
              </a:spcAft>
              <a:buNone/>
              <a:defRPr b="1" i="0" sz="1200" u="none" cap="none" strike="noStrike">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32" name="Shape 32"/>
        <p:cNvGrpSpPr/>
        <p:nvPr/>
      </p:nvGrpSpPr>
      <p:grpSpPr>
        <a:xfrm>
          <a:off x="0" y="0"/>
          <a:ext cx="0" cy="0"/>
          <a:chOff x="0" y="0"/>
          <a:chExt cx="0" cy="0"/>
        </a:xfrm>
      </p:grpSpPr>
      <p:grpSp>
        <p:nvGrpSpPr>
          <p:cNvPr id="33" name="Google Shape;33;p24"/>
          <p:cNvGrpSpPr/>
          <p:nvPr/>
        </p:nvGrpSpPr>
        <p:grpSpPr>
          <a:xfrm>
            <a:off x="0" y="1373188"/>
            <a:ext cx="9144000" cy="5484812"/>
            <a:chOff x="0" y="1372650"/>
            <a:chExt cx="9144000" cy="5485350"/>
          </a:xfrm>
        </p:grpSpPr>
        <p:pic>
          <p:nvPicPr>
            <p:cNvPr descr="Overlay-Blank.jpg" id="34" name="Google Shape;34;p24"/>
            <p:cNvPicPr preferRelativeResize="0"/>
            <p:nvPr/>
          </p:nvPicPr>
          <p:blipFill rotWithShape="1">
            <a:blip r:embed="rId2">
              <a:alphaModFix/>
            </a:blip>
            <a:srcRect b="0" l="0" r="0" t="23334"/>
            <a:stretch/>
          </p:blipFill>
          <p:spPr>
            <a:xfrm>
              <a:off x="0" y="1600200"/>
              <a:ext cx="9144000" cy="5257800"/>
            </a:xfrm>
            <a:prstGeom prst="rect">
              <a:avLst/>
            </a:prstGeom>
            <a:noFill/>
            <a:ln>
              <a:noFill/>
            </a:ln>
          </p:spPr>
        </p:pic>
        <p:pic>
          <p:nvPicPr>
            <p:cNvPr descr="Overlay-HorizontalBridge.jpg" id="35" name="Google Shape;35;p24"/>
            <p:cNvPicPr preferRelativeResize="0"/>
            <p:nvPr/>
          </p:nvPicPr>
          <p:blipFill rotWithShape="1">
            <a:blip r:embed="rId3">
              <a:alphaModFix/>
            </a:blip>
            <a:srcRect b="0" l="0" r="0" t="0"/>
            <a:stretch/>
          </p:blipFill>
          <p:spPr>
            <a:xfrm>
              <a:off x="0" y="1372650"/>
              <a:ext cx="9144000" cy="267891"/>
            </a:xfrm>
            <a:prstGeom prst="rect">
              <a:avLst/>
            </a:prstGeom>
            <a:noFill/>
            <a:ln>
              <a:noFill/>
            </a:ln>
          </p:spPr>
        </p:pic>
      </p:grpSp>
      <p:sp>
        <p:nvSpPr>
          <p:cNvPr id="36" name="Google Shape;36;p24"/>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lvl1pPr lvl="0" algn="ctr">
              <a:lnSpc>
                <a:spcPct val="333333"/>
              </a:lnSpc>
              <a:spcBef>
                <a:spcPts val="0"/>
              </a:spcBef>
              <a:spcAft>
                <a:spcPts val="0"/>
              </a:spcAft>
              <a:buSzPts val="1400"/>
              <a:buNone/>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37" name="Google Shape;37;p24"/>
          <p:cNvSpPr txBox="1"/>
          <p:nvPr>
            <p:ph idx="1" type="body"/>
          </p:nvPr>
        </p:nvSpPr>
        <p:spPr>
          <a:xfrm>
            <a:off x="792163" y="1762125"/>
            <a:ext cx="7570787" cy="4289425"/>
          </a:xfrm>
          <a:prstGeom prst="rect">
            <a:avLst/>
          </a:prstGeom>
          <a:noFill/>
          <a:ln>
            <a:noFill/>
          </a:ln>
        </p:spPr>
        <p:txBody>
          <a:bodyPr anchorCtr="0" anchor="t" bIns="45700" lIns="91425" spcFirstLastPara="1" rIns="91425" wrap="square" tIns="45700">
            <a:noAutofit/>
          </a:bodyPr>
          <a:lstStyle>
            <a:lvl1pPr indent="-342900" lvl="0" marL="457200" algn="l">
              <a:spcBef>
                <a:spcPts val="240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24"/>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4"/>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4"/>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200" u="none" cap="none" strike="noStrike">
                <a:solidFill>
                  <a:srgbClr val="9E8AD6"/>
                </a:solidFill>
                <a:latin typeface="Arial"/>
                <a:ea typeface="Arial"/>
                <a:cs typeface="Arial"/>
                <a:sym typeface="Arial"/>
              </a:defRPr>
            </a:lvl1pPr>
            <a:lvl2pPr indent="0" lvl="1" marL="0" marR="0" algn="ctr">
              <a:spcBef>
                <a:spcPts val="0"/>
              </a:spcBef>
              <a:spcAft>
                <a:spcPts val="0"/>
              </a:spcAft>
              <a:buNone/>
              <a:defRPr b="1" i="0" sz="1200" u="none" cap="none" strike="noStrike">
                <a:solidFill>
                  <a:srgbClr val="9E8AD6"/>
                </a:solidFill>
                <a:latin typeface="Arial"/>
                <a:ea typeface="Arial"/>
                <a:cs typeface="Arial"/>
                <a:sym typeface="Arial"/>
              </a:defRPr>
            </a:lvl2pPr>
            <a:lvl3pPr indent="0" lvl="2" marL="0" marR="0" algn="ctr">
              <a:spcBef>
                <a:spcPts val="0"/>
              </a:spcBef>
              <a:spcAft>
                <a:spcPts val="0"/>
              </a:spcAft>
              <a:buNone/>
              <a:defRPr b="1" i="0" sz="1200" u="none" cap="none" strike="noStrike">
                <a:solidFill>
                  <a:srgbClr val="9E8AD6"/>
                </a:solidFill>
                <a:latin typeface="Arial"/>
                <a:ea typeface="Arial"/>
                <a:cs typeface="Arial"/>
                <a:sym typeface="Arial"/>
              </a:defRPr>
            </a:lvl3pPr>
            <a:lvl4pPr indent="0" lvl="3" marL="0" marR="0" algn="ctr">
              <a:spcBef>
                <a:spcPts val="0"/>
              </a:spcBef>
              <a:spcAft>
                <a:spcPts val="0"/>
              </a:spcAft>
              <a:buNone/>
              <a:defRPr b="1" i="0" sz="1200" u="none" cap="none" strike="noStrike">
                <a:solidFill>
                  <a:srgbClr val="9E8AD6"/>
                </a:solidFill>
                <a:latin typeface="Arial"/>
                <a:ea typeface="Arial"/>
                <a:cs typeface="Arial"/>
                <a:sym typeface="Arial"/>
              </a:defRPr>
            </a:lvl4pPr>
            <a:lvl5pPr indent="0" lvl="4" marL="0" marR="0" algn="ctr">
              <a:spcBef>
                <a:spcPts val="0"/>
              </a:spcBef>
              <a:spcAft>
                <a:spcPts val="0"/>
              </a:spcAft>
              <a:buNone/>
              <a:defRPr b="1" i="0" sz="1200" u="none" cap="none" strike="noStrike">
                <a:solidFill>
                  <a:srgbClr val="9E8AD6"/>
                </a:solidFill>
                <a:latin typeface="Arial"/>
                <a:ea typeface="Arial"/>
                <a:cs typeface="Arial"/>
                <a:sym typeface="Arial"/>
              </a:defRPr>
            </a:lvl5pPr>
            <a:lvl6pPr indent="0" lvl="5" marL="0" marR="0" algn="ctr">
              <a:spcBef>
                <a:spcPts val="0"/>
              </a:spcBef>
              <a:spcAft>
                <a:spcPts val="0"/>
              </a:spcAft>
              <a:buNone/>
              <a:defRPr b="1" i="0" sz="1200" u="none" cap="none" strike="noStrike">
                <a:solidFill>
                  <a:srgbClr val="9E8AD6"/>
                </a:solidFill>
                <a:latin typeface="Arial"/>
                <a:ea typeface="Arial"/>
                <a:cs typeface="Arial"/>
                <a:sym typeface="Arial"/>
              </a:defRPr>
            </a:lvl6pPr>
            <a:lvl7pPr indent="0" lvl="6" marL="0" marR="0" algn="ctr">
              <a:spcBef>
                <a:spcPts val="0"/>
              </a:spcBef>
              <a:spcAft>
                <a:spcPts val="0"/>
              </a:spcAft>
              <a:buNone/>
              <a:defRPr b="1" i="0" sz="1200" u="none" cap="none" strike="noStrike">
                <a:solidFill>
                  <a:srgbClr val="9E8AD6"/>
                </a:solidFill>
                <a:latin typeface="Arial"/>
                <a:ea typeface="Arial"/>
                <a:cs typeface="Arial"/>
                <a:sym typeface="Arial"/>
              </a:defRPr>
            </a:lvl7pPr>
            <a:lvl8pPr indent="0" lvl="7" marL="0" marR="0" algn="ctr">
              <a:spcBef>
                <a:spcPts val="0"/>
              </a:spcBef>
              <a:spcAft>
                <a:spcPts val="0"/>
              </a:spcAft>
              <a:buNone/>
              <a:defRPr b="1" i="0" sz="1200" u="none" cap="none" strike="noStrike">
                <a:solidFill>
                  <a:srgbClr val="9E8AD6"/>
                </a:solidFill>
                <a:latin typeface="Arial"/>
                <a:ea typeface="Arial"/>
                <a:cs typeface="Arial"/>
                <a:sym typeface="Arial"/>
              </a:defRPr>
            </a:lvl8pPr>
            <a:lvl9pPr indent="0" lvl="8" marL="0" marR="0" algn="ctr">
              <a:spcBef>
                <a:spcPts val="0"/>
              </a:spcBef>
              <a:spcAft>
                <a:spcPts val="0"/>
              </a:spcAft>
              <a:buNone/>
              <a:defRPr b="1" i="0" sz="1200" u="none" cap="none" strike="noStrike">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41" name="Shape 41"/>
        <p:cNvGrpSpPr/>
        <p:nvPr/>
      </p:nvGrpSpPr>
      <p:grpSpPr>
        <a:xfrm>
          <a:off x="0" y="0"/>
          <a:ext cx="0" cy="0"/>
          <a:chOff x="0" y="0"/>
          <a:chExt cx="0" cy="0"/>
        </a:xfrm>
      </p:grpSpPr>
      <p:grpSp>
        <p:nvGrpSpPr>
          <p:cNvPr id="42" name="Google Shape;42;p25"/>
          <p:cNvGrpSpPr/>
          <p:nvPr/>
        </p:nvGrpSpPr>
        <p:grpSpPr>
          <a:xfrm>
            <a:off x="0" y="1373188"/>
            <a:ext cx="9144000" cy="5484812"/>
            <a:chOff x="0" y="1372650"/>
            <a:chExt cx="9144000" cy="5485350"/>
          </a:xfrm>
        </p:grpSpPr>
        <p:pic>
          <p:nvPicPr>
            <p:cNvPr descr="Overlay-Blank.jpg" id="43" name="Google Shape;43;p25"/>
            <p:cNvPicPr preferRelativeResize="0"/>
            <p:nvPr/>
          </p:nvPicPr>
          <p:blipFill rotWithShape="1">
            <a:blip r:embed="rId2">
              <a:alphaModFix/>
            </a:blip>
            <a:srcRect b="0" l="0" r="0" t="23334"/>
            <a:stretch/>
          </p:blipFill>
          <p:spPr>
            <a:xfrm>
              <a:off x="0" y="1600200"/>
              <a:ext cx="9144000" cy="5257800"/>
            </a:xfrm>
            <a:prstGeom prst="rect">
              <a:avLst/>
            </a:prstGeom>
            <a:noFill/>
            <a:ln>
              <a:noFill/>
            </a:ln>
          </p:spPr>
        </p:pic>
        <p:pic>
          <p:nvPicPr>
            <p:cNvPr descr="Overlay-HorizontalBridge.jpg" id="44" name="Google Shape;44;p25"/>
            <p:cNvPicPr preferRelativeResize="0"/>
            <p:nvPr/>
          </p:nvPicPr>
          <p:blipFill rotWithShape="1">
            <a:blip r:embed="rId3">
              <a:alphaModFix/>
            </a:blip>
            <a:srcRect b="0" l="0" r="0" t="0"/>
            <a:stretch/>
          </p:blipFill>
          <p:spPr>
            <a:xfrm>
              <a:off x="0" y="1372650"/>
              <a:ext cx="9144000" cy="267891"/>
            </a:xfrm>
            <a:prstGeom prst="rect">
              <a:avLst/>
            </a:prstGeom>
            <a:noFill/>
            <a:ln>
              <a:noFill/>
            </a:ln>
          </p:spPr>
        </p:pic>
      </p:grpSp>
      <p:sp>
        <p:nvSpPr>
          <p:cNvPr id="45" name="Google Shape;45;p25"/>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lvl1pPr lvl="0" algn="ctr">
              <a:lnSpc>
                <a:spcPct val="333333"/>
              </a:lnSpc>
              <a:spcBef>
                <a:spcPts val="0"/>
              </a:spcBef>
              <a:spcAft>
                <a:spcPts val="0"/>
              </a:spcAft>
              <a:buSzPts val="1400"/>
              <a:buNone/>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46" name="Google Shape;46;p25"/>
          <p:cNvSpPr txBox="1"/>
          <p:nvPr>
            <p:ph idx="1" type="body"/>
          </p:nvPr>
        </p:nvSpPr>
        <p:spPr>
          <a:xfrm>
            <a:off x="792162" y="1774825"/>
            <a:ext cx="3566160" cy="4303713"/>
          </a:xfrm>
          <a:prstGeom prst="rect">
            <a:avLst/>
          </a:prstGeom>
          <a:noFill/>
          <a:ln>
            <a:noFill/>
          </a:ln>
        </p:spPr>
        <p:txBody>
          <a:bodyPr anchorCtr="0" anchor="t" bIns="45700" lIns="91425" spcFirstLastPara="1" rIns="91425" wrap="square" tIns="45700">
            <a:normAutofit/>
          </a:bodyPr>
          <a:lstStyle>
            <a:lvl1pPr indent="-381000" lvl="0" marL="457200" algn="l">
              <a:spcBef>
                <a:spcPts val="2400"/>
              </a:spcBef>
              <a:spcAft>
                <a:spcPts val="0"/>
              </a:spcAft>
              <a:buSzPts val="2400"/>
              <a:buChar char="•"/>
              <a:defRPr sz="2400"/>
            </a:lvl1pPr>
            <a:lvl2pPr indent="-368300" lvl="1" marL="914400" algn="l">
              <a:spcBef>
                <a:spcPts val="600"/>
              </a:spcBef>
              <a:spcAft>
                <a:spcPts val="0"/>
              </a:spcAft>
              <a:buSzPts val="2200"/>
              <a:buChar char="•"/>
              <a:defRPr sz="2200"/>
            </a:lvl2pPr>
            <a:lvl3pPr indent="-355600" lvl="2" marL="1371600" algn="l">
              <a:spcBef>
                <a:spcPts val="600"/>
              </a:spcBef>
              <a:spcAft>
                <a:spcPts val="0"/>
              </a:spcAft>
              <a:buSzPts val="2000"/>
              <a:buChar char="•"/>
              <a:defRPr sz="2000"/>
            </a:lvl3pPr>
            <a:lvl4pPr indent="-342900" lvl="3" marL="1828800" algn="l">
              <a:spcBef>
                <a:spcPts val="600"/>
              </a:spcBef>
              <a:spcAft>
                <a:spcPts val="0"/>
              </a:spcAft>
              <a:buSzPts val="1800"/>
              <a:buChar char="•"/>
              <a:defRPr sz="1800"/>
            </a:lvl4pPr>
            <a:lvl5pPr indent="-342900" lvl="4" marL="2286000" algn="l">
              <a:spcBef>
                <a:spcPts val="600"/>
              </a:spcBef>
              <a:spcAft>
                <a:spcPts val="0"/>
              </a:spcAft>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7" name="Google Shape;47;p25"/>
          <p:cNvSpPr txBox="1"/>
          <p:nvPr>
            <p:ph idx="2" type="body"/>
          </p:nvPr>
        </p:nvSpPr>
        <p:spPr>
          <a:xfrm>
            <a:off x="4766534" y="1774825"/>
            <a:ext cx="3566160" cy="4303713"/>
          </a:xfrm>
          <a:prstGeom prst="rect">
            <a:avLst/>
          </a:prstGeom>
          <a:noFill/>
          <a:ln>
            <a:noFill/>
          </a:ln>
        </p:spPr>
        <p:txBody>
          <a:bodyPr anchorCtr="0" anchor="t" bIns="45700" lIns="91425" spcFirstLastPara="1" rIns="91425" wrap="square" tIns="45700">
            <a:normAutofit/>
          </a:bodyPr>
          <a:lstStyle>
            <a:lvl1pPr indent="-381000" lvl="0" marL="457200" algn="l">
              <a:spcBef>
                <a:spcPts val="2400"/>
              </a:spcBef>
              <a:spcAft>
                <a:spcPts val="0"/>
              </a:spcAft>
              <a:buSzPts val="2400"/>
              <a:buChar char="•"/>
              <a:defRPr sz="2400"/>
            </a:lvl1pPr>
            <a:lvl2pPr indent="-368300" lvl="1" marL="914400" algn="l">
              <a:spcBef>
                <a:spcPts val="600"/>
              </a:spcBef>
              <a:spcAft>
                <a:spcPts val="0"/>
              </a:spcAft>
              <a:buSzPts val="2200"/>
              <a:buChar char="•"/>
              <a:defRPr sz="2200"/>
            </a:lvl2pPr>
            <a:lvl3pPr indent="-355600" lvl="2" marL="1371600" algn="l">
              <a:spcBef>
                <a:spcPts val="600"/>
              </a:spcBef>
              <a:spcAft>
                <a:spcPts val="0"/>
              </a:spcAft>
              <a:buSzPts val="2000"/>
              <a:buChar char="•"/>
              <a:defRPr sz="2000"/>
            </a:lvl3pPr>
            <a:lvl4pPr indent="-342900" lvl="3" marL="1828800" algn="l">
              <a:spcBef>
                <a:spcPts val="600"/>
              </a:spcBef>
              <a:spcAft>
                <a:spcPts val="0"/>
              </a:spcAft>
              <a:buSzPts val="1800"/>
              <a:buChar char="•"/>
              <a:defRPr sz="1800"/>
            </a:lvl4pPr>
            <a:lvl5pPr indent="-342900" lvl="4" marL="2286000" algn="l">
              <a:spcBef>
                <a:spcPts val="600"/>
              </a:spcBef>
              <a:spcAft>
                <a:spcPts val="0"/>
              </a:spcAft>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8" name="Google Shape;48;p25"/>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5"/>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5"/>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200" u="none" cap="none" strike="noStrike">
                <a:solidFill>
                  <a:srgbClr val="9E8AD6"/>
                </a:solidFill>
                <a:latin typeface="Arial"/>
                <a:ea typeface="Arial"/>
                <a:cs typeface="Arial"/>
                <a:sym typeface="Arial"/>
              </a:defRPr>
            </a:lvl1pPr>
            <a:lvl2pPr indent="0" lvl="1" marL="0" marR="0" algn="ctr">
              <a:spcBef>
                <a:spcPts val="0"/>
              </a:spcBef>
              <a:spcAft>
                <a:spcPts val="0"/>
              </a:spcAft>
              <a:buNone/>
              <a:defRPr b="1" i="0" sz="1200" u="none" cap="none" strike="noStrike">
                <a:solidFill>
                  <a:srgbClr val="9E8AD6"/>
                </a:solidFill>
                <a:latin typeface="Arial"/>
                <a:ea typeface="Arial"/>
                <a:cs typeface="Arial"/>
                <a:sym typeface="Arial"/>
              </a:defRPr>
            </a:lvl2pPr>
            <a:lvl3pPr indent="0" lvl="2" marL="0" marR="0" algn="ctr">
              <a:spcBef>
                <a:spcPts val="0"/>
              </a:spcBef>
              <a:spcAft>
                <a:spcPts val="0"/>
              </a:spcAft>
              <a:buNone/>
              <a:defRPr b="1" i="0" sz="1200" u="none" cap="none" strike="noStrike">
                <a:solidFill>
                  <a:srgbClr val="9E8AD6"/>
                </a:solidFill>
                <a:latin typeface="Arial"/>
                <a:ea typeface="Arial"/>
                <a:cs typeface="Arial"/>
                <a:sym typeface="Arial"/>
              </a:defRPr>
            </a:lvl3pPr>
            <a:lvl4pPr indent="0" lvl="3" marL="0" marR="0" algn="ctr">
              <a:spcBef>
                <a:spcPts val="0"/>
              </a:spcBef>
              <a:spcAft>
                <a:spcPts val="0"/>
              </a:spcAft>
              <a:buNone/>
              <a:defRPr b="1" i="0" sz="1200" u="none" cap="none" strike="noStrike">
                <a:solidFill>
                  <a:srgbClr val="9E8AD6"/>
                </a:solidFill>
                <a:latin typeface="Arial"/>
                <a:ea typeface="Arial"/>
                <a:cs typeface="Arial"/>
                <a:sym typeface="Arial"/>
              </a:defRPr>
            </a:lvl4pPr>
            <a:lvl5pPr indent="0" lvl="4" marL="0" marR="0" algn="ctr">
              <a:spcBef>
                <a:spcPts val="0"/>
              </a:spcBef>
              <a:spcAft>
                <a:spcPts val="0"/>
              </a:spcAft>
              <a:buNone/>
              <a:defRPr b="1" i="0" sz="1200" u="none" cap="none" strike="noStrike">
                <a:solidFill>
                  <a:srgbClr val="9E8AD6"/>
                </a:solidFill>
                <a:latin typeface="Arial"/>
                <a:ea typeface="Arial"/>
                <a:cs typeface="Arial"/>
                <a:sym typeface="Arial"/>
              </a:defRPr>
            </a:lvl5pPr>
            <a:lvl6pPr indent="0" lvl="5" marL="0" marR="0" algn="ctr">
              <a:spcBef>
                <a:spcPts val="0"/>
              </a:spcBef>
              <a:spcAft>
                <a:spcPts val="0"/>
              </a:spcAft>
              <a:buNone/>
              <a:defRPr b="1" i="0" sz="1200" u="none" cap="none" strike="noStrike">
                <a:solidFill>
                  <a:srgbClr val="9E8AD6"/>
                </a:solidFill>
                <a:latin typeface="Arial"/>
                <a:ea typeface="Arial"/>
                <a:cs typeface="Arial"/>
                <a:sym typeface="Arial"/>
              </a:defRPr>
            </a:lvl6pPr>
            <a:lvl7pPr indent="0" lvl="6" marL="0" marR="0" algn="ctr">
              <a:spcBef>
                <a:spcPts val="0"/>
              </a:spcBef>
              <a:spcAft>
                <a:spcPts val="0"/>
              </a:spcAft>
              <a:buNone/>
              <a:defRPr b="1" i="0" sz="1200" u="none" cap="none" strike="noStrike">
                <a:solidFill>
                  <a:srgbClr val="9E8AD6"/>
                </a:solidFill>
                <a:latin typeface="Arial"/>
                <a:ea typeface="Arial"/>
                <a:cs typeface="Arial"/>
                <a:sym typeface="Arial"/>
              </a:defRPr>
            </a:lvl7pPr>
            <a:lvl8pPr indent="0" lvl="7" marL="0" marR="0" algn="ctr">
              <a:spcBef>
                <a:spcPts val="0"/>
              </a:spcBef>
              <a:spcAft>
                <a:spcPts val="0"/>
              </a:spcAft>
              <a:buNone/>
              <a:defRPr b="1" i="0" sz="1200" u="none" cap="none" strike="noStrike">
                <a:solidFill>
                  <a:srgbClr val="9E8AD6"/>
                </a:solidFill>
                <a:latin typeface="Arial"/>
                <a:ea typeface="Arial"/>
                <a:cs typeface="Arial"/>
                <a:sym typeface="Arial"/>
              </a:defRPr>
            </a:lvl8pPr>
            <a:lvl9pPr indent="0" lvl="8" marL="0" marR="0" algn="ctr">
              <a:spcBef>
                <a:spcPts val="0"/>
              </a:spcBef>
              <a:spcAft>
                <a:spcPts val="0"/>
              </a:spcAft>
              <a:buNone/>
              <a:defRPr b="1" i="0" sz="1200" u="none" cap="none" strike="noStrike">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icture" showMasterSp="0">
  <p:cSld name="Title Slide with Picture">
    <p:spTree>
      <p:nvGrpSpPr>
        <p:cNvPr id="51" name="Shape 51"/>
        <p:cNvGrpSpPr/>
        <p:nvPr/>
      </p:nvGrpSpPr>
      <p:grpSpPr>
        <a:xfrm>
          <a:off x="0" y="0"/>
          <a:ext cx="0" cy="0"/>
          <a:chOff x="0" y="0"/>
          <a:chExt cx="0" cy="0"/>
        </a:xfrm>
      </p:grpSpPr>
      <p:grpSp>
        <p:nvGrpSpPr>
          <p:cNvPr id="52" name="Google Shape;52;p26"/>
          <p:cNvGrpSpPr/>
          <p:nvPr/>
        </p:nvGrpSpPr>
        <p:grpSpPr>
          <a:xfrm>
            <a:off x="0" y="0"/>
            <a:ext cx="1581150" cy="6858000"/>
            <a:chOff x="134471" y="0"/>
            <a:chExt cx="1581220" cy="6858000"/>
          </a:xfrm>
        </p:grpSpPr>
        <p:pic>
          <p:nvPicPr>
            <p:cNvPr descr="Overlay-Blank.jpg" id="53" name="Google Shape;53;p26"/>
            <p:cNvPicPr preferRelativeResize="0"/>
            <p:nvPr/>
          </p:nvPicPr>
          <p:blipFill rotWithShape="1">
            <a:blip r:embed="rId2">
              <a:alphaModFix/>
            </a:blip>
            <a:srcRect b="0" l="1470" r="83676" t="0"/>
            <a:stretch/>
          </p:blipFill>
          <p:spPr>
            <a:xfrm>
              <a:off x="134471" y="0"/>
              <a:ext cx="1358153" cy="6858000"/>
            </a:xfrm>
            <a:prstGeom prst="rect">
              <a:avLst/>
            </a:prstGeom>
            <a:noFill/>
            <a:ln>
              <a:noFill/>
            </a:ln>
          </p:spPr>
        </p:pic>
        <p:pic>
          <p:nvPicPr>
            <p:cNvPr descr="Overlay-VerticalBridge.jpg" id="54" name="Google Shape;54;p26"/>
            <p:cNvPicPr preferRelativeResize="0"/>
            <p:nvPr/>
          </p:nvPicPr>
          <p:blipFill rotWithShape="1">
            <a:blip r:embed="rId3">
              <a:alphaModFix/>
            </a:blip>
            <a:srcRect b="0" l="0" r="0" t="0"/>
            <a:stretch/>
          </p:blipFill>
          <p:spPr>
            <a:xfrm>
              <a:off x="1447800" y="0"/>
              <a:ext cx="267891" cy="6858000"/>
            </a:xfrm>
            <a:prstGeom prst="rect">
              <a:avLst/>
            </a:prstGeom>
            <a:noFill/>
            <a:ln>
              <a:noFill/>
            </a:ln>
          </p:spPr>
        </p:pic>
      </p:grpSp>
      <p:grpSp>
        <p:nvGrpSpPr>
          <p:cNvPr id="55" name="Google Shape;55;p26"/>
          <p:cNvGrpSpPr/>
          <p:nvPr/>
        </p:nvGrpSpPr>
        <p:grpSpPr>
          <a:xfrm>
            <a:off x="7546975" y="0"/>
            <a:ext cx="1597025" cy="6858000"/>
            <a:chOff x="7413812" y="0"/>
            <a:chExt cx="1597734" cy="6858000"/>
          </a:xfrm>
        </p:grpSpPr>
        <p:pic>
          <p:nvPicPr>
            <p:cNvPr descr="Overlay-Blank.jpg" id="56" name="Google Shape;56;p26"/>
            <p:cNvPicPr preferRelativeResize="0"/>
            <p:nvPr/>
          </p:nvPicPr>
          <p:blipFill rotWithShape="1">
            <a:blip r:embed="rId2">
              <a:alphaModFix/>
            </a:blip>
            <a:srcRect b="0" l="0" r="85126" t="0"/>
            <a:stretch/>
          </p:blipFill>
          <p:spPr>
            <a:xfrm>
              <a:off x="7651376" y="0"/>
              <a:ext cx="1360170" cy="6858000"/>
            </a:xfrm>
            <a:prstGeom prst="rect">
              <a:avLst/>
            </a:prstGeom>
            <a:noFill/>
            <a:ln>
              <a:noFill/>
            </a:ln>
          </p:spPr>
        </p:pic>
        <p:pic>
          <p:nvPicPr>
            <p:cNvPr descr="Overlay-VerticalBridge.jpg" id="57" name="Google Shape;57;p26"/>
            <p:cNvPicPr preferRelativeResize="0"/>
            <p:nvPr/>
          </p:nvPicPr>
          <p:blipFill rotWithShape="1">
            <a:blip r:embed="rId3">
              <a:alphaModFix/>
            </a:blip>
            <a:srcRect b="0" l="0" r="0" t="0"/>
            <a:stretch/>
          </p:blipFill>
          <p:spPr>
            <a:xfrm flipH="1">
              <a:off x="7413812" y="0"/>
              <a:ext cx="267891" cy="6858000"/>
            </a:xfrm>
            <a:prstGeom prst="rect">
              <a:avLst/>
            </a:prstGeom>
            <a:noFill/>
            <a:ln>
              <a:noFill/>
            </a:ln>
          </p:spPr>
        </p:pic>
      </p:grpSp>
      <p:pic>
        <p:nvPicPr>
          <p:cNvPr descr="HR-Color.png" id="58" name="Google Shape;58;p26"/>
          <p:cNvPicPr preferRelativeResize="0"/>
          <p:nvPr/>
        </p:nvPicPr>
        <p:blipFill rotWithShape="1">
          <a:blip r:embed="rId4">
            <a:alphaModFix/>
          </a:blip>
          <a:srcRect b="0" l="0" r="0" t="0"/>
          <a:stretch/>
        </p:blipFill>
        <p:spPr>
          <a:xfrm>
            <a:off x="1554163" y="4841875"/>
            <a:ext cx="6035675" cy="339725"/>
          </a:xfrm>
          <a:prstGeom prst="rect">
            <a:avLst/>
          </a:prstGeom>
          <a:noFill/>
          <a:ln>
            <a:noFill/>
          </a:ln>
        </p:spPr>
      </p:pic>
      <p:sp>
        <p:nvSpPr>
          <p:cNvPr id="59" name="Google Shape;59;p26"/>
          <p:cNvSpPr txBox="1"/>
          <p:nvPr>
            <p:ph type="ctrTitle"/>
          </p:nvPr>
        </p:nvSpPr>
        <p:spPr>
          <a:xfrm>
            <a:off x="1854200" y="3693645"/>
            <a:ext cx="5446713" cy="1470025"/>
          </a:xfrm>
          <a:prstGeom prst="rect">
            <a:avLst/>
          </a:prstGeom>
          <a:noFill/>
          <a:ln>
            <a:noFill/>
          </a:ln>
        </p:spPr>
        <p:txBody>
          <a:bodyPr anchorCtr="0" anchor="b" bIns="45700" lIns="91425" spcFirstLastPara="1" rIns="91425" wrap="square" tIns="45700">
            <a:noAutofit/>
          </a:bodyPr>
          <a:lstStyle>
            <a:lvl1pPr lvl="0" algn="ctr">
              <a:lnSpc>
                <a:spcPct val="104615"/>
              </a:lnSpc>
              <a:spcBef>
                <a:spcPts val="0"/>
              </a:spcBef>
              <a:spcAft>
                <a:spcPts val="0"/>
              </a:spcAft>
              <a:buSzPts val="1400"/>
              <a:buNone/>
              <a:defRPr sz="6500">
                <a:latin typeface="Pacifico"/>
                <a:ea typeface="Pacifico"/>
                <a:cs typeface="Pacifico"/>
                <a:sym typeface="Pacifico"/>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60" name="Google Shape;60;p26"/>
          <p:cNvSpPr txBox="1"/>
          <p:nvPr>
            <p:ph idx="1" type="subTitle"/>
          </p:nvPr>
        </p:nvSpPr>
        <p:spPr>
          <a:xfrm>
            <a:off x="1854200" y="5204011"/>
            <a:ext cx="5446713" cy="851647"/>
          </a:xfrm>
          <a:prstGeom prst="rect">
            <a:avLst/>
          </a:prstGeom>
          <a:noFill/>
          <a:ln>
            <a:noFill/>
          </a:ln>
        </p:spPr>
        <p:txBody>
          <a:bodyPr anchorCtr="0" anchor="t" bIns="45700" lIns="91425" spcFirstLastPara="1" rIns="91425" wrap="square" tIns="45700">
            <a:normAutofit/>
          </a:bodyPr>
          <a:lstStyle>
            <a:lvl1pPr lvl="0" algn="ctr">
              <a:spcBef>
                <a:spcPts val="300"/>
              </a:spcBef>
              <a:spcAft>
                <a:spcPts val="0"/>
              </a:spcAft>
              <a:buSzPts val="1800"/>
              <a:buNone/>
              <a:defRPr sz="1800">
                <a:solidFill>
                  <a:schemeClr val="dk2"/>
                </a:solidFill>
              </a:defRPr>
            </a:lvl1pPr>
            <a:lvl2pPr lvl="1" algn="ctr">
              <a:spcBef>
                <a:spcPts val="600"/>
              </a:spcBef>
              <a:spcAft>
                <a:spcPts val="0"/>
              </a:spcAft>
              <a:buSzPts val="2600"/>
              <a:buNone/>
              <a:defRPr>
                <a:solidFill>
                  <a:srgbClr val="888888"/>
                </a:solidFill>
              </a:defRPr>
            </a:lvl2pPr>
            <a:lvl3pPr lvl="2" algn="ctr">
              <a:spcBef>
                <a:spcPts val="600"/>
              </a:spcBef>
              <a:spcAft>
                <a:spcPts val="0"/>
              </a:spcAft>
              <a:buSzPts val="2400"/>
              <a:buNone/>
              <a:defRPr>
                <a:solidFill>
                  <a:srgbClr val="888888"/>
                </a:solidFill>
              </a:defRPr>
            </a:lvl3pPr>
            <a:lvl4pPr lvl="3" algn="ctr">
              <a:spcBef>
                <a:spcPts val="600"/>
              </a:spcBef>
              <a:spcAft>
                <a:spcPts val="0"/>
              </a:spcAft>
              <a:buSzPts val="2200"/>
              <a:buNone/>
              <a:defRPr>
                <a:solidFill>
                  <a:srgbClr val="888888"/>
                </a:solidFill>
              </a:defRPr>
            </a:lvl4pPr>
            <a:lvl5pPr lvl="4" algn="ctr">
              <a:spcBef>
                <a:spcPts val="600"/>
              </a:spcBef>
              <a:spcAft>
                <a:spcPts val="0"/>
              </a:spcAft>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61" name="Google Shape;61;p26"/>
          <p:cNvSpPr/>
          <p:nvPr>
            <p:ph idx="2" type="pic"/>
          </p:nvPr>
        </p:nvSpPr>
        <p:spPr>
          <a:xfrm>
            <a:off x="3307977" y="950260"/>
            <a:ext cx="2528046" cy="2528046"/>
          </a:xfrm>
          <a:prstGeom prst="ellipse">
            <a:avLst/>
          </a:prstGeom>
          <a:solidFill>
            <a:srgbClr val="D8D8D8"/>
          </a:solidFill>
          <a:ln>
            <a:noFill/>
          </a:ln>
        </p:spPr>
      </p:sp>
      <p:sp>
        <p:nvSpPr>
          <p:cNvPr id="62" name="Google Shape;62;p26"/>
          <p:cNvSpPr txBox="1"/>
          <p:nvPr>
            <p:ph idx="10" type="dt"/>
          </p:nvPr>
        </p:nvSpPr>
        <p:spPr>
          <a:xfrm>
            <a:off x="5257800"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1" type="ftr"/>
          </p:nvPr>
        </p:nvSpPr>
        <p:spPr>
          <a:xfrm>
            <a:off x="1752600"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4" name="Shape 64"/>
        <p:cNvGrpSpPr/>
        <p:nvPr/>
      </p:nvGrpSpPr>
      <p:grpSpPr>
        <a:xfrm>
          <a:off x="0" y="0"/>
          <a:ext cx="0" cy="0"/>
          <a:chOff x="0" y="0"/>
          <a:chExt cx="0" cy="0"/>
        </a:xfrm>
      </p:grpSpPr>
      <p:grpSp>
        <p:nvGrpSpPr>
          <p:cNvPr id="65" name="Google Shape;65;p27"/>
          <p:cNvGrpSpPr/>
          <p:nvPr/>
        </p:nvGrpSpPr>
        <p:grpSpPr>
          <a:xfrm>
            <a:off x="0" y="0"/>
            <a:ext cx="9144000" cy="1190625"/>
            <a:chOff x="0" y="0"/>
            <a:chExt cx="9144000" cy="1191256"/>
          </a:xfrm>
        </p:grpSpPr>
        <p:pic>
          <p:nvPicPr>
            <p:cNvPr descr="Overlay-Blank.jpg" id="66" name="Google Shape;66;p27"/>
            <p:cNvPicPr preferRelativeResize="0"/>
            <p:nvPr/>
          </p:nvPicPr>
          <p:blipFill rotWithShape="1">
            <a:blip r:embed="rId2">
              <a:alphaModFix/>
            </a:blip>
            <a:srcRect b="85555" l="0" r="0" t="0"/>
            <a:stretch/>
          </p:blipFill>
          <p:spPr>
            <a:xfrm>
              <a:off x="0" y="0"/>
              <a:ext cx="9144000" cy="990600"/>
            </a:xfrm>
            <a:prstGeom prst="rect">
              <a:avLst/>
            </a:prstGeom>
            <a:noFill/>
            <a:ln>
              <a:noFill/>
            </a:ln>
          </p:spPr>
        </p:pic>
        <p:pic>
          <p:nvPicPr>
            <p:cNvPr descr="Overlay-HorizontalBridge.jpg" id="67" name="Google Shape;67;p27"/>
            <p:cNvPicPr preferRelativeResize="0"/>
            <p:nvPr/>
          </p:nvPicPr>
          <p:blipFill rotWithShape="1">
            <a:blip r:embed="rId3">
              <a:alphaModFix/>
            </a:blip>
            <a:srcRect b="0" l="0" r="0" t="0"/>
            <a:stretch/>
          </p:blipFill>
          <p:spPr>
            <a:xfrm flipH="1" rot="10800000">
              <a:off x="0" y="923365"/>
              <a:ext cx="9144000" cy="267891"/>
            </a:xfrm>
            <a:prstGeom prst="rect">
              <a:avLst/>
            </a:prstGeom>
            <a:noFill/>
            <a:ln>
              <a:noFill/>
            </a:ln>
          </p:spPr>
        </p:pic>
      </p:grpSp>
      <p:grpSp>
        <p:nvGrpSpPr>
          <p:cNvPr id="68" name="Google Shape;68;p27"/>
          <p:cNvGrpSpPr/>
          <p:nvPr/>
        </p:nvGrpSpPr>
        <p:grpSpPr>
          <a:xfrm flipH="1" rot="10800000">
            <a:off x="0" y="5667375"/>
            <a:ext cx="9144000" cy="1190625"/>
            <a:chOff x="0" y="0"/>
            <a:chExt cx="9144000" cy="1191256"/>
          </a:xfrm>
        </p:grpSpPr>
        <p:pic>
          <p:nvPicPr>
            <p:cNvPr descr="Overlay-Blank.jpg" id="69" name="Google Shape;69;p27"/>
            <p:cNvPicPr preferRelativeResize="0"/>
            <p:nvPr/>
          </p:nvPicPr>
          <p:blipFill rotWithShape="1">
            <a:blip r:embed="rId2">
              <a:alphaModFix/>
            </a:blip>
            <a:srcRect b="85555" l="0" r="0" t="0"/>
            <a:stretch/>
          </p:blipFill>
          <p:spPr>
            <a:xfrm>
              <a:off x="0" y="0"/>
              <a:ext cx="9144000" cy="990600"/>
            </a:xfrm>
            <a:prstGeom prst="rect">
              <a:avLst/>
            </a:prstGeom>
            <a:noFill/>
            <a:ln>
              <a:noFill/>
            </a:ln>
          </p:spPr>
        </p:pic>
        <p:pic>
          <p:nvPicPr>
            <p:cNvPr descr="Overlay-HorizontalBridge.jpg" id="70" name="Google Shape;70;p27"/>
            <p:cNvPicPr preferRelativeResize="0"/>
            <p:nvPr/>
          </p:nvPicPr>
          <p:blipFill rotWithShape="1">
            <a:blip r:embed="rId3">
              <a:alphaModFix/>
            </a:blip>
            <a:srcRect b="0" l="0" r="0" t="0"/>
            <a:stretch/>
          </p:blipFill>
          <p:spPr>
            <a:xfrm flipH="1" rot="10800000">
              <a:off x="0" y="923365"/>
              <a:ext cx="9144000" cy="267891"/>
            </a:xfrm>
            <a:prstGeom prst="rect">
              <a:avLst/>
            </a:prstGeom>
            <a:noFill/>
            <a:ln>
              <a:noFill/>
            </a:ln>
          </p:spPr>
        </p:pic>
      </p:grpSp>
      <p:pic>
        <p:nvPicPr>
          <p:cNvPr descr="HR-Color.png" id="71" name="Google Shape;71;p27"/>
          <p:cNvPicPr preferRelativeResize="0"/>
          <p:nvPr/>
        </p:nvPicPr>
        <p:blipFill rotWithShape="1">
          <a:blip r:embed="rId4">
            <a:alphaModFix/>
          </a:blip>
          <a:srcRect b="0" l="0" r="0" t="0"/>
          <a:stretch/>
        </p:blipFill>
        <p:spPr>
          <a:xfrm>
            <a:off x="1554163" y="3259138"/>
            <a:ext cx="6035675" cy="339725"/>
          </a:xfrm>
          <a:prstGeom prst="rect">
            <a:avLst/>
          </a:prstGeom>
          <a:noFill/>
          <a:ln>
            <a:noFill/>
          </a:ln>
        </p:spPr>
      </p:pic>
      <p:sp>
        <p:nvSpPr>
          <p:cNvPr id="72" name="Google Shape;72;p27"/>
          <p:cNvSpPr txBox="1"/>
          <p:nvPr>
            <p:ph type="title"/>
          </p:nvPr>
        </p:nvSpPr>
        <p:spPr>
          <a:xfrm>
            <a:off x="1854200" y="1851212"/>
            <a:ext cx="5446714" cy="1730375"/>
          </a:xfrm>
          <a:prstGeom prst="rect">
            <a:avLst/>
          </a:prstGeom>
          <a:noFill/>
          <a:ln>
            <a:noFill/>
          </a:ln>
        </p:spPr>
        <p:txBody>
          <a:bodyPr anchorCtr="0" anchor="b" bIns="45700" lIns="91425" spcFirstLastPara="1" rIns="91425" wrap="square" tIns="45700">
            <a:noAutofit/>
          </a:bodyPr>
          <a:lstStyle>
            <a:lvl1pPr lvl="0" algn="ctr">
              <a:lnSpc>
                <a:spcPct val="104615"/>
              </a:lnSpc>
              <a:spcBef>
                <a:spcPts val="0"/>
              </a:spcBef>
              <a:spcAft>
                <a:spcPts val="0"/>
              </a:spcAft>
              <a:buSzPts val="1400"/>
              <a:buNone/>
              <a:defRPr b="0" sz="6500" cap="none">
                <a:latin typeface="Pacifico"/>
                <a:ea typeface="Pacifico"/>
                <a:cs typeface="Pacifico"/>
                <a:sym typeface="Pacifico"/>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73" name="Google Shape;73;p27"/>
          <p:cNvSpPr txBox="1"/>
          <p:nvPr>
            <p:ph idx="1" type="body"/>
          </p:nvPr>
        </p:nvSpPr>
        <p:spPr>
          <a:xfrm>
            <a:off x="1854200" y="3576918"/>
            <a:ext cx="5446714" cy="829982"/>
          </a:xfrm>
          <a:prstGeom prst="rect">
            <a:avLst/>
          </a:prstGeom>
          <a:noFill/>
          <a:ln>
            <a:noFill/>
          </a:ln>
        </p:spPr>
        <p:txBody>
          <a:bodyPr anchorCtr="0" anchor="t" bIns="45700" lIns="91425" spcFirstLastPara="1" rIns="91425" wrap="square" tIns="45700">
            <a:normAutofit/>
          </a:bodyPr>
          <a:lstStyle>
            <a:lvl1pPr indent="-228600" lvl="0" marL="457200" algn="ctr">
              <a:spcBef>
                <a:spcPts val="300"/>
              </a:spcBef>
              <a:spcAft>
                <a:spcPts val="0"/>
              </a:spcAft>
              <a:buSzPts val="1800"/>
              <a:buNone/>
              <a:defRPr sz="1800">
                <a:solidFill>
                  <a:schemeClr val="dk2"/>
                </a:solidFill>
              </a:defRPr>
            </a:lvl1pPr>
            <a:lvl2pPr indent="-228600" lvl="1" marL="914400" algn="l">
              <a:spcBef>
                <a:spcPts val="600"/>
              </a:spcBef>
              <a:spcAft>
                <a:spcPts val="0"/>
              </a:spcAft>
              <a:buSzPts val="1800"/>
              <a:buNone/>
              <a:defRPr sz="1800">
                <a:solidFill>
                  <a:srgbClr val="888888"/>
                </a:solidFill>
              </a:defRPr>
            </a:lvl2pPr>
            <a:lvl3pPr indent="-228600" lvl="2" marL="1371600" algn="l">
              <a:spcBef>
                <a:spcPts val="600"/>
              </a:spcBef>
              <a:spcAft>
                <a:spcPts val="0"/>
              </a:spcAft>
              <a:buSzPts val="1600"/>
              <a:buNone/>
              <a:defRPr sz="1600">
                <a:solidFill>
                  <a:srgbClr val="888888"/>
                </a:solidFill>
              </a:defRPr>
            </a:lvl3pPr>
            <a:lvl4pPr indent="-228600" lvl="3" marL="1828800" algn="l">
              <a:spcBef>
                <a:spcPts val="600"/>
              </a:spcBef>
              <a:spcAft>
                <a:spcPts val="0"/>
              </a:spcAft>
              <a:buSzPts val="1400"/>
              <a:buNone/>
              <a:defRPr sz="1400">
                <a:solidFill>
                  <a:srgbClr val="888888"/>
                </a:solidFill>
              </a:defRPr>
            </a:lvl4pPr>
            <a:lvl5pPr indent="-228600" lvl="4" marL="2286000" algn="l">
              <a:spcBef>
                <a:spcPts val="600"/>
              </a:spcBef>
              <a:spcAft>
                <a:spcPts val="0"/>
              </a:spcAft>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4" name="Google Shape;74;p27"/>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7"/>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7"/>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200" u="none" cap="none" strike="noStrike">
                <a:solidFill>
                  <a:srgbClr val="9E8AD6"/>
                </a:solidFill>
                <a:latin typeface="Arial"/>
                <a:ea typeface="Arial"/>
                <a:cs typeface="Arial"/>
                <a:sym typeface="Arial"/>
              </a:defRPr>
            </a:lvl1pPr>
            <a:lvl2pPr indent="0" lvl="1" marL="0" marR="0" algn="ctr">
              <a:spcBef>
                <a:spcPts val="0"/>
              </a:spcBef>
              <a:spcAft>
                <a:spcPts val="0"/>
              </a:spcAft>
              <a:buNone/>
              <a:defRPr b="1" i="0" sz="1200" u="none" cap="none" strike="noStrike">
                <a:solidFill>
                  <a:srgbClr val="9E8AD6"/>
                </a:solidFill>
                <a:latin typeface="Arial"/>
                <a:ea typeface="Arial"/>
                <a:cs typeface="Arial"/>
                <a:sym typeface="Arial"/>
              </a:defRPr>
            </a:lvl2pPr>
            <a:lvl3pPr indent="0" lvl="2" marL="0" marR="0" algn="ctr">
              <a:spcBef>
                <a:spcPts val="0"/>
              </a:spcBef>
              <a:spcAft>
                <a:spcPts val="0"/>
              </a:spcAft>
              <a:buNone/>
              <a:defRPr b="1" i="0" sz="1200" u="none" cap="none" strike="noStrike">
                <a:solidFill>
                  <a:srgbClr val="9E8AD6"/>
                </a:solidFill>
                <a:latin typeface="Arial"/>
                <a:ea typeface="Arial"/>
                <a:cs typeface="Arial"/>
                <a:sym typeface="Arial"/>
              </a:defRPr>
            </a:lvl3pPr>
            <a:lvl4pPr indent="0" lvl="3" marL="0" marR="0" algn="ctr">
              <a:spcBef>
                <a:spcPts val="0"/>
              </a:spcBef>
              <a:spcAft>
                <a:spcPts val="0"/>
              </a:spcAft>
              <a:buNone/>
              <a:defRPr b="1" i="0" sz="1200" u="none" cap="none" strike="noStrike">
                <a:solidFill>
                  <a:srgbClr val="9E8AD6"/>
                </a:solidFill>
                <a:latin typeface="Arial"/>
                <a:ea typeface="Arial"/>
                <a:cs typeface="Arial"/>
                <a:sym typeface="Arial"/>
              </a:defRPr>
            </a:lvl4pPr>
            <a:lvl5pPr indent="0" lvl="4" marL="0" marR="0" algn="ctr">
              <a:spcBef>
                <a:spcPts val="0"/>
              </a:spcBef>
              <a:spcAft>
                <a:spcPts val="0"/>
              </a:spcAft>
              <a:buNone/>
              <a:defRPr b="1" i="0" sz="1200" u="none" cap="none" strike="noStrike">
                <a:solidFill>
                  <a:srgbClr val="9E8AD6"/>
                </a:solidFill>
                <a:latin typeface="Arial"/>
                <a:ea typeface="Arial"/>
                <a:cs typeface="Arial"/>
                <a:sym typeface="Arial"/>
              </a:defRPr>
            </a:lvl5pPr>
            <a:lvl6pPr indent="0" lvl="5" marL="0" marR="0" algn="ctr">
              <a:spcBef>
                <a:spcPts val="0"/>
              </a:spcBef>
              <a:spcAft>
                <a:spcPts val="0"/>
              </a:spcAft>
              <a:buNone/>
              <a:defRPr b="1" i="0" sz="1200" u="none" cap="none" strike="noStrike">
                <a:solidFill>
                  <a:srgbClr val="9E8AD6"/>
                </a:solidFill>
                <a:latin typeface="Arial"/>
                <a:ea typeface="Arial"/>
                <a:cs typeface="Arial"/>
                <a:sym typeface="Arial"/>
              </a:defRPr>
            </a:lvl6pPr>
            <a:lvl7pPr indent="0" lvl="6" marL="0" marR="0" algn="ctr">
              <a:spcBef>
                <a:spcPts val="0"/>
              </a:spcBef>
              <a:spcAft>
                <a:spcPts val="0"/>
              </a:spcAft>
              <a:buNone/>
              <a:defRPr b="1" i="0" sz="1200" u="none" cap="none" strike="noStrike">
                <a:solidFill>
                  <a:srgbClr val="9E8AD6"/>
                </a:solidFill>
                <a:latin typeface="Arial"/>
                <a:ea typeface="Arial"/>
                <a:cs typeface="Arial"/>
                <a:sym typeface="Arial"/>
              </a:defRPr>
            </a:lvl7pPr>
            <a:lvl8pPr indent="0" lvl="7" marL="0" marR="0" algn="ctr">
              <a:spcBef>
                <a:spcPts val="0"/>
              </a:spcBef>
              <a:spcAft>
                <a:spcPts val="0"/>
              </a:spcAft>
              <a:buNone/>
              <a:defRPr b="1" i="0" sz="1200" u="none" cap="none" strike="noStrike">
                <a:solidFill>
                  <a:srgbClr val="9E8AD6"/>
                </a:solidFill>
                <a:latin typeface="Arial"/>
                <a:ea typeface="Arial"/>
                <a:cs typeface="Arial"/>
                <a:sym typeface="Arial"/>
              </a:defRPr>
            </a:lvl8pPr>
            <a:lvl9pPr indent="0" lvl="8" marL="0" marR="0" algn="ctr">
              <a:spcBef>
                <a:spcPts val="0"/>
              </a:spcBef>
              <a:spcAft>
                <a:spcPts val="0"/>
              </a:spcAft>
              <a:buNone/>
              <a:defRPr b="1" i="0" sz="1200" u="none" cap="none" strike="noStrike">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77" name="Shape 77"/>
        <p:cNvGrpSpPr/>
        <p:nvPr/>
      </p:nvGrpSpPr>
      <p:grpSpPr>
        <a:xfrm>
          <a:off x="0" y="0"/>
          <a:ext cx="0" cy="0"/>
          <a:chOff x="0" y="0"/>
          <a:chExt cx="0" cy="0"/>
        </a:xfrm>
      </p:grpSpPr>
      <p:grpSp>
        <p:nvGrpSpPr>
          <p:cNvPr id="78" name="Google Shape;78;p28"/>
          <p:cNvGrpSpPr/>
          <p:nvPr/>
        </p:nvGrpSpPr>
        <p:grpSpPr>
          <a:xfrm>
            <a:off x="0" y="1373188"/>
            <a:ext cx="9144000" cy="5484812"/>
            <a:chOff x="0" y="1372650"/>
            <a:chExt cx="9144000" cy="5485350"/>
          </a:xfrm>
        </p:grpSpPr>
        <p:pic>
          <p:nvPicPr>
            <p:cNvPr descr="Overlay-Blank.jpg" id="79" name="Google Shape;79;p28"/>
            <p:cNvPicPr preferRelativeResize="0"/>
            <p:nvPr/>
          </p:nvPicPr>
          <p:blipFill rotWithShape="1">
            <a:blip r:embed="rId2">
              <a:alphaModFix/>
            </a:blip>
            <a:srcRect b="0" l="0" r="0" t="23334"/>
            <a:stretch/>
          </p:blipFill>
          <p:spPr>
            <a:xfrm>
              <a:off x="0" y="1600200"/>
              <a:ext cx="9144000" cy="5257800"/>
            </a:xfrm>
            <a:prstGeom prst="rect">
              <a:avLst/>
            </a:prstGeom>
            <a:noFill/>
            <a:ln>
              <a:noFill/>
            </a:ln>
          </p:spPr>
        </p:pic>
        <p:pic>
          <p:nvPicPr>
            <p:cNvPr descr="Overlay-HorizontalBridge.jpg" id="80" name="Google Shape;80;p28"/>
            <p:cNvPicPr preferRelativeResize="0"/>
            <p:nvPr/>
          </p:nvPicPr>
          <p:blipFill rotWithShape="1">
            <a:blip r:embed="rId3">
              <a:alphaModFix/>
            </a:blip>
            <a:srcRect b="0" l="0" r="0" t="0"/>
            <a:stretch/>
          </p:blipFill>
          <p:spPr>
            <a:xfrm>
              <a:off x="0" y="1372650"/>
              <a:ext cx="9144000" cy="267891"/>
            </a:xfrm>
            <a:prstGeom prst="rect">
              <a:avLst/>
            </a:prstGeom>
            <a:noFill/>
            <a:ln>
              <a:noFill/>
            </a:ln>
          </p:spPr>
        </p:pic>
      </p:grpSp>
      <p:pic>
        <p:nvPicPr>
          <p:cNvPr descr="Overlay-HorizontalBridge.jpg" id="81" name="Google Shape;81;p28"/>
          <p:cNvPicPr preferRelativeResize="0"/>
          <p:nvPr/>
        </p:nvPicPr>
        <p:blipFill rotWithShape="1">
          <a:blip r:embed="rId3">
            <a:alphaModFix/>
          </a:blip>
          <a:srcRect b="39763" l="0" r="61030" t="23425"/>
          <a:stretch/>
        </p:blipFill>
        <p:spPr>
          <a:xfrm>
            <a:off x="4765675" y="2460625"/>
            <a:ext cx="3563938" cy="98425"/>
          </a:xfrm>
          <a:prstGeom prst="rect">
            <a:avLst/>
          </a:prstGeom>
          <a:solidFill>
            <a:srgbClr val="E1DBF2"/>
          </a:solidFill>
          <a:ln>
            <a:noFill/>
          </a:ln>
        </p:spPr>
      </p:pic>
      <p:pic>
        <p:nvPicPr>
          <p:cNvPr descr="Overlay-HorizontalBridge.jpg" id="82" name="Google Shape;82;p28"/>
          <p:cNvPicPr preferRelativeResize="0"/>
          <p:nvPr/>
        </p:nvPicPr>
        <p:blipFill rotWithShape="1">
          <a:blip r:embed="rId3">
            <a:alphaModFix/>
          </a:blip>
          <a:srcRect b="39763" l="0" r="61030" t="23425"/>
          <a:stretch/>
        </p:blipFill>
        <p:spPr>
          <a:xfrm>
            <a:off x="779463" y="2460625"/>
            <a:ext cx="3563937" cy="98425"/>
          </a:xfrm>
          <a:prstGeom prst="rect">
            <a:avLst/>
          </a:prstGeom>
          <a:solidFill>
            <a:srgbClr val="E1DBF2"/>
          </a:solidFill>
          <a:ln>
            <a:noFill/>
          </a:ln>
        </p:spPr>
      </p:pic>
      <p:sp>
        <p:nvSpPr>
          <p:cNvPr id="83" name="Google Shape;83;p28"/>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lvl1pPr lvl="0" algn="ctr">
              <a:lnSpc>
                <a:spcPct val="111111"/>
              </a:lnSpc>
              <a:spcBef>
                <a:spcPts val="0"/>
              </a:spcBef>
              <a:spcAft>
                <a:spcPts val="0"/>
              </a:spcAft>
              <a:buSzPts val="1400"/>
              <a:buNone/>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84" name="Google Shape;84;p28"/>
          <p:cNvSpPr txBox="1"/>
          <p:nvPr>
            <p:ph idx="1" type="body"/>
          </p:nvPr>
        </p:nvSpPr>
        <p:spPr>
          <a:xfrm>
            <a:off x="777240" y="1879320"/>
            <a:ext cx="356616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0"/>
              </a:spcBef>
              <a:spcAft>
                <a:spcPts val="0"/>
              </a:spcAft>
              <a:buSzPts val="2800"/>
              <a:buNone/>
              <a:defRPr b="0" sz="2800">
                <a:solidFill>
                  <a:srgbClr val="9E8AD6"/>
                </a:solidFill>
              </a:defRPr>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5" name="Google Shape;85;p28"/>
          <p:cNvSpPr txBox="1"/>
          <p:nvPr>
            <p:ph idx="2" type="body"/>
          </p:nvPr>
        </p:nvSpPr>
        <p:spPr>
          <a:xfrm>
            <a:off x="777240" y="2590799"/>
            <a:ext cx="3566160" cy="3487739"/>
          </a:xfrm>
          <a:prstGeom prst="rect">
            <a:avLst/>
          </a:prstGeom>
          <a:noFill/>
          <a:ln>
            <a:noFill/>
          </a:ln>
        </p:spPr>
        <p:txBody>
          <a:bodyPr anchorCtr="0" anchor="t" bIns="45700" lIns="91425" spcFirstLastPara="1" rIns="91425" wrap="square" tIns="45700">
            <a:normAutofit/>
          </a:bodyPr>
          <a:lstStyle>
            <a:lvl1pPr indent="-368300" lvl="0" marL="457200" algn="l">
              <a:spcBef>
                <a:spcPts val="2400"/>
              </a:spcBef>
              <a:spcAft>
                <a:spcPts val="0"/>
              </a:spcAft>
              <a:buSzPts val="2200"/>
              <a:buChar char="•"/>
              <a:defRPr sz="2200"/>
            </a:lvl1pPr>
            <a:lvl2pPr indent="-355600" lvl="1" marL="914400" algn="l">
              <a:spcBef>
                <a:spcPts val="600"/>
              </a:spcBef>
              <a:spcAft>
                <a:spcPts val="0"/>
              </a:spcAft>
              <a:buSzPts val="2000"/>
              <a:buChar char="•"/>
              <a:defRPr sz="2000"/>
            </a:lvl2pPr>
            <a:lvl3pPr indent="-342900" lvl="2" marL="1371600" algn="l">
              <a:spcBef>
                <a:spcPts val="600"/>
              </a:spcBef>
              <a:spcAft>
                <a:spcPts val="0"/>
              </a:spcAft>
              <a:buSzPts val="1800"/>
              <a:buChar char="•"/>
              <a:defRPr sz="1800"/>
            </a:lvl3pPr>
            <a:lvl4pPr indent="-342900" lvl="3" marL="1828800" algn="l">
              <a:spcBef>
                <a:spcPts val="600"/>
              </a:spcBef>
              <a:spcAft>
                <a:spcPts val="0"/>
              </a:spcAft>
              <a:buSzPts val="1800"/>
              <a:buChar char="•"/>
              <a:defRPr sz="1800"/>
            </a:lvl4pPr>
            <a:lvl5pPr indent="-342900" lvl="4" marL="2286000" algn="l">
              <a:spcBef>
                <a:spcPts val="600"/>
              </a:spcBef>
              <a:spcAft>
                <a:spcPts val="0"/>
              </a:spcAft>
              <a:buSzPts val="180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6" name="Google Shape;86;p28"/>
          <p:cNvSpPr txBox="1"/>
          <p:nvPr>
            <p:ph idx="3" type="body"/>
          </p:nvPr>
        </p:nvSpPr>
        <p:spPr>
          <a:xfrm>
            <a:off x="4766048" y="1879320"/>
            <a:ext cx="356616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0"/>
              </a:spcBef>
              <a:spcAft>
                <a:spcPts val="0"/>
              </a:spcAft>
              <a:buSzPts val="2800"/>
              <a:buNone/>
              <a:defRPr b="0" sz="2800">
                <a:solidFill>
                  <a:srgbClr val="9E8AD6"/>
                </a:solidFill>
              </a:defRPr>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7" name="Google Shape;87;p28"/>
          <p:cNvSpPr txBox="1"/>
          <p:nvPr>
            <p:ph idx="4" type="body"/>
          </p:nvPr>
        </p:nvSpPr>
        <p:spPr>
          <a:xfrm>
            <a:off x="4766048" y="2590799"/>
            <a:ext cx="3566160" cy="3487739"/>
          </a:xfrm>
          <a:prstGeom prst="rect">
            <a:avLst/>
          </a:prstGeom>
          <a:noFill/>
          <a:ln>
            <a:noFill/>
          </a:ln>
        </p:spPr>
        <p:txBody>
          <a:bodyPr anchorCtr="0" anchor="t" bIns="45700" lIns="91425" spcFirstLastPara="1" rIns="91425" wrap="square" tIns="45700">
            <a:normAutofit/>
          </a:bodyPr>
          <a:lstStyle>
            <a:lvl1pPr indent="-368300" lvl="0" marL="457200" algn="l">
              <a:spcBef>
                <a:spcPts val="2400"/>
              </a:spcBef>
              <a:spcAft>
                <a:spcPts val="0"/>
              </a:spcAft>
              <a:buSzPts val="2200"/>
              <a:buChar char="•"/>
              <a:defRPr sz="2200"/>
            </a:lvl1pPr>
            <a:lvl2pPr indent="-355600" lvl="1" marL="914400" algn="l">
              <a:spcBef>
                <a:spcPts val="600"/>
              </a:spcBef>
              <a:spcAft>
                <a:spcPts val="0"/>
              </a:spcAft>
              <a:buSzPts val="2000"/>
              <a:buChar char="•"/>
              <a:defRPr sz="2000"/>
            </a:lvl2pPr>
            <a:lvl3pPr indent="-342900" lvl="2" marL="1371600" algn="l">
              <a:spcBef>
                <a:spcPts val="600"/>
              </a:spcBef>
              <a:spcAft>
                <a:spcPts val="0"/>
              </a:spcAft>
              <a:buSzPts val="1800"/>
              <a:buChar char="•"/>
              <a:defRPr sz="1800"/>
            </a:lvl3pPr>
            <a:lvl4pPr indent="-342900" lvl="3" marL="1828800" algn="l">
              <a:spcBef>
                <a:spcPts val="600"/>
              </a:spcBef>
              <a:spcAft>
                <a:spcPts val="0"/>
              </a:spcAft>
              <a:buSzPts val="1800"/>
              <a:buChar char="•"/>
              <a:defRPr sz="1800"/>
            </a:lvl4pPr>
            <a:lvl5pPr indent="-342900" lvl="4" marL="2286000" algn="l">
              <a:spcBef>
                <a:spcPts val="600"/>
              </a:spcBef>
              <a:spcAft>
                <a:spcPts val="0"/>
              </a:spcAft>
              <a:buSzPts val="180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8" name="Google Shape;88;p28"/>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8"/>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8"/>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200" u="none" cap="none" strike="noStrike">
                <a:solidFill>
                  <a:srgbClr val="9E8AD6"/>
                </a:solidFill>
                <a:latin typeface="Arial"/>
                <a:ea typeface="Arial"/>
                <a:cs typeface="Arial"/>
                <a:sym typeface="Arial"/>
              </a:defRPr>
            </a:lvl1pPr>
            <a:lvl2pPr indent="0" lvl="1" marL="0" marR="0" algn="ctr">
              <a:spcBef>
                <a:spcPts val="0"/>
              </a:spcBef>
              <a:spcAft>
                <a:spcPts val="0"/>
              </a:spcAft>
              <a:buNone/>
              <a:defRPr b="1" i="0" sz="1200" u="none" cap="none" strike="noStrike">
                <a:solidFill>
                  <a:srgbClr val="9E8AD6"/>
                </a:solidFill>
                <a:latin typeface="Arial"/>
                <a:ea typeface="Arial"/>
                <a:cs typeface="Arial"/>
                <a:sym typeface="Arial"/>
              </a:defRPr>
            </a:lvl2pPr>
            <a:lvl3pPr indent="0" lvl="2" marL="0" marR="0" algn="ctr">
              <a:spcBef>
                <a:spcPts val="0"/>
              </a:spcBef>
              <a:spcAft>
                <a:spcPts val="0"/>
              </a:spcAft>
              <a:buNone/>
              <a:defRPr b="1" i="0" sz="1200" u="none" cap="none" strike="noStrike">
                <a:solidFill>
                  <a:srgbClr val="9E8AD6"/>
                </a:solidFill>
                <a:latin typeface="Arial"/>
                <a:ea typeface="Arial"/>
                <a:cs typeface="Arial"/>
                <a:sym typeface="Arial"/>
              </a:defRPr>
            </a:lvl3pPr>
            <a:lvl4pPr indent="0" lvl="3" marL="0" marR="0" algn="ctr">
              <a:spcBef>
                <a:spcPts val="0"/>
              </a:spcBef>
              <a:spcAft>
                <a:spcPts val="0"/>
              </a:spcAft>
              <a:buNone/>
              <a:defRPr b="1" i="0" sz="1200" u="none" cap="none" strike="noStrike">
                <a:solidFill>
                  <a:srgbClr val="9E8AD6"/>
                </a:solidFill>
                <a:latin typeface="Arial"/>
                <a:ea typeface="Arial"/>
                <a:cs typeface="Arial"/>
                <a:sym typeface="Arial"/>
              </a:defRPr>
            </a:lvl4pPr>
            <a:lvl5pPr indent="0" lvl="4" marL="0" marR="0" algn="ctr">
              <a:spcBef>
                <a:spcPts val="0"/>
              </a:spcBef>
              <a:spcAft>
                <a:spcPts val="0"/>
              </a:spcAft>
              <a:buNone/>
              <a:defRPr b="1" i="0" sz="1200" u="none" cap="none" strike="noStrike">
                <a:solidFill>
                  <a:srgbClr val="9E8AD6"/>
                </a:solidFill>
                <a:latin typeface="Arial"/>
                <a:ea typeface="Arial"/>
                <a:cs typeface="Arial"/>
                <a:sym typeface="Arial"/>
              </a:defRPr>
            </a:lvl5pPr>
            <a:lvl6pPr indent="0" lvl="5" marL="0" marR="0" algn="ctr">
              <a:spcBef>
                <a:spcPts val="0"/>
              </a:spcBef>
              <a:spcAft>
                <a:spcPts val="0"/>
              </a:spcAft>
              <a:buNone/>
              <a:defRPr b="1" i="0" sz="1200" u="none" cap="none" strike="noStrike">
                <a:solidFill>
                  <a:srgbClr val="9E8AD6"/>
                </a:solidFill>
                <a:latin typeface="Arial"/>
                <a:ea typeface="Arial"/>
                <a:cs typeface="Arial"/>
                <a:sym typeface="Arial"/>
              </a:defRPr>
            </a:lvl6pPr>
            <a:lvl7pPr indent="0" lvl="6" marL="0" marR="0" algn="ctr">
              <a:spcBef>
                <a:spcPts val="0"/>
              </a:spcBef>
              <a:spcAft>
                <a:spcPts val="0"/>
              </a:spcAft>
              <a:buNone/>
              <a:defRPr b="1" i="0" sz="1200" u="none" cap="none" strike="noStrike">
                <a:solidFill>
                  <a:srgbClr val="9E8AD6"/>
                </a:solidFill>
                <a:latin typeface="Arial"/>
                <a:ea typeface="Arial"/>
                <a:cs typeface="Arial"/>
                <a:sym typeface="Arial"/>
              </a:defRPr>
            </a:lvl7pPr>
            <a:lvl8pPr indent="0" lvl="7" marL="0" marR="0" algn="ctr">
              <a:spcBef>
                <a:spcPts val="0"/>
              </a:spcBef>
              <a:spcAft>
                <a:spcPts val="0"/>
              </a:spcAft>
              <a:buNone/>
              <a:defRPr b="1" i="0" sz="1200" u="none" cap="none" strike="noStrike">
                <a:solidFill>
                  <a:srgbClr val="9E8AD6"/>
                </a:solidFill>
                <a:latin typeface="Arial"/>
                <a:ea typeface="Arial"/>
                <a:cs typeface="Arial"/>
                <a:sym typeface="Arial"/>
              </a:defRPr>
            </a:lvl8pPr>
            <a:lvl9pPr indent="0" lvl="8" marL="0" marR="0" algn="ctr">
              <a:spcBef>
                <a:spcPts val="0"/>
              </a:spcBef>
              <a:spcAft>
                <a:spcPts val="0"/>
              </a:spcAft>
              <a:buNone/>
              <a:defRPr b="1" i="0" sz="1200" u="none" cap="none" strike="noStrike">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91" name="Shape 91"/>
        <p:cNvGrpSpPr/>
        <p:nvPr/>
      </p:nvGrpSpPr>
      <p:grpSpPr>
        <a:xfrm>
          <a:off x="0" y="0"/>
          <a:ext cx="0" cy="0"/>
          <a:chOff x="0" y="0"/>
          <a:chExt cx="0" cy="0"/>
        </a:xfrm>
      </p:grpSpPr>
      <p:grpSp>
        <p:nvGrpSpPr>
          <p:cNvPr id="92" name="Google Shape;92;p29"/>
          <p:cNvGrpSpPr/>
          <p:nvPr/>
        </p:nvGrpSpPr>
        <p:grpSpPr>
          <a:xfrm>
            <a:off x="0" y="1373188"/>
            <a:ext cx="9144000" cy="5484812"/>
            <a:chOff x="0" y="1372650"/>
            <a:chExt cx="9144000" cy="5485350"/>
          </a:xfrm>
        </p:grpSpPr>
        <p:pic>
          <p:nvPicPr>
            <p:cNvPr descr="Overlay-Blank.jpg" id="93" name="Google Shape;93;p29"/>
            <p:cNvPicPr preferRelativeResize="0"/>
            <p:nvPr/>
          </p:nvPicPr>
          <p:blipFill rotWithShape="1">
            <a:blip r:embed="rId2">
              <a:alphaModFix/>
            </a:blip>
            <a:srcRect b="0" l="0" r="0" t="23334"/>
            <a:stretch/>
          </p:blipFill>
          <p:spPr>
            <a:xfrm>
              <a:off x="0" y="1600200"/>
              <a:ext cx="9144000" cy="5257800"/>
            </a:xfrm>
            <a:prstGeom prst="rect">
              <a:avLst/>
            </a:prstGeom>
            <a:noFill/>
            <a:ln>
              <a:noFill/>
            </a:ln>
          </p:spPr>
        </p:pic>
        <p:pic>
          <p:nvPicPr>
            <p:cNvPr descr="Overlay-HorizontalBridge.jpg" id="94" name="Google Shape;94;p29"/>
            <p:cNvPicPr preferRelativeResize="0"/>
            <p:nvPr/>
          </p:nvPicPr>
          <p:blipFill rotWithShape="1">
            <a:blip r:embed="rId3">
              <a:alphaModFix/>
            </a:blip>
            <a:srcRect b="0" l="0" r="0" t="0"/>
            <a:stretch/>
          </p:blipFill>
          <p:spPr>
            <a:xfrm>
              <a:off x="0" y="1372650"/>
              <a:ext cx="9144000" cy="267891"/>
            </a:xfrm>
            <a:prstGeom prst="rect">
              <a:avLst/>
            </a:prstGeom>
            <a:noFill/>
            <a:ln>
              <a:noFill/>
            </a:ln>
          </p:spPr>
        </p:pic>
      </p:grpSp>
      <p:sp>
        <p:nvSpPr>
          <p:cNvPr id="95" name="Google Shape;95;p29"/>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lvl1pPr lvl="0" algn="ctr">
              <a:lnSpc>
                <a:spcPct val="333333"/>
              </a:lnSpc>
              <a:spcBef>
                <a:spcPts val="0"/>
              </a:spcBef>
              <a:spcAft>
                <a:spcPts val="0"/>
              </a:spcAft>
              <a:buSzPts val="1400"/>
              <a:buNone/>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96" name="Google Shape;96;p29"/>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9"/>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9"/>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200" u="none" cap="none" strike="noStrike">
                <a:solidFill>
                  <a:srgbClr val="9E8AD6"/>
                </a:solidFill>
                <a:latin typeface="Arial"/>
                <a:ea typeface="Arial"/>
                <a:cs typeface="Arial"/>
                <a:sym typeface="Arial"/>
              </a:defRPr>
            </a:lvl1pPr>
            <a:lvl2pPr indent="0" lvl="1" marL="0" marR="0" algn="ctr">
              <a:spcBef>
                <a:spcPts val="0"/>
              </a:spcBef>
              <a:spcAft>
                <a:spcPts val="0"/>
              </a:spcAft>
              <a:buNone/>
              <a:defRPr b="1" i="0" sz="1200" u="none" cap="none" strike="noStrike">
                <a:solidFill>
                  <a:srgbClr val="9E8AD6"/>
                </a:solidFill>
                <a:latin typeface="Arial"/>
                <a:ea typeface="Arial"/>
                <a:cs typeface="Arial"/>
                <a:sym typeface="Arial"/>
              </a:defRPr>
            </a:lvl2pPr>
            <a:lvl3pPr indent="0" lvl="2" marL="0" marR="0" algn="ctr">
              <a:spcBef>
                <a:spcPts val="0"/>
              </a:spcBef>
              <a:spcAft>
                <a:spcPts val="0"/>
              </a:spcAft>
              <a:buNone/>
              <a:defRPr b="1" i="0" sz="1200" u="none" cap="none" strike="noStrike">
                <a:solidFill>
                  <a:srgbClr val="9E8AD6"/>
                </a:solidFill>
                <a:latin typeface="Arial"/>
                <a:ea typeface="Arial"/>
                <a:cs typeface="Arial"/>
                <a:sym typeface="Arial"/>
              </a:defRPr>
            </a:lvl3pPr>
            <a:lvl4pPr indent="0" lvl="3" marL="0" marR="0" algn="ctr">
              <a:spcBef>
                <a:spcPts val="0"/>
              </a:spcBef>
              <a:spcAft>
                <a:spcPts val="0"/>
              </a:spcAft>
              <a:buNone/>
              <a:defRPr b="1" i="0" sz="1200" u="none" cap="none" strike="noStrike">
                <a:solidFill>
                  <a:srgbClr val="9E8AD6"/>
                </a:solidFill>
                <a:latin typeface="Arial"/>
                <a:ea typeface="Arial"/>
                <a:cs typeface="Arial"/>
                <a:sym typeface="Arial"/>
              </a:defRPr>
            </a:lvl4pPr>
            <a:lvl5pPr indent="0" lvl="4" marL="0" marR="0" algn="ctr">
              <a:spcBef>
                <a:spcPts val="0"/>
              </a:spcBef>
              <a:spcAft>
                <a:spcPts val="0"/>
              </a:spcAft>
              <a:buNone/>
              <a:defRPr b="1" i="0" sz="1200" u="none" cap="none" strike="noStrike">
                <a:solidFill>
                  <a:srgbClr val="9E8AD6"/>
                </a:solidFill>
                <a:latin typeface="Arial"/>
                <a:ea typeface="Arial"/>
                <a:cs typeface="Arial"/>
                <a:sym typeface="Arial"/>
              </a:defRPr>
            </a:lvl5pPr>
            <a:lvl6pPr indent="0" lvl="5" marL="0" marR="0" algn="ctr">
              <a:spcBef>
                <a:spcPts val="0"/>
              </a:spcBef>
              <a:spcAft>
                <a:spcPts val="0"/>
              </a:spcAft>
              <a:buNone/>
              <a:defRPr b="1" i="0" sz="1200" u="none" cap="none" strike="noStrike">
                <a:solidFill>
                  <a:srgbClr val="9E8AD6"/>
                </a:solidFill>
                <a:latin typeface="Arial"/>
                <a:ea typeface="Arial"/>
                <a:cs typeface="Arial"/>
                <a:sym typeface="Arial"/>
              </a:defRPr>
            </a:lvl6pPr>
            <a:lvl7pPr indent="0" lvl="6" marL="0" marR="0" algn="ctr">
              <a:spcBef>
                <a:spcPts val="0"/>
              </a:spcBef>
              <a:spcAft>
                <a:spcPts val="0"/>
              </a:spcAft>
              <a:buNone/>
              <a:defRPr b="1" i="0" sz="1200" u="none" cap="none" strike="noStrike">
                <a:solidFill>
                  <a:srgbClr val="9E8AD6"/>
                </a:solidFill>
                <a:latin typeface="Arial"/>
                <a:ea typeface="Arial"/>
                <a:cs typeface="Arial"/>
                <a:sym typeface="Arial"/>
              </a:defRPr>
            </a:lvl7pPr>
            <a:lvl8pPr indent="0" lvl="7" marL="0" marR="0" algn="ctr">
              <a:spcBef>
                <a:spcPts val="0"/>
              </a:spcBef>
              <a:spcAft>
                <a:spcPts val="0"/>
              </a:spcAft>
              <a:buNone/>
              <a:defRPr b="1" i="0" sz="1200" u="none" cap="none" strike="noStrike">
                <a:solidFill>
                  <a:srgbClr val="9E8AD6"/>
                </a:solidFill>
                <a:latin typeface="Arial"/>
                <a:ea typeface="Arial"/>
                <a:cs typeface="Arial"/>
                <a:sym typeface="Arial"/>
              </a:defRPr>
            </a:lvl8pPr>
            <a:lvl9pPr indent="0" lvl="8" marL="0" marR="0" algn="ctr">
              <a:spcBef>
                <a:spcPts val="0"/>
              </a:spcBef>
              <a:spcAft>
                <a:spcPts val="0"/>
              </a:spcAft>
              <a:buNone/>
              <a:defRPr b="1" i="0" sz="1200" u="none" cap="none" strike="noStrike">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99" name="Shape 99"/>
        <p:cNvGrpSpPr/>
        <p:nvPr/>
      </p:nvGrpSpPr>
      <p:grpSpPr>
        <a:xfrm>
          <a:off x="0" y="0"/>
          <a:ext cx="0" cy="0"/>
          <a:chOff x="0" y="0"/>
          <a:chExt cx="0" cy="0"/>
        </a:xfrm>
      </p:grpSpPr>
      <p:grpSp>
        <p:nvGrpSpPr>
          <p:cNvPr id="100" name="Google Shape;100;p30"/>
          <p:cNvGrpSpPr/>
          <p:nvPr/>
        </p:nvGrpSpPr>
        <p:grpSpPr>
          <a:xfrm>
            <a:off x="4267200" y="0"/>
            <a:ext cx="4876800" cy="6858000"/>
            <a:chOff x="4267200" y="0"/>
            <a:chExt cx="4876800" cy="6858000"/>
          </a:xfrm>
        </p:grpSpPr>
        <p:pic>
          <p:nvPicPr>
            <p:cNvPr descr="Overlay-Blank.jpg" id="101" name="Google Shape;101;p30"/>
            <p:cNvPicPr preferRelativeResize="0"/>
            <p:nvPr/>
          </p:nvPicPr>
          <p:blipFill rotWithShape="1">
            <a:blip r:embed="rId2">
              <a:alphaModFix/>
            </a:blip>
            <a:srcRect b="0" l="4301" r="46874" t="0"/>
            <a:stretch/>
          </p:blipFill>
          <p:spPr>
            <a:xfrm>
              <a:off x="4495800" y="0"/>
              <a:ext cx="4648200" cy="6858000"/>
            </a:xfrm>
            <a:prstGeom prst="rect">
              <a:avLst/>
            </a:prstGeom>
            <a:noFill/>
            <a:ln>
              <a:noFill/>
            </a:ln>
          </p:spPr>
        </p:pic>
        <p:pic>
          <p:nvPicPr>
            <p:cNvPr descr="Overlay-VerticalBridge.jpg" id="102" name="Google Shape;102;p30"/>
            <p:cNvPicPr preferRelativeResize="0"/>
            <p:nvPr/>
          </p:nvPicPr>
          <p:blipFill rotWithShape="1">
            <a:blip r:embed="rId3">
              <a:alphaModFix/>
            </a:blip>
            <a:srcRect b="0" l="0" r="0" t="0"/>
            <a:stretch/>
          </p:blipFill>
          <p:spPr>
            <a:xfrm flipH="1">
              <a:off x="4267200" y="0"/>
              <a:ext cx="267891" cy="6858000"/>
            </a:xfrm>
            <a:prstGeom prst="rect">
              <a:avLst/>
            </a:prstGeom>
            <a:noFill/>
            <a:ln>
              <a:noFill/>
            </a:ln>
          </p:spPr>
        </p:pic>
      </p:grpSp>
      <p:sp>
        <p:nvSpPr>
          <p:cNvPr id="103" name="Google Shape;103;p30"/>
          <p:cNvSpPr txBox="1"/>
          <p:nvPr>
            <p:ph type="title"/>
          </p:nvPr>
        </p:nvSpPr>
        <p:spPr>
          <a:xfrm>
            <a:off x="381000" y="609600"/>
            <a:ext cx="3612776" cy="1537447"/>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b="0" sz="3600"/>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104" name="Google Shape;104;p30"/>
          <p:cNvSpPr txBox="1"/>
          <p:nvPr>
            <p:ph idx="1" type="body"/>
          </p:nvPr>
        </p:nvSpPr>
        <p:spPr>
          <a:xfrm>
            <a:off x="4885859" y="381001"/>
            <a:ext cx="3813174" cy="5697537"/>
          </a:xfrm>
          <a:prstGeom prst="rect">
            <a:avLst/>
          </a:prstGeom>
          <a:noFill/>
          <a:ln>
            <a:noFill/>
          </a:ln>
        </p:spPr>
        <p:txBody>
          <a:bodyPr anchorCtr="0" anchor="t" bIns="45700" lIns="91425" spcFirstLastPara="1" rIns="91425" wrap="square" tIns="45700">
            <a:normAutofit/>
          </a:bodyPr>
          <a:lstStyle>
            <a:lvl1pPr indent="-381000" lvl="0" marL="457200" algn="l">
              <a:spcBef>
                <a:spcPts val="2400"/>
              </a:spcBef>
              <a:spcAft>
                <a:spcPts val="0"/>
              </a:spcAft>
              <a:buSzPts val="2400"/>
              <a:buChar char="•"/>
              <a:defRPr b="0" sz="2400"/>
            </a:lvl1pPr>
            <a:lvl2pPr indent="-368300" lvl="1" marL="914400" algn="l">
              <a:spcBef>
                <a:spcPts val="600"/>
              </a:spcBef>
              <a:spcAft>
                <a:spcPts val="0"/>
              </a:spcAft>
              <a:buSzPts val="2200"/>
              <a:buChar char="•"/>
              <a:defRPr b="0" sz="2200"/>
            </a:lvl2pPr>
            <a:lvl3pPr indent="-355600" lvl="2" marL="1371600" algn="l">
              <a:spcBef>
                <a:spcPts val="600"/>
              </a:spcBef>
              <a:spcAft>
                <a:spcPts val="0"/>
              </a:spcAft>
              <a:buSzPts val="2000"/>
              <a:buChar char="•"/>
              <a:defRPr b="0" sz="2000"/>
            </a:lvl3pPr>
            <a:lvl4pPr indent="-342900" lvl="3" marL="1828800" algn="l">
              <a:spcBef>
                <a:spcPts val="600"/>
              </a:spcBef>
              <a:spcAft>
                <a:spcPts val="0"/>
              </a:spcAft>
              <a:buSzPts val="1800"/>
              <a:buChar char="•"/>
              <a:defRPr b="0" sz="1800"/>
            </a:lvl4pPr>
            <a:lvl5pPr indent="-342900" lvl="4" marL="2286000" algn="l">
              <a:spcBef>
                <a:spcPts val="600"/>
              </a:spcBef>
              <a:spcAft>
                <a:spcPts val="0"/>
              </a:spcAft>
              <a:buSzPts val="1800"/>
              <a:buChar char="•"/>
              <a:defRPr b="0" sz="18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05" name="Google Shape;105;p30"/>
          <p:cNvSpPr txBox="1"/>
          <p:nvPr>
            <p:ph idx="2" type="body"/>
          </p:nvPr>
        </p:nvSpPr>
        <p:spPr>
          <a:xfrm>
            <a:off x="381000" y="2209801"/>
            <a:ext cx="3612776" cy="3200400"/>
          </a:xfrm>
          <a:prstGeom prst="rect">
            <a:avLst/>
          </a:prstGeom>
          <a:noFill/>
          <a:ln>
            <a:noFill/>
          </a:ln>
        </p:spPr>
        <p:txBody>
          <a:bodyPr anchorCtr="0" anchor="t" bIns="45700" lIns="91425" spcFirstLastPara="1" rIns="91425" wrap="square" tIns="45700">
            <a:normAutofit/>
          </a:bodyPr>
          <a:lstStyle>
            <a:lvl1pPr indent="-228600" lvl="0" marL="457200" algn="ctr">
              <a:spcBef>
                <a:spcPts val="2400"/>
              </a:spcBef>
              <a:spcAft>
                <a:spcPts val="0"/>
              </a:spcAft>
              <a:buSzPts val="1800"/>
              <a:buNone/>
              <a:defRPr b="0" sz="18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06" name="Google Shape;106;p30"/>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0"/>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0"/>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200" u="none" cap="none" strike="noStrike">
                <a:solidFill>
                  <a:srgbClr val="9E8AD6"/>
                </a:solidFill>
                <a:latin typeface="Arial"/>
                <a:ea typeface="Arial"/>
                <a:cs typeface="Arial"/>
                <a:sym typeface="Arial"/>
              </a:defRPr>
            </a:lvl1pPr>
            <a:lvl2pPr indent="0" lvl="1" marL="0" marR="0" algn="ctr">
              <a:spcBef>
                <a:spcPts val="0"/>
              </a:spcBef>
              <a:spcAft>
                <a:spcPts val="0"/>
              </a:spcAft>
              <a:buNone/>
              <a:defRPr b="1" i="0" sz="1200" u="none" cap="none" strike="noStrike">
                <a:solidFill>
                  <a:srgbClr val="9E8AD6"/>
                </a:solidFill>
                <a:latin typeface="Arial"/>
                <a:ea typeface="Arial"/>
                <a:cs typeface="Arial"/>
                <a:sym typeface="Arial"/>
              </a:defRPr>
            </a:lvl2pPr>
            <a:lvl3pPr indent="0" lvl="2" marL="0" marR="0" algn="ctr">
              <a:spcBef>
                <a:spcPts val="0"/>
              </a:spcBef>
              <a:spcAft>
                <a:spcPts val="0"/>
              </a:spcAft>
              <a:buNone/>
              <a:defRPr b="1" i="0" sz="1200" u="none" cap="none" strike="noStrike">
                <a:solidFill>
                  <a:srgbClr val="9E8AD6"/>
                </a:solidFill>
                <a:latin typeface="Arial"/>
                <a:ea typeface="Arial"/>
                <a:cs typeface="Arial"/>
                <a:sym typeface="Arial"/>
              </a:defRPr>
            </a:lvl3pPr>
            <a:lvl4pPr indent="0" lvl="3" marL="0" marR="0" algn="ctr">
              <a:spcBef>
                <a:spcPts val="0"/>
              </a:spcBef>
              <a:spcAft>
                <a:spcPts val="0"/>
              </a:spcAft>
              <a:buNone/>
              <a:defRPr b="1" i="0" sz="1200" u="none" cap="none" strike="noStrike">
                <a:solidFill>
                  <a:srgbClr val="9E8AD6"/>
                </a:solidFill>
                <a:latin typeface="Arial"/>
                <a:ea typeface="Arial"/>
                <a:cs typeface="Arial"/>
                <a:sym typeface="Arial"/>
              </a:defRPr>
            </a:lvl4pPr>
            <a:lvl5pPr indent="0" lvl="4" marL="0" marR="0" algn="ctr">
              <a:spcBef>
                <a:spcPts val="0"/>
              </a:spcBef>
              <a:spcAft>
                <a:spcPts val="0"/>
              </a:spcAft>
              <a:buNone/>
              <a:defRPr b="1" i="0" sz="1200" u="none" cap="none" strike="noStrike">
                <a:solidFill>
                  <a:srgbClr val="9E8AD6"/>
                </a:solidFill>
                <a:latin typeface="Arial"/>
                <a:ea typeface="Arial"/>
                <a:cs typeface="Arial"/>
                <a:sym typeface="Arial"/>
              </a:defRPr>
            </a:lvl5pPr>
            <a:lvl6pPr indent="0" lvl="5" marL="0" marR="0" algn="ctr">
              <a:spcBef>
                <a:spcPts val="0"/>
              </a:spcBef>
              <a:spcAft>
                <a:spcPts val="0"/>
              </a:spcAft>
              <a:buNone/>
              <a:defRPr b="1" i="0" sz="1200" u="none" cap="none" strike="noStrike">
                <a:solidFill>
                  <a:srgbClr val="9E8AD6"/>
                </a:solidFill>
                <a:latin typeface="Arial"/>
                <a:ea typeface="Arial"/>
                <a:cs typeface="Arial"/>
                <a:sym typeface="Arial"/>
              </a:defRPr>
            </a:lvl6pPr>
            <a:lvl7pPr indent="0" lvl="6" marL="0" marR="0" algn="ctr">
              <a:spcBef>
                <a:spcPts val="0"/>
              </a:spcBef>
              <a:spcAft>
                <a:spcPts val="0"/>
              </a:spcAft>
              <a:buNone/>
              <a:defRPr b="1" i="0" sz="1200" u="none" cap="none" strike="noStrike">
                <a:solidFill>
                  <a:srgbClr val="9E8AD6"/>
                </a:solidFill>
                <a:latin typeface="Arial"/>
                <a:ea typeface="Arial"/>
                <a:cs typeface="Arial"/>
                <a:sym typeface="Arial"/>
              </a:defRPr>
            </a:lvl7pPr>
            <a:lvl8pPr indent="0" lvl="7" marL="0" marR="0" algn="ctr">
              <a:spcBef>
                <a:spcPts val="0"/>
              </a:spcBef>
              <a:spcAft>
                <a:spcPts val="0"/>
              </a:spcAft>
              <a:buNone/>
              <a:defRPr b="1" i="0" sz="1200" u="none" cap="none" strike="noStrike">
                <a:solidFill>
                  <a:srgbClr val="9E8AD6"/>
                </a:solidFill>
                <a:latin typeface="Arial"/>
                <a:ea typeface="Arial"/>
                <a:cs typeface="Arial"/>
                <a:sym typeface="Arial"/>
              </a:defRPr>
            </a:lvl8pPr>
            <a:lvl9pPr indent="0" lvl="8" marL="0" marR="0" algn="ctr">
              <a:spcBef>
                <a:spcPts val="0"/>
              </a:spcBef>
              <a:spcAft>
                <a:spcPts val="0"/>
              </a:spcAft>
              <a:buNone/>
              <a:defRPr b="1" i="0" sz="1200" u="none" cap="none" strike="noStrike">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7.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lvl1pPr lvl="0" marR="0" rtl="0" algn="ctr">
              <a:lnSpc>
                <a:spcPct val="111111"/>
              </a:lnSpc>
              <a:spcBef>
                <a:spcPts val="0"/>
              </a:spcBef>
              <a:spcAft>
                <a:spcPts val="0"/>
              </a:spcAft>
              <a:buSzPts val="1400"/>
              <a:buNone/>
              <a:defRPr b="0" i="0" sz="5400" u="none" cap="none" strike="noStrike">
                <a:solidFill>
                  <a:schemeClr val="dk2"/>
                </a:solidFill>
                <a:latin typeface="Candara"/>
                <a:ea typeface="Candara"/>
                <a:cs typeface="Candara"/>
                <a:sym typeface="Candara"/>
              </a:defRPr>
            </a:lvl1pPr>
            <a:lvl2pPr lvl="1" marR="0" rtl="0" algn="ctr">
              <a:lnSpc>
                <a:spcPct val="111111"/>
              </a:lnSpc>
              <a:spcBef>
                <a:spcPts val="0"/>
              </a:spcBef>
              <a:spcAft>
                <a:spcPts val="0"/>
              </a:spcAft>
              <a:buSzPts val="1400"/>
              <a:buNone/>
              <a:defRPr b="0" i="0" sz="5400" u="none" cap="none" strike="noStrike">
                <a:solidFill>
                  <a:schemeClr val="dk2"/>
                </a:solidFill>
                <a:latin typeface="Candara"/>
                <a:ea typeface="Candara"/>
                <a:cs typeface="Candara"/>
                <a:sym typeface="Candara"/>
              </a:defRPr>
            </a:lvl2pPr>
            <a:lvl3pPr lvl="2" marR="0" rtl="0" algn="ctr">
              <a:lnSpc>
                <a:spcPct val="111111"/>
              </a:lnSpc>
              <a:spcBef>
                <a:spcPts val="0"/>
              </a:spcBef>
              <a:spcAft>
                <a:spcPts val="0"/>
              </a:spcAft>
              <a:buSzPts val="1400"/>
              <a:buNone/>
              <a:defRPr b="0" i="0" sz="5400" u="none" cap="none" strike="noStrike">
                <a:solidFill>
                  <a:schemeClr val="dk2"/>
                </a:solidFill>
                <a:latin typeface="Candara"/>
                <a:ea typeface="Candara"/>
                <a:cs typeface="Candara"/>
                <a:sym typeface="Candara"/>
              </a:defRPr>
            </a:lvl3pPr>
            <a:lvl4pPr lvl="3" marR="0" rtl="0" algn="ctr">
              <a:lnSpc>
                <a:spcPct val="111111"/>
              </a:lnSpc>
              <a:spcBef>
                <a:spcPts val="0"/>
              </a:spcBef>
              <a:spcAft>
                <a:spcPts val="0"/>
              </a:spcAft>
              <a:buSzPts val="1400"/>
              <a:buNone/>
              <a:defRPr b="0" i="0" sz="5400" u="none" cap="none" strike="noStrike">
                <a:solidFill>
                  <a:schemeClr val="dk2"/>
                </a:solidFill>
                <a:latin typeface="Candara"/>
                <a:ea typeface="Candara"/>
                <a:cs typeface="Candara"/>
                <a:sym typeface="Candara"/>
              </a:defRPr>
            </a:lvl4pPr>
            <a:lvl5pPr lvl="4" marR="0" rtl="0" algn="ctr">
              <a:lnSpc>
                <a:spcPct val="111111"/>
              </a:lnSpc>
              <a:spcBef>
                <a:spcPts val="0"/>
              </a:spcBef>
              <a:spcAft>
                <a:spcPts val="0"/>
              </a:spcAft>
              <a:buSzPts val="1400"/>
              <a:buNone/>
              <a:defRPr b="0" i="0" sz="5400" u="none" cap="none" strike="noStrike">
                <a:solidFill>
                  <a:schemeClr val="dk2"/>
                </a:solidFill>
                <a:latin typeface="Candara"/>
                <a:ea typeface="Candara"/>
                <a:cs typeface="Candara"/>
                <a:sym typeface="Candara"/>
              </a:defRPr>
            </a:lvl5pPr>
            <a:lvl6pPr lvl="5" marR="0" rtl="0" algn="ctr">
              <a:lnSpc>
                <a:spcPct val="111111"/>
              </a:lnSpc>
              <a:spcBef>
                <a:spcPts val="0"/>
              </a:spcBef>
              <a:spcAft>
                <a:spcPts val="0"/>
              </a:spcAft>
              <a:buSzPts val="1400"/>
              <a:buNone/>
              <a:defRPr b="0" i="0" sz="5400" u="none" cap="none" strike="noStrike">
                <a:solidFill>
                  <a:schemeClr val="dk2"/>
                </a:solidFill>
                <a:latin typeface="Candara"/>
                <a:ea typeface="Candara"/>
                <a:cs typeface="Candara"/>
                <a:sym typeface="Candara"/>
              </a:defRPr>
            </a:lvl6pPr>
            <a:lvl7pPr lvl="6" marR="0" rtl="0" algn="ctr">
              <a:lnSpc>
                <a:spcPct val="111111"/>
              </a:lnSpc>
              <a:spcBef>
                <a:spcPts val="0"/>
              </a:spcBef>
              <a:spcAft>
                <a:spcPts val="0"/>
              </a:spcAft>
              <a:buSzPts val="1400"/>
              <a:buNone/>
              <a:defRPr b="0" i="0" sz="5400" u="none" cap="none" strike="noStrike">
                <a:solidFill>
                  <a:schemeClr val="dk2"/>
                </a:solidFill>
                <a:latin typeface="Candara"/>
                <a:ea typeface="Candara"/>
                <a:cs typeface="Candara"/>
                <a:sym typeface="Candara"/>
              </a:defRPr>
            </a:lvl7pPr>
            <a:lvl8pPr lvl="7" marR="0" rtl="0" algn="ctr">
              <a:lnSpc>
                <a:spcPct val="111111"/>
              </a:lnSpc>
              <a:spcBef>
                <a:spcPts val="0"/>
              </a:spcBef>
              <a:spcAft>
                <a:spcPts val="0"/>
              </a:spcAft>
              <a:buSzPts val="1400"/>
              <a:buNone/>
              <a:defRPr b="0" i="0" sz="5400" u="none" cap="none" strike="noStrike">
                <a:solidFill>
                  <a:schemeClr val="dk2"/>
                </a:solidFill>
                <a:latin typeface="Candara"/>
                <a:ea typeface="Candara"/>
                <a:cs typeface="Candara"/>
                <a:sym typeface="Candara"/>
              </a:defRPr>
            </a:lvl8pPr>
            <a:lvl9pPr lvl="8" marR="0" rtl="0" algn="ctr">
              <a:lnSpc>
                <a:spcPct val="111111"/>
              </a:lnSpc>
              <a:spcBef>
                <a:spcPts val="0"/>
              </a:spcBef>
              <a:spcAft>
                <a:spcPts val="0"/>
              </a:spcAft>
              <a:buSzPts val="1400"/>
              <a:buNone/>
              <a:defRPr b="0" i="0" sz="5400" u="none" cap="none" strike="noStrike">
                <a:solidFill>
                  <a:schemeClr val="dk2"/>
                </a:solidFill>
                <a:latin typeface="Candara"/>
                <a:ea typeface="Candara"/>
                <a:cs typeface="Candara"/>
                <a:sym typeface="Candara"/>
              </a:defRPr>
            </a:lvl9pPr>
          </a:lstStyle>
          <a:p/>
        </p:txBody>
      </p:sp>
      <p:sp>
        <p:nvSpPr>
          <p:cNvPr id="11" name="Google Shape;11;p21"/>
          <p:cNvSpPr txBox="1"/>
          <p:nvPr>
            <p:ph idx="1" type="body"/>
          </p:nvPr>
        </p:nvSpPr>
        <p:spPr>
          <a:xfrm>
            <a:off x="792163" y="1762125"/>
            <a:ext cx="7570787" cy="4289425"/>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2400"/>
              </a:spcBef>
              <a:spcAft>
                <a:spcPts val="0"/>
              </a:spcAft>
              <a:buClr>
                <a:srgbClr val="BAABE3"/>
              </a:buClr>
              <a:buSzPts val="2800"/>
              <a:buFont typeface="Candara"/>
              <a:buChar char="•"/>
              <a:defRPr b="0" i="0" sz="2800" u="none" cap="none" strike="noStrike">
                <a:solidFill>
                  <a:schemeClr val="dk2"/>
                </a:solidFill>
                <a:latin typeface="Candara"/>
                <a:ea typeface="Candara"/>
                <a:cs typeface="Candara"/>
                <a:sym typeface="Candara"/>
              </a:defRPr>
            </a:lvl1pPr>
            <a:lvl2pPr indent="-393700" lvl="1" marL="914400" marR="0" rtl="0" algn="l">
              <a:spcBef>
                <a:spcPts val="600"/>
              </a:spcBef>
              <a:spcAft>
                <a:spcPts val="0"/>
              </a:spcAft>
              <a:buClr>
                <a:schemeClr val="dk2"/>
              </a:buClr>
              <a:buSzPts val="2600"/>
              <a:buFont typeface="Candara"/>
              <a:buChar char="•"/>
              <a:defRPr b="0" i="0" sz="2600" u="none" cap="none" strike="noStrike">
                <a:solidFill>
                  <a:schemeClr val="dk2"/>
                </a:solidFill>
                <a:latin typeface="Candara"/>
                <a:ea typeface="Candara"/>
                <a:cs typeface="Candara"/>
                <a:sym typeface="Candara"/>
              </a:defRPr>
            </a:lvl2pPr>
            <a:lvl3pPr indent="-381000" lvl="2" marL="1371600" marR="0" rtl="0" algn="l">
              <a:spcBef>
                <a:spcPts val="600"/>
              </a:spcBef>
              <a:spcAft>
                <a:spcPts val="0"/>
              </a:spcAft>
              <a:buClr>
                <a:srgbClr val="BAABE3"/>
              </a:buClr>
              <a:buSzPts val="2400"/>
              <a:buFont typeface="Candara"/>
              <a:buChar char="•"/>
              <a:defRPr b="0" i="0" sz="2400" u="none" cap="none" strike="noStrike">
                <a:solidFill>
                  <a:schemeClr val="dk2"/>
                </a:solidFill>
                <a:latin typeface="Candara"/>
                <a:ea typeface="Candara"/>
                <a:cs typeface="Candara"/>
                <a:sym typeface="Candara"/>
              </a:defRPr>
            </a:lvl3pPr>
            <a:lvl4pPr indent="-368300" lvl="3" marL="1828800" marR="0" rtl="0" algn="l">
              <a:spcBef>
                <a:spcPts val="600"/>
              </a:spcBef>
              <a:spcAft>
                <a:spcPts val="0"/>
              </a:spcAft>
              <a:buClr>
                <a:schemeClr val="dk2"/>
              </a:buClr>
              <a:buSzPts val="2200"/>
              <a:buFont typeface="Candara"/>
              <a:buChar char="•"/>
              <a:defRPr b="0" i="0" sz="2200" u="none" cap="none" strike="noStrike">
                <a:solidFill>
                  <a:schemeClr val="dk2"/>
                </a:solidFill>
                <a:latin typeface="Candara"/>
                <a:ea typeface="Candara"/>
                <a:cs typeface="Candara"/>
                <a:sym typeface="Candara"/>
              </a:defRPr>
            </a:lvl4pPr>
            <a:lvl5pPr indent="-355600" lvl="4" marL="2286000" marR="0" rtl="0" algn="l">
              <a:spcBef>
                <a:spcPts val="600"/>
              </a:spcBef>
              <a:spcAft>
                <a:spcPts val="0"/>
              </a:spcAft>
              <a:buClr>
                <a:srgbClr val="BAABE3"/>
              </a:buClr>
              <a:buSzPts val="2000"/>
              <a:buFont typeface="Candara"/>
              <a:buChar char="•"/>
              <a:defRPr b="0" i="0" sz="2000" u="none" cap="none" strike="noStrike">
                <a:solidFill>
                  <a:schemeClr val="dk2"/>
                </a:solidFill>
                <a:latin typeface="Candara"/>
                <a:ea typeface="Candara"/>
                <a:cs typeface="Candara"/>
                <a:sym typeface="Candar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9pPr>
          </a:lstStyle>
          <a:p/>
        </p:txBody>
      </p:sp>
      <p:sp>
        <p:nvSpPr>
          <p:cNvPr id="12" name="Google Shape;12;p21"/>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200" u="none" cap="none" strike="noStrike">
                <a:solidFill>
                  <a:srgbClr val="9E8AD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1"/>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1" i="0" sz="1200" u="none" cap="none" strike="noStrike">
                <a:solidFill>
                  <a:srgbClr val="9E8AD6"/>
                </a:solidFill>
                <a:latin typeface="Arial"/>
                <a:ea typeface="Arial"/>
                <a:cs typeface="Arial"/>
                <a:sym typeface="Arial"/>
              </a:defRPr>
            </a:lvl1pPr>
            <a:lvl2pPr indent="0" lvl="1" marL="0" marR="0" rtl="0" algn="ctr">
              <a:spcBef>
                <a:spcPts val="0"/>
              </a:spcBef>
              <a:spcAft>
                <a:spcPts val="0"/>
              </a:spcAft>
              <a:buNone/>
              <a:defRPr b="1" i="0" sz="1200" u="none" cap="none" strike="noStrike">
                <a:solidFill>
                  <a:srgbClr val="9E8AD6"/>
                </a:solidFill>
                <a:latin typeface="Arial"/>
                <a:ea typeface="Arial"/>
                <a:cs typeface="Arial"/>
                <a:sym typeface="Arial"/>
              </a:defRPr>
            </a:lvl2pPr>
            <a:lvl3pPr indent="0" lvl="2" marL="0" marR="0" rtl="0" algn="ctr">
              <a:spcBef>
                <a:spcPts val="0"/>
              </a:spcBef>
              <a:spcAft>
                <a:spcPts val="0"/>
              </a:spcAft>
              <a:buNone/>
              <a:defRPr b="1" i="0" sz="1200" u="none" cap="none" strike="noStrike">
                <a:solidFill>
                  <a:srgbClr val="9E8AD6"/>
                </a:solidFill>
                <a:latin typeface="Arial"/>
                <a:ea typeface="Arial"/>
                <a:cs typeface="Arial"/>
                <a:sym typeface="Arial"/>
              </a:defRPr>
            </a:lvl3pPr>
            <a:lvl4pPr indent="0" lvl="3" marL="0" marR="0" rtl="0" algn="ctr">
              <a:spcBef>
                <a:spcPts val="0"/>
              </a:spcBef>
              <a:spcAft>
                <a:spcPts val="0"/>
              </a:spcAft>
              <a:buNone/>
              <a:defRPr b="1" i="0" sz="1200" u="none" cap="none" strike="noStrike">
                <a:solidFill>
                  <a:srgbClr val="9E8AD6"/>
                </a:solidFill>
                <a:latin typeface="Arial"/>
                <a:ea typeface="Arial"/>
                <a:cs typeface="Arial"/>
                <a:sym typeface="Arial"/>
              </a:defRPr>
            </a:lvl4pPr>
            <a:lvl5pPr indent="0" lvl="4" marL="0" marR="0" rtl="0" algn="ctr">
              <a:spcBef>
                <a:spcPts val="0"/>
              </a:spcBef>
              <a:spcAft>
                <a:spcPts val="0"/>
              </a:spcAft>
              <a:buNone/>
              <a:defRPr b="1" i="0" sz="1200" u="none" cap="none" strike="noStrike">
                <a:solidFill>
                  <a:srgbClr val="9E8AD6"/>
                </a:solidFill>
                <a:latin typeface="Arial"/>
                <a:ea typeface="Arial"/>
                <a:cs typeface="Arial"/>
                <a:sym typeface="Arial"/>
              </a:defRPr>
            </a:lvl5pPr>
            <a:lvl6pPr indent="0" lvl="5" marL="0" marR="0" rtl="0" algn="ctr">
              <a:spcBef>
                <a:spcPts val="0"/>
              </a:spcBef>
              <a:spcAft>
                <a:spcPts val="0"/>
              </a:spcAft>
              <a:buNone/>
              <a:defRPr b="1" i="0" sz="1200" u="none" cap="none" strike="noStrike">
                <a:solidFill>
                  <a:srgbClr val="9E8AD6"/>
                </a:solidFill>
                <a:latin typeface="Arial"/>
                <a:ea typeface="Arial"/>
                <a:cs typeface="Arial"/>
                <a:sym typeface="Arial"/>
              </a:defRPr>
            </a:lvl6pPr>
            <a:lvl7pPr indent="0" lvl="6" marL="0" marR="0" rtl="0" algn="ctr">
              <a:spcBef>
                <a:spcPts val="0"/>
              </a:spcBef>
              <a:spcAft>
                <a:spcPts val="0"/>
              </a:spcAft>
              <a:buNone/>
              <a:defRPr b="1" i="0" sz="1200" u="none" cap="none" strike="noStrike">
                <a:solidFill>
                  <a:srgbClr val="9E8AD6"/>
                </a:solidFill>
                <a:latin typeface="Arial"/>
                <a:ea typeface="Arial"/>
                <a:cs typeface="Arial"/>
                <a:sym typeface="Arial"/>
              </a:defRPr>
            </a:lvl7pPr>
            <a:lvl8pPr indent="0" lvl="7" marL="0" marR="0" rtl="0" algn="ctr">
              <a:spcBef>
                <a:spcPts val="0"/>
              </a:spcBef>
              <a:spcAft>
                <a:spcPts val="0"/>
              </a:spcAft>
              <a:buNone/>
              <a:defRPr b="1" i="0" sz="1200" u="none" cap="none" strike="noStrike">
                <a:solidFill>
                  <a:srgbClr val="9E8AD6"/>
                </a:solidFill>
                <a:latin typeface="Arial"/>
                <a:ea typeface="Arial"/>
                <a:cs typeface="Arial"/>
                <a:sym typeface="Arial"/>
              </a:defRPr>
            </a:lvl8pPr>
            <a:lvl9pPr indent="0" lvl="8" marL="0" marR="0" rtl="0" algn="ctr">
              <a:spcBef>
                <a:spcPts val="0"/>
              </a:spcBef>
              <a:spcAft>
                <a:spcPts val="0"/>
              </a:spcAft>
              <a:buNone/>
              <a:defRPr b="1" i="0" sz="1200" u="none" cap="none" strike="noStrike">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4" name="Google Shape;14;p21"/>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9E8AD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vmlDrawing" Target="../drawings/vmlDrawing1.vml"/><Relationship Id="rId4" Type="http://schemas.openxmlformats.org/officeDocument/2006/relationships/package" Target="../embeddings/Microsoft_Office_Word_Document1.docx"/><Relationship Id="rId5" Type="http://schemas.openxmlformats.org/officeDocument/2006/relationships/package" Target="../embeddings/Microsoft_Office_Word_Document1.docx"/><Relationship Id="rId6"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9" name="Shape 149"/>
        <p:cNvGrpSpPr/>
        <p:nvPr/>
      </p:nvGrpSpPr>
      <p:grpSpPr>
        <a:xfrm>
          <a:off x="0" y="0"/>
          <a:ext cx="0" cy="0"/>
          <a:chOff x="0" y="0"/>
          <a:chExt cx="0" cy="0"/>
        </a:xfrm>
      </p:grpSpPr>
      <p:sp>
        <p:nvSpPr>
          <p:cNvPr id="150" name="Google Shape;150;p1"/>
          <p:cNvSpPr txBox="1"/>
          <p:nvPr>
            <p:ph type="ctrTitle"/>
          </p:nvPr>
        </p:nvSpPr>
        <p:spPr>
          <a:xfrm>
            <a:off x="1835696" y="1772816"/>
            <a:ext cx="5446713" cy="1470025"/>
          </a:xfrm>
          <a:prstGeom prst="rect">
            <a:avLst/>
          </a:prstGeom>
          <a:noFill/>
          <a:ln>
            <a:noFill/>
          </a:ln>
        </p:spPr>
        <p:txBody>
          <a:bodyPr anchorCtr="0" anchor="b" bIns="45700" lIns="91425" spcFirstLastPara="1" rIns="91425" wrap="square" tIns="45700">
            <a:noAutofit/>
          </a:bodyPr>
          <a:lstStyle/>
          <a:p>
            <a:pPr indent="0" lvl="0" marL="0" rtl="0" algn="ctr">
              <a:lnSpc>
                <a:spcPct val="104615"/>
              </a:lnSpc>
              <a:spcBef>
                <a:spcPts val="0"/>
              </a:spcBef>
              <a:spcAft>
                <a:spcPts val="0"/>
              </a:spcAft>
              <a:buNone/>
            </a:pPr>
            <a:r>
              <a:rPr lang="en-US"/>
              <a:t>Chapter 13</a:t>
            </a:r>
            <a:endParaRPr/>
          </a:p>
        </p:txBody>
      </p:sp>
      <p:sp>
        <p:nvSpPr>
          <p:cNvPr id="151" name="Google Shape;151;p1"/>
          <p:cNvSpPr txBox="1"/>
          <p:nvPr>
            <p:ph idx="1" type="subTitle"/>
          </p:nvPr>
        </p:nvSpPr>
        <p:spPr>
          <a:xfrm>
            <a:off x="1505496" y="3412703"/>
            <a:ext cx="6096000" cy="852488"/>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3600"/>
              <a:buNone/>
            </a:pPr>
            <a:r>
              <a:rPr lang="en-US" sz="3600"/>
              <a:t>Digital Signatures</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5" name="Shape 285"/>
        <p:cNvGrpSpPr/>
        <p:nvPr/>
      </p:nvGrpSpPr>
      <p:grpSpPr>
        <a:xfrm>
          <a:off x="0" y="0"/>
          <a:ext cx="0" cy="0"/>
          <a:chOff x="0" y="0"/>
          <a:chExt cx="0" cy="0"/>
        </a:xfrm>
      </p:grpSpPr>
      <p:sp>
        <p:nvSpPr>
          <p:cNvPr id="286" name="Google Shape;286;p10"/>
          <p:cNvSpPr txBox="1"/>
          <p:nvPr>
            <p:ph type="title"/>
          </p:nvPr>
        </p:nvSpPr>
        <p:spPr>
          <a:xfrm>
            <a:off x="0" y="39688"/>
            <a:ext cx="9143999"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NIST Digital Signature Algorithm</a:t>
            </a:r>
            <a:endParaRPr/>
          </a:p>
        </p:txBody>
      </p:sp>
      <p:sp>
        <p:nvSpPr>
          <p:cNvPr id="287" name="Google Shape;287;p10"/>
          <p:cNvSpPr txBox="1"/>
          <p:nvPr>
            <p:ph idx="1" type="body"/>
          </p:nvPr>
        </p:nvSpPr>
        <p:spPr>
          <a:xfrm>
            <a:off x="792163" y="1762125"/>
            <a:ext cx="7570787" cy="471487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lang="en-US"/>
              <a:t>Published by NIST as Federal Information Processing Standard FIPS 186</a:t>
            </a:r>
            <a:endParaRPr/>
          </a:p>
          <a:p>
            <a:pPr indent="-342900" lvl="0" marL="342900" rtl="0" algn="l">
              <a:spcBef>
                <a:spcPts val="2400"/>
              </a:spcBef>
              <a:spcAft>
                <a:spcPts val="0"/>
              </a:spcAft>
              <a:buSzPts val="2800"/>
              <a:buChar char="•"/>
            </a:pPr>
            <a:r>
              <a:rPr lang="en-US"/>
              <a:t>Makes use of the Secure Hash Algorithm (SHA)</a:t>
            </a:r>
            <a:endParaRPr/>
          </a:p>
          <a:p>
            <a:pPr indent="-342900" lvl="0" marL="342900" rtl="0" algn="l">
              <a:spcBef>
                <a:spcPts val="2400"/>
              </a:spcBef>
              <a:spcAft>
                <a:spcPts val="0"/>
              </a:spcAft>
              <a:buSzPts val="2800"/>
              <a:buChar char="•"/>
            </a:pPr>
            <a:r>
              <a:rPr lang="en-US"/>
              <a:t>The latest version, FIPS 186-3, also incorporates digital signature algorithms based on RSA and on elliptic curve cryptography</a:t>
            </a:r>
            <a:endParaRPr/>
          </a:p>
        </p:txBody>
      </p:sp>
      <p:pic>
        <p:nvPicPr>
          <p:cNvPr id="288" name="Google Shape;288;p10"/>
          <p:cNvPicPr preferRelativeResize="0"/>
          <p:nvPr/>
        </p:nvPicPr>
        <p:blipFill rotWithShape="1">
          <a:blip r:embed="rId3">
            <a:alphaModFix/>
          </a:blip>
          <a:srcRect b="0" l="0" r="0" t="0"/>
          <a:stretch/>
        </p:blipFill>
        <p:spPr>
          <a:xfrm>
            <a:off x="6096000" y="4365104"/>
            <a:ext cx="2603500" cy="2044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3" name="Shape 293"/>
        <p:cNvGrpSpPr/>
        <p:nvPr/>
      </p:nvGrpSpPr>
      <p:grpSpPr>
        <a:xfrm>
          <a:off x="0" y="0"/>
          <a:ext cx="0" cy="0"/>
          <a:chOff x="0" y="0"/>
          <a:chExt cx="0" cy="0"/>
        </a:xfrm>
      </p:grpSpPr>
      <p:pic>
        <p:nvPicPr>
          <p:cNvPr descr="f02.pdf" id="294" name="Google Shape;294;p11"/>
          <p:cNvPicPr preferRelativeResize="0"/>
          <p:nvPr/>
        </p:nvPicPr>
        <p:blipFill rotWithShape="1">
          <a:blip r:embed="rId3">
            <a:alphaModFix/>
          </a:blip>
          <a:srcRect b="23636" l="0" r="0" t="19091"/>
          <a:stretch/>
        </p:blipFill>
        <p:spPr>
          <a:xfrm>
            <a:off x="155873" y="0"/>
            <a:ext cx="8841642" cy="6553200"/>
          </a:xfrm>
          <a:prstGeom prst="rect">
            <a:avLst/>
          </a:prstGeom>
          <a:noFill/>
          <a:ln>
            <a:noFill/>
          </a:ln>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9" name="Shape 299"/>
        <p:cNvGrpSpPr/>
        <p:nvPr/>
      </p:nvGrpSpPr>
      <p:grpSpPr>
        <a:xfrm>
          <a:off x="0" y="0"/>
          <a:ext cx="0" cy="0"/>
          <a:chOff x="0" y="0"/>
          <a:chExt cx="0" cy="0"/>
        </a:xfrm>
      </p:grpSpPr>
      <p:graphicFrame>
        <p:nvGraphicFramePr>
          <p:cNvPr id="300" name="Google Shape;300;p12"/>
          <p:cNvGraphicFramePr/>
          <p:nvPr/>
        </p:nvGraphicFramePr>
        <p:xfrm>
          <a:off x="228600" y="116632"/>
          <a:ext cx="8488995" cy="6180584"/>
        </p:xfrm>
        <a:graphic>
          <a:graphicData uri="http://schemas.openxmlformats.org/presentationml/2006/ole">
            <mc:AlternateContent>
              <mc:Choice Requires="v">
                <p:oleObj r:id="rId4" imgH="6180584" imgW="8488995" progId="Word.Document.12" spid="_x0000_s1">
                  <p:embed/>
                </p:oleObj>
              </mc:Choice>
              <mc:Fallback>
                <p:oleObj r:id="rId5" imgH="6180584" imgW="8488995" progId="Word.Document.12">
                  <p:embed/>
                  <p:pic>
                    <p:nvPicPr>
                      <p:cNvPr id="300" name="Google Shape;300;p12"/>
                      <p:cNvPicPr preferRelativeResize="0"/>
                      <p:nvPr/>
                    </p:nvPicPr>
                    <p:blipFill rotWithShape="1">
                      <a:blip r:embed="rId6">
                        <a:alphaModFix/>
                      </a:blip>
                      <a:srcRect b="0" l="0" r="0" t="0"/>
                      <a:stretch/>
                    </p:blipFill>
                    <p:spPr>
                      <a:xfrm>
                        <a:off x="228600" y="116632"/>
                        <a:ext cx="8488995" cy="6180584"/>
                      </a:xfrm>
                      <a:prstGeom prst="rect">
                        <a:avLst/>
                      </a:prstGeom>
                      <a:noFill/>
                      <a:ln>
                        <a:noFill/>
                      </a:ln>
                    </p:spPr>
                  </p:pic>
                </p:oleObj>
              </mc:Fallback>
            </mc:AlternateContent>
          </a:graphicData>
        </a:graphic>
      </p:graphicFrame>
    </p:spTree>
  </p:cSld>
  <p:clrMapOvr>
    <a:masterClrMapping/>
  </p:clrMapOvr>
  <p:transition spd="med">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5" name="Shape 305"/>
        <p:cNvGrpSpPr/>
        <p:nvPr/>
      </p:nvGrpSpPr>
      <p:grpSpPr>
        <a:xfrm>
          <a:off x="0" y="0"/>
          <a:ext cx="0" cy="0"/>
          <a:chOff x="0" y="0"/>
          <a:chExt cx="0" cy="0"/>
        </a:xfrm>
      </p:grpSpPr>
      <p:pic>
        <p:nvPicPr>
          <p:cNvPr descr="f04.pdf" id="306" name="Google Shape;306;p13"/>
          <p:cNvPicPr preferRelativeResize="0"/>
          <p:nvPr/>
        </p:nvPicPr>
        <p:blipFill rotWithShape="1">
          <a:blip r:embed="rId3">
            <a:alphaModFix/>
          </a:blip>
          <a:srcRect b="0" l="0" r="0" t="0"/>
          <a:stretch/>
        </p:blipFill>
        <p:spPr>
          <a:xfrm>
            <a:off x="1828800" y="-304800"/>
            <a:ext cx="5444767" cy="7046168"/>
          </a:xfrm>
          <a:prstGeom prst="rect">
            <a:avLst/>
          </a:prstGeom>
          <a:noFill/>
          <a:ln>
            <a:noFill/>
          </a:ln>
        </p:spPr>
      </p:pic>
    </p:spTree>
  </p:cSld>
  <p:clrMapOvr>
    <a:masterClrMapping/>
  </p:clrMapOvr>
  <p:transition spd="med">
    <p:push dir="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1" name="Shape 311"/>
        <p:cNvGrpSpPr/>
        <p:nvPr/>
      </p:nvGrpSpPr>
      <p:grpSpPr>
        <a:xfrm>
          <a:off x="0" y="0"/>
          <a:ext cx="0" cy="0"/>
          <a:chOff x="0" y="0"/>
          <a:chExt cx="0" cy="0"/>
        </a:xfrm>
      </p:grpSpPr>
      <p:sp>
        <p:nvSpPr>
          <p:cNvPr id="312" name="Google Shape;312;p14"/>
          <p:cNvSpPr txBox="1"/>
          <p:nvPr>
            <p:ph type="title"/>
          </p:nvPr>
        </p:nvSpPr>
        <p:spPr>
          <a:xfrm>
            <a:off x="0" y="39688"/>
            <a:ext cx="9143999"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Elliptic Curve Digital Signature Algorithm (ECDSA)</a:t>
            </a:r>
            <a:endParaRPr/>
          </a:p>
        </p:txBody>
      </p:sp>
      <p:sp>
        <p:nvSpPr>
          <p:cNvPr id="313" name="Google Shape;313;p14"/>
          <p:cNvSpPr/>
          <p:nvPr/>
        </p:nvSpPr>
        <p:spPr>
          <a:xfrm>
            <a:off x="792163" y="1556792"/>
            <a:ext cx="7570787" cy="4714875"/>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Four elements are involved:</a:t>
            </a:r>
            <a:endParaRPr b="0" i="0" sz="1800" u="none" cap="none" strike="noStrike">
              <a:solidFill>
                <a:schemeClr val="dk1"/>
              </a:solidFill>
              <a:latin typeface="Arial"/>
              <a:ea typeface="Arial"/>
              <a:cs typeface="Arial"/>
              <a:sym typeface="Arial"/>
            </a:endParaRPr>
          </a:p>
          <a:p>
            <a:pPr indent="-114300" lvl="2" marL="228600" marR="0" rtl="0" algn="l">
              <a:lnSpc>
                <a:spcPct val="75000"/>
              </a:lnSpc>
              <a:spcBef>
                <a:spcPts val="18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All those participating in the digital signature scheme use the same global domain parameters, which define an elliptic curve and a point of origin on the curve</a:t>
            </a:r>
            <a:endParaRPr b="0" i="0" sz="1800" u="none" cap="none" strike="noStrike">
              <a:solidFill>
                <a:schemeClr val="dk1"/>
              </a:solidFill>
              <a:latin typeface="Arial"/>
              <a:ea typeface="Arial"/>
              <a:cs typeface="Arial"/>
              <a:sym typeface="Arial"/>
            </a:endParaRPr>
          </a:p>
          <a:p>
            <a:pPr indent="-114300" lvl="2" marL="228600" marR="0" rtl="0" algn="l">
              <a:lnSpc>
                <a:spcPct val="75000"/>
              </a:lnSpc>
              <a:spcBef>
                <a:spcPts val="18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 signer must first generate a public, private key pair</a:t>
            </a:r>
            <a:endParaRPr b="0" i="0" sz="1800" u="none" cap="none" strike="noStrike">
              <a:solidFill>
                <a:schemeClr val="dk1"/>
              </a:solidFill>
              <a:latin typeface="Arial"/>
              <a:ea typeface="Arial"/>
              <a:cs typeface="Arial"/>
              <a:sym typeface="Arial"/>
            </a:endParaRPr>
          </a:p>
          <a:p>
            <a:pPr indent="-114300" lvl="2" marL="228600" marR="0" rtl="0" algn="l">
              <a:lnSpc>
                <a:spcPct val="75000"/>
              </a:lnSpc>
              <a:spcBef>
                <a:spcPts val="18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 hash value is generated for the message to be signed; using the private key, the domain parameters, and the hash value, a signature is generated</a:t>
            </a:r>
            <a:endParaRPr b="0" i="0" sz="1800" u="none" cap="none" strike="noStrike">
              <a:solidFill>
                <a:schemeClr val="dk1"/>
              </a:solidFill>
              <a:latin typeface="Arial"/>
              <a:ea typeface="Arial"/>
              <a:cs typeface="Arial"/>
              <a:sym typeface="Arial"/>
            </a:endParaRPr>
          </a:p>
          <a:p>
            <a:pPr indent="-114300" lvl="2" marL="228600" marR="0" rtl="0" algn="l">
              <a:lnSpc>
                <a:spcPct val="75000"/>
              </a:lnSpc>
              <a:spcBef>
                <a:spcPts val="18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To verify the signature, the verifier uses as input the signer’s public key, the domain parameters, and the integer </a:t>
            </a:r>
            <a:r>
              <a:rPr b="0" i="1" lang="en-US" sz="1800" u="none" cap="none" strike="noStrike">
                <a:solidFill>
                  <a:schemeClr val="dk1"/>
                </a:solidFill>
                <a:latin typeface="Arial"/>
                <a:ea typeface="Arial"/>
                <a:cs typeface="Arial"/>
                <a:sym typeface="Arial"/>
              </a:rPr>
              <a:t>s; </a:t>
            </a:r>
            <a:r>
              <a:rPr b="0" i="0" lang="en-US" sz="1800" u="none" cap="none" strike="noStrike">
                <a:solidFill>
                  <a:schemeClr val="dk1"/>
                </a:solidFill>
                <a:latin typeface="Arial"/>
                <a:ea typeface="Arial"/>
                <a:cs typeface="Arial"/>
                <a:sym typeface="Arial"/>
              </a:rPr>
              <a:t>the output is a value </a:t>
            </a:r>
            <a:r>
              <a:rPr b="0" i="1" lang="en-US" sz="1800" u="none" cap="none" strike="noStrike">
                <a:solidFill>
                  <a:schemeClr val="dk1"/>
                </a:solidFill>
                <a:latin typeface="Arial"/>
                <a:ea typeface="Arial"/>
                <a:cs typeface="Arial"/>
                <a:sym typeface="Arial"/>
              </a:rPr>
              <a:t>v </a:t>
            </a:r>
            <a:r>
              <a:rPr b="0" i="0" lang="en-US" sz="1800" u="none" cap="none" strike="noStrike">
                <a:solidFill>
                  <a:schemeClr val="dk1"/>
                </a:solidFill>
                <a:latin typeface="Arial"/>
                <a:ea typeface="Arial"/>
                <a:cs typeface="Arial"/>
                <a:sym typeface="Arial"/>
              </a:rPr>
              <a:t>that is compared to </a:t>
            </a:r>
            <a:r>
              <a:rPr b="0" i="1" lang="en-US" sz="1800" u="none" cap="none" strike="noStrike">
                <a:solidFill>
                  <a:schemeClr val="dk1"/>
                </a:solidFill>
                <a:latin typeface="Arial"/>
                <a:ea typeface="Arial"/>
                <a:cs typeface="Arial"/>
                <a:sym typeface="Arial"/>
              </a:rPr>
              <a:t>r </a:t>
            </a:r>
            <a:r>
              <a:rPr b="0" i="0" lang="en-US" sz="1800" u="none" cap="none" strike="noStrike">
                <a:solidFill>
                  <a:schemeClr val="dk1"/>
                </a:solidFill>
                <a:latin typeface="Arial"/>
                <a:ea typeface="Arial"/>
                <a:cs typeface="Arial"/>
                <a:sym typeface="Arial"/>
              </a:rPr>
              <a:t>; the signature is verified if the </a:t>
            </a:r>
            <a:r>
              <a:rPr b="0" i="1" lang="en-US" sz="1800" u="none" cap="none" strike="noStrike">
                <a:solidFill>
                  <a:schemeClr val="dk1"/>
                </a:solidFill>
                <a:latin typeface="Arial"/>
                <a:ea typeface="Arial"/>
                <a:cs typeface="Arial"/>
                <a:sym typeface="Arial"/>
              </a:rPr>
              <a:t>v = r</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8" name="Shape 318"/>
        <p:cNvGrpSpPr/>
        <p:nvPr/>
      </p:nvGrpSpPr>
      <p:grpSpPr>
        <a:xfrm>
          <a:off x="0" y="0"/>
          <a:ext cx="0" cy="0"/>
          <a:chOff x="0" y="0"/>
          <a:chExt cx="0" cy="0"/>
        </a:xfrm>
      </p:grpSpPr>
      <p:pic>
        <p:nvPicPr>
          <p:cNvPr descr="f05.pdf" id="319" name="Google Shape;319;p15"/>
          <p:cNvPicPr preferRelativeResize="0"/>
          <p:nvPr/>
        </p:nvPicPr>
        <p:blipFill rotWithShape="1">
          <a:blip r:embed="rId3">
            <a:alphaModFix/>
          </a:blip>
          <a:srcRect b="0" l="0" r="0" t="0"/>
          <a:stretch/>
        </p:blipFill>
        <p:spPr>
          <a:xfrm>
            <a:off x="1922318" y="-171400"/>
            <a:ext cx="5773882" cy="7472082"/>
          </a:xfrm>
          <a:prstGeom prst="rect">
            <a:avLst/>
          </a:prstGeom>
          <a:noFill/>
          <a:ln>
            <a:noFill/>
          </a:ln>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4" name="Shape 324"/>
        <p:cNvGrpSpPr/>
        <p:nvPr/>
      </p:nvGrpSpPr>
      <p:grpSpPr>
        <a:xfrm>
          <a:off x="0" y="0"/>
          <a:ext cx="0" cy="0"/>
          <a:chOff x="0" y="0"/>
          <a:chExt cx="0" cy="0"/>
        </a:xfrm>
      </p:grpSpPr>
      <p:sp>
        <p:nvSpPr>
          <p:cNvPr id="325" name="Google Shape;325;p16"/>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RSA-PSS</a:t>
            </a:r>
            <a:endParaRPr/>
          </a:p>
        </p:txBody>
      </p:sp>
      <p:sp>
        <p:nvSpPr>
          <p:cNvPr id="326" name="Google Shape;326;p16"/>
          <p:cNvSpPr txBox="1"/>
          <p:nvPr>
            <p:ph idx="1" type="body"/>
          </p:nvPr>
        </p:nvSpPr>
        <p:spPr>
          <a:xfrm>
            <a:off x="792163" y="1762125"/>
            <a:ext cx="7570787" cy="4562475"/>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SzPct val="100000"/>
              <a:buChar char="•"/>
            </a:pPr>
            <a:r>
              <a:rPr lang="en-US"/>
              <a:t>RSA Probabilistic Signature Scheme</a:t>
            </a:r>
            <a:endParaRPr/>
          </a:p>
          <a:p>
            <a:pPr indent="-342900" lvl="0" marL="342900" rtl="0" algn="l">
              <a:spcBef>
                <a:spcPts val="2400"/>
              </a:spcBef>
              <a:spcAft>
                <a:spcPts val="0"/>
              </a:spcAft>
              <a:buSzPct val="100000"/>
              <a:buChar char="•"/>
            </a:pPr>
            <a:r>
              <a:rPr lang="en-US"/>
              <a:t>Included in the 2009 version of FIPS 186</a:t>
            </a:r>
            <a:endParaRPr/>
          </a:p>
          <a:p>
            <a:pPr indent="-342900" lvl="0" marL="342900" rtl="0" algn="l">
              <a:spcBef>
                <a:spcPts val="2400"/>
              </a:spcBef>
              <a:spcAft>
                <a:spcPts val="0"/>
              </a:spcAft>
              <a:buSzPct val="100000"/>
              <a:buChar char="•"/>
            </a:pPr>
            <a:r>
              <a:rPr lang="en-US"/>
              <a:t>Latest of the RSA schemes and the one that RSA Laboratories recommends as the most secure of the RSA schemes</a:t>
            </a:r>
            <a:endParaRPr/>
          </a:p>
          <a:p>
            <a:pPr indent="-342900" lvl="0" marL="342900" rtl="0" algn="l">
              <a:spcBef>
                <a:spcPts val="2400"/>
              </a:spcBef>
              <a:spcAft>
                <a:spcPts val="0"/>
              </a:spcAft>
              <a:buSzPct val="100000"/>
              <a:buChar char="•"/>
            </a:pPr>
            <a:r>
              <a:rPr lang="en-US"/>
              <a:t>For all schemes developed prior to PSS it has not been possible to develop a mathematical proof that the signature scheme is as secure as the underlying RSA encryption/decryption primitive</a:t>
            </a:r>
            <a:endParaRPr/>
          </a:p>
          <a:p>
            <a:pPr indent="-342900" lvl="0" marL="342900" rtl="0" algn="l">
              <a:spcBef>
                <a:spcPts val="2400"/>
              </a:spcBef>
              <a:spcAft>
                <a:spcPts val="0"/>
              </a:spcAft>
              <a:buSzPct val="100000"/>
              <a:buChar char="•"/>
            </a:pPr>
            <a:r>
              <a:rPr lang="en-US"/>
              <a:t>The PSS approach was first proposed by Bellare and Rogaway</a:t>
            </a:r>
            <a:endParaRPr/>
          </a:p>
          <a:p>
            <a:pPr indent="-342900" lvl="0" marL="342900" rtl="0" algn="l">
              <a:spcBef>
                <a:spcPts val="2400"/>
              </a:spcBef>
              <a:spcAft>
                <a:spcPts val="0"/>
              </a:spcAft>
              <a:buSzPct val="100000"/>
              <a:buChar char="•"/>
            </a:pPr>
            <a:r>
              <a:rPr lang="en-US"/>
              <a:t>This approach, unlike the other RSA-based schemes, introduces a randomization process that enables the security of the method to be shown to be closely related to the security of the RSA algorithm itself</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1" name="Shape 331"/>
        <p:cNvGrpSpPr/>
        <p:nvPr/>
      </p:nvGrpSpPr>
      <p:grpSpPr>
        <a:xfrm>
          <a:off x="0" y="0"/>
          <a:ext cx="0" cy="0"/>
          <a:chOff x="0" y="0"/>
          <a:chExt cx="0" cy="0"/>
        </a:xfrm>
      </p:grpSpPr>
      <p:sp>
        <p:nvSpPr>
          <p:cNvPr id="332" name="Google Shape;332;p17"/>
          <p:cNvSpPr txBox="1"/>
          <p:nvPr>
            <p:ph type="title"/>
          </p:nvPr>
        </p:nvSpPr>
        <p:spPr>
          <a:xfrm>
            <a:off x="1" y="39688"/>
            <a:ext cx="9144000"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Mask Generation Function (MGF)</a:t>
            </a:r>
            <a:endParaRPr/>
          </a:p>
        </p:txBody>
      </p:sp>
      <p:sp>
        <p:nvSpPr>
          <p:cNvPr id="333" name="Google Shape;333;p17"/>
          <p:cNvSpPr txBox="1"/>
          <p:nvPr>
            <p:ph idx="1" type="body"/>
          </p:nvPr>
        </p:nvSpPr>
        <p:spPr>
          <a:xfrm>
            <a:off x="762000" y="2133600"/>
            <a:ext cx="7570787" cy="42894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Typically based on a secure cryptographic hash function such as SHA-1</a:t>
            </a:r>
            <a:endParaRPr/>
          </a:p>
          <a:p>
            <a:pPr indent="-336550" lvl="1" marL="685800" rtl="0" algn="l">
              <a:spcBef>
                <a:spcPts val="600"/>
              </a:spcBef>
              <a:spcAft>
                <a:spcPts val="0"/>
              </a:spcAft>
              <a:buSzPts val="2600"/>
              <a:buChar char="•"/>
            </a:pPr>
            <a:r>
              <a:rPr lang="en-US"/>
              <a:t>Is intended to be a cryptographically secure way of generating a message digest, or hash, of variable length based on an underlying cryptographic hash function that produces a fixed-length output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8" name="Shape 338"/>
        <p:cNvGrpSpPr/>
        <p:nvPr/>
      </p:nvGrpSpPr>
      <p:grpSpPr>
        <a:xfrm>
          <a:off x="0" y="0"/>
          <a:ext cx="0" cy="0"/>
          <a:chOff x="0" y="0"/>
          <a:chExt cx="0" cy="0"/>
        </a:xfrm>
      </p:grpSpPr>
      <p:pic>
        <p:nvPicPr>
          <p:cNvPr descr="f06.pdf" id="339" name="Google Shape;339;p18"/>
          <p:cNvPicPr preferRelativeResize="0"/>
          <p:nvPr/>
        </p:nvPicPr>
        <p:blipFill rotWithShape="1">
          <a:blip r:embed="rId3">
            <a:alphaModFix/>
          </a:blip>
          <a:srcRect b="14544" l="0" r="0" t="12727"/>
          <a:stretch/>
        </p:blipFill>
        <p:spPr>
          <a:xfrm>
            <a:off x="990600" y="-243408"/>
            <a:ext cx="7315200" cy="6884818"/>
          </a:xfrm>
          <a:prstGeom prst="rect">
            <a:avLst/>
          </a:prstGeom>
          <a:noFill/>
          <a:ln>
            <a:noFill/>
          </a:ln>
        </p:spPr>
      </p:pic>
    </p:spTree>
  </p:cSld>
  <p:clrMapOvr>
    <a:masterClrMapping/>
  </p:clrMapOvr>
  <p:transition spd="med">
    <p:wipe dir="l"/>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4" name="Shape 344"/>
        <p:cNvGrpSpPr/>
        <p:nvPr/>
      </p:nvGrpSpPr>
      <p:grpSpPr>
        <a:xfrm>
          <a:off x="0" y="0"/>
          <a:ext cx="0" cy="0"/>
          <a:chOff x="0" y="0"/>
          <a:chExt cx="0" cy="0"/>
        </a:xfrm>
      </p:grpSpPr>
      <p:pic>
        <p:nvPicPr>
          <p:cNvPr descr="f07.pdf" id="345" name="Google Shape;345;p19"/>
          <p:cNvPicPr preferRelativeResize="0"/>
          <p:nvPr/>
        </p:nvPicPr>
        <p:blipFill rotWithShape="1">
          <a:blip r:embed="rId3">
            <a:alphaModFix/>
          </a:blip>
          <a:srcRect b="18182" l="0" r="0" t="3636"/>
          <a:stretch/>
        </p:blipFill>
        <p:spPr>
          <a:xfrm>
            <a:off x="1676400" y="-99392"/>
            <a:ext cx="6627659" cy="6705600"/>
          </a:xfrm>
          <a:prstGeom prst="rect">
            <a:avLst/>
          </a:prstGeom>
          <a:noFill/>
          <a:ln>
            <a:noFill/>
          </a:ln>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6" name="Shape 156"/>
        <p:cNvGrpSpPr/>
        <p:nvPr/>
      </p:nvGrpSpPr>
      <p:grpSpPr>
        <a:xfrm>
          <a:off x="0" y="0"/>
          <a:ext cx="0" cy="0"/>
          <a:chOff x="0" y="0"/>
          <a:chExt cx="0" cy="0"/>
        </a:xfrm>
      </p:grpSpPr>
      <p:pic>
        <p:nvPicPr>
          <p:cNvPr descr="f01.pdf" id="157" name="Google Shape;157;p2"/>
          <p:cNvPicPr preferRelativeResize="0"/>
          <p:nvPr/>
        </p:nvPicPr>
        <p:blipFill rotWithShape="1">
          <a:blip r:embed="rId3">
            <a:alphaModFix/>
          </a:blip>
          <a:srcRect b="0" l="0" r="0" t="0"/>
          <a:stretch/>
        </p:blipFill>
        <p:spPr>
          <a:xfrm>
            <a:off x="1447800" y="-531440"/>
            <a:ext cx="6172200" cy="7987552"/>
          </a:xfrm>
          <a:prstGeom prst="rect">
            <a:avLst/>
          </a:prstGeom>
          <a:noFill/>
          <a:ln>
            <a:noFill/>
          </a:ln>
        </p:spPr>
      </p:pic>
    </p:spTree>
  </p:cSld>
  <p:clrMapOvr>
    <a:masterClrMapping/>
  </p:clrMapOvr>
  <p:transition spd="med">
    <p:wipe dir="u"/>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0" name="Shape 350"/>
        <p:cNvGrpSpPr/>
        <p:nvPr/>
      </p:nvGrpSpPr>
      <p:grpSpPr>
        <a:xfrm>
          <a:off x="0" y="0"/>
          <a:ext cx="0" cy="0"/>
          <a:chOff x="0" y="0"/>
          <a:chExt cx="0" cy="0"/>
        </a:xfrm>
      </p:grpSpPr>
      <p:sp>
        <p:nvSpPr>
          <p:cNvPr id="351" name="Google Shape;351;p20"/>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Summary</a:t>
            </a:r>
            <a:endParaRPr/>
          </a:p>
        </p:txBody>
      </p:sp>
      <p:sp>
        <p:nvSpPr>
          <p:cNvPr id="352" name="Google Shape;352;p20"/>
          <p:cNvSpPr txBox="1"/>
          <p:nvPr>
            <p:ph idx="1" type="body"/>
          </p:nvPr>
        </p:nvSpPr>
        <p:spPr>
          <a:xfrm>
            <a:off x="304800" y="1676400"/>
            <a:ext cx="3565525" cy="49530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100000"/>
              <a:buChar char="•"/>
            </a:pPr>
            <a:r>
              <a:rPr lang="en-US"/>
              <a:t>Digital signatures</a:t>
            </a:r>
            <a:endParaRPr/>
          </a:p>
          <a:p>
            <a:pPr indent="-336550" lvl="1" marL="685800" rtl="0" algn="l">
              <a:spcBef>
                <a:spcPts val="600"/>
              </a:spcBef>
              <a:spcAft>
                <a:spcPts val="0"/>
              </a:spcAft>
              <a:buSzPct val="100000"/>
              <a:buChar char="•"/>
            </a:pPr>
            <a:r>
              <a:rPr lang="en-US"/>
              <a:t>Properties</a:t>
            </a:r>
            <a:endParaRPr/>
          </a:p>
          <a:p>
            <a:pPr indent="-336550" lvl="1" marL="685800" rtl="0" algn="l">
              <a:spcBef>
                <a:spcPts val="600"/>
              </a:spcBef>
              <a:spcAft>
                <a:spcPts val="0"/>
              </a:spcAft>
              <a:buSzPct val="100000"/>
              <a:buChar char="•"/>
            </a:pPr>
            <a:r>
              <a:rPr lang="en-US"/>
              <a:t>Attacks and forgeries</a:t>
            </a:r>
            <a:endParaRPr/>
          </a:p>
          <a:p>
            <a:pPr indent="-336550" lvl="1" marL="685800" rtl="0" algn="l">
              <a:spcBef>
                <a:spcPts val="600"/>
              </a:spcBef>
              <a:spcAft>
                <a:spcPts val="0"/>
              </a:spcAft>
              <a:buSzPct val="100000"/>
              <a:buChar char="•"/>
            </a:pPr>
            <a:r>
              <a:rPr lang="en-US"/>
              <a:t>Digital signature requirements</a:t>
            </a:r>
            <a:endParaRPr/>
          </a:p>
          <a:p>
            <a:pPr indent="-336550" lvl="1" marL="685800" rtl="0" algn="l">
              <a:spcBef>
                <a:spcPts val="600"/>
              </a:spcBef>
              <a:spcAft>
                <a:spcPts val="0"/>
              </a:spcAft>
              <a:buSzPct val="100000"/>
              <a:buChar char="•"/>
            </a:pPr>
            <a:r>
              <a:rPr lang="en-US"/>
              <a:t>Direct digital signature</a:t>
            </a:r>
            <a:endParaRPr/>
          </a:p>
          <a:p>
            <a:pPr indent="-342900" lvl="0" marL="342900" rtl="0" algn="l">
              <a:spcBef>
                <a:spcPts val="2400"/>
              </a:spcBef>
              <a:spcAft>
                <a:spcPts val="0"/>
              </a:spcAft>
              <a:buSzPct val="100000"/>
              <a:buChar char="•"/>
            </a:pPr>
            <a:r>
              <a:rPr lang="en-US"/>
              <a:t>Elgamal digital signature scheme</a:t>
            </a:r>
            <a:endParaRPr/>
          </a:p>
          <a:p>
            <a:pPr indent="-342900" lvl="0" marL="342900" rtl="0" algn="l">
              <a:spcBef>
                <a:spcPts val="2400"/>
              </a:spcBef>
              <a:spcAft>
                <a:spcPts val="0"/>
              </a:spcAft>
              <a:buClr>
                <a:srgbClr val="B9AAE2"/>
              </a:buClr>
              <a:buSzPct val="100000"/>
              <a:buFont typeface="Candara"/>
              <a:buChar char="•"/>
            </a:pPr>
            <a:r>
              <a:rPr lang="en-US"/>
              <a:t>RSA-PSS Digital Signature Algorithm</a:t>
            </a:r>
            <a:endParaRPr/>
          </a:p>
          <a:p>
            <a:pPr indent="-336550" lvl="1" marL="685800" rtl="0" algn="l">
              <a:spcBef>
                <a:spcPts val="600"/>
              </a:spcBef>
              <a:spcAft>
                <a:spcPts val="0"/>
              </a:spcAft>
              <a:buClr>
                <a:srgbClr val="B9AAE2"/>
              </a:buClr>
              <a:buSzPct val="100000"/>
              <a:buFont typeface="Candara"/>
              <a:buChar char="•"/>
            </a:pPr>
            <a:r>
              <a:rPr lang="en-US"/>
              <a:t>Mask generation function</a:t>
            </a:r>
            <a:endParaRPr/>
          </a:p>
          <a:p>
            <a:pPr indent="-336550" lvl="1" marL="685800" rtl="0" algn="l">
              <a:spcBef>
                <a:spcPts val="600"/>
              </a:spcBef>
              <a:spcAft>
                <a:spcPts val="0"/>
              </a:spcAft>
              <a:buClr>
                <a:srgbClr val="B9AAE2"/>
              </a:buClr>
              <a:buSzPct val="100000"/>
              <a:buFont typeface="Candara"/>
              <a:buChar char="•"/>
            </a:pPr>
            <a:r>
              <a:rPr lang="en-US"/>
              <a:t>The signing operation</a:t>
            </a:r>
            <a:endParaRPr/>
          </a:p>
          <a:p>
            <a:pPr indent="-336550" lvl="1" marL="685800" rtl="0" algn="l">
              <a:spcBef>
                <a:spcPts val="600"/>
              </a:spcBef>
              <a:spcAft>
                <a:spcPts val="0"/>
              </a:spcAft>
              <a:buClr>
                <a:srgbClr val="B9AAE2"/>
              </a:buClr>
              <a:buSzPct val="100000"/>
              <a:buFont typeface="Candara"/>
              <a:buChar char="•"/>
            </a:pPr>
            <a:r>
              <a:rPr lang="en-US"/>
              <a:t>Signature verification</a:t>
            </a:r>
            <a:endParaRPr/>
          </a:p>
          <a:p>
            <a:pPr indent="-201930" lvl="0" marL="342900" rtl="0" algn="l">
              <a:spcBef>
                <a:spcPts val="2400"/>
              </a:spcBef>
              <a:spcAft>
                <a:spcPts val="0"/>
              </a:spcAft>
              <a:buSzPct val="100000"/>
              <a:buNone/>
            </a:pPr>
            <a:r>
              <a:t/>
            </a:r>
            <a:endParaRPr/>
          </a:p>
        </p:txBody>
      </p:sp>
      <p:sp>
        <p:nvSpPr>
          <p:cNvPr id="353" name="Google Shape;353;p20"/>
          <p:cNvSpPr txBox="1"/>
          <p:nvPr>
            <p:ph idx="2" type="body"/>
          </p:nvPr>
        </p:nvSpPr>
        <p:spPr>
          <a:xfrm>
            <a:off x="5578475" y="1628800"/>
            <a:ext cx="3565525" cy="50292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rgbClr val="B9AAE2"/>
              </a:buClr>
              <a:buSzPct val="100000"/>
              <a:buFont typeface="Candara"/>
              <a:buChar char="•"/>
            </a:pPr>
            <a:r>
              <a:rPr lang="en-US"/>
              <a:t>NIST digital signature algorithm</a:t>
            </a:r>
            <a:endParaRPr/>
          </a:p>
          <a:p>
            <a:pPr indent="-336550" lvl="1" marL="685800" rtl="0" algn="l">
              <a:spcBef>
                <a:spcPts val="600"/>
              </a:spcBef>
              <a:spcAft>
                <a:spcPts val="0"/>
              </a:spcAft>
              <a:buClr>
                <a:srgbClr val="B9AAE2"/>
              </a:buClr>
              <a:buSzPct val="100000"/>
              <a:buFont typeface="Candara"/>
              <a:buChar char="•"/>
            </a:pPr>
            <a:r>
              <a:rPr lang="en-US"/>
              <a:t>The DSA approach</a:t>
            </a:r>
            <a:endParaRPr/>
          </a:p>
          <a:p>
            <a:pPr indent="-336550" lvl="1" marL="685800" rtl="0" algn="l">
              <a:spcBef>
                <a:spcPts val="600"/>
              </a:spcBef>
              <a:spcAft>
                <a:spcPts val="0"/>
              </a:spcAft>
              <a:buClr>
                <a:srgbClr val="B9AAE2"/>
              </a:buClr>
              <a:buSzPct val="100000"/>
              <a:buFont typeface="Candara"/>
              <a:buChar char="•"/>
            </a:pPr>
            <a:r>
              <a:rPr lang="en-US"/>
              <a:t>The digital signature algorithm</a:t>
            </a:r>
            <a:endParaRPr/>
          </a:p>
          <a:p>
            <a:pPr indent="-342900" lvl="0" marL="342900" rtl="0" algn="l">
              <a:spcBef>
                <a:spcPts val="2400"/>
              </a:spcBef>
              <a:spcAft>
                <a:spcPts val="0"/>
              </a:spcAft>
              <a:buClr>
                <a:srgbClr val="B9AAE2"/>
              </a:buClr>
              <a:buSzPct val="100000"/>
              <a:buFont typeface="Candara"/>
              <a:buChar char="•"/>
            </a:pPr>
            <a:r>
              <a:rPr lang="en-US"/>
              <a:t>Elliptic curve digital signature algorithm</a:t>
            </a:r>
            <a:endParaRPr/>
          </a:p>
          <a:p>
            <a:pPr indent="-336550" lvl="1" marL="685800" rtl="0" algn="l">
              <a:spcBef>
                <a:spcPts val="600"/>
              </a:spcBef>
              <a:spcAft>
                <a:spcPts val="0"/>
              </a:spcAft>
              <a:buClr>
                <a:srgbClr val="B9AAE2"/>
              </a:buClr>
              <a:buSzPct val="100000"/>
              <a:buFont typeface="Candara"/>
              <a:buChar char="•"/>
            </a:pPr>
            <a:r>
              <a:rPr lang="en-US"/>
              <a:t>Global domain parameters</a:t>
            </a:r>
            <a:endParaRPr/>
          </a:p>
          <a:p>
            <a:pPr indent="-336550" lvl="1" marL="685800" rtl="0" algn="l">
              <a:spcBef>
                <a:spcPts val="600"/>
              </a:spcBef>
              <a:spcAft>
                <a:spcPts val="0"/>
              </a:spcAft>
              <a:buClr>
                <a:srgbClr val="B9AAE2"/>
              </a:buClr>
              <a:buSzPct val="100000"/>
              <a:buFont typeface="Candara"/>
              <a:buChar char="•"/>
            </a:pPr>
            <a:r>
              <a:rPr lang="en-US"/>
              <a:t>Key generation</a:t>
            </a:r>
            <a:endParaRPr/>
          </a:p>
          <a:p>
            <a:pPr indent="-336550" lvl="1" marL="685800" rtl="0" algn="l">
              <a:spcBef>
                <a:spcPts val="600"/>
              </a:spcBef>
              <a:spcAft>
                <a:spcPts val="0"/>
              </a:spcAft>
              <a:buClr>
                <a:srgbClr val="B9AAE2"/>
              </a:buClr>
              <a:buSzPct val="100000"/>
              <a:buFont typeface="Candara"/>
              <a:buChar char="•"/>
            </a:pPr>
            <a:r>
              <a:rPr lang="en-US"/>
              <a:t>Digital signature generation and authentication</a:t>
            </a:r>
            <a:endParaRPr/>
          </a:p>
          <a:p>
            <a:pPr indent="-336550" lvl="1" marL="685800" rtl="0" algn="l">
              <a:spcBef>
                <a:spcPts val="600"/>
              </a:spcBef>
              <a:spcAft>
                <a:spcPts val="0"/>
              </a:spcAft>
              <a:buClr>
                <a:srgbClr val="B9AAE2"/>
              </a:buClr>
              <a:buSzPct val="100000"/>
              <a:buNone/>
            </a:pPr>
            <a:r>
              <a:t/>
            </a:r>
            <a:endParaRPr sz="1189"/>
          </a:p>
          <a:p>
            <a:pPr indent="-336550" lvl="1" marL="685800" rtl="0" algn="l">
              <a:spcBef>
                <a:spcPts val="600"/>
              </a:spcBef>
              <a:spcAft>
                <a:spcPts val="0"/>
              </a:spcAft>
              <a:buClr>
                <a:srgbClr val="B9AAE2"/>
              </a:buClr>
              <a:buSzPct val="100000"/>
              <a:buFont typeface="Candara"/>
              <a:buChar char="•"/>
            </a:pPr>
            <a:r>
              <a:rPr lang="en-US"/>
              <a:t>Schnorr digital signature scheme</a:t>
            </a:r>
            <a:endParaRPr/>
          </a:p>
          <a:p>
            <a:pPr indent="-207327" lvl="1" marL="685800" rtl="0" algn="l">
              <a:spcBef>
                <a:spcPts val="600"/>
              </a:spcBef>
              <a:spcAft>
                <a:spcPts val="0"/>
              </a:spcAft>
              <a:buClr>
                <a:srgbClr val="B9AAE2"/>
              </a:buClr>
              <a:buSzPct val="100000"/>
              <a:buFont typeface="Candara"/>
              <a:buNone/>
            </a:pPr>
            <a:r>
              <a:t/>
            </a:r>
            <a:endParaRPr/>
          </a:p>
        </p:txBody>
      </p:sp>
      <p:pic>
        <p:nvPicPr>
          <p:cNvPr descr="crypto.jpg" id="354" name="Google Shape;354;p20"/>
          <p:cNvPicPr preferRelativeResize="0"/>
          <p:nvPr/>
        </p:nvPicPr>
        <p:blipFill rotWithShape="1">
          <a:blip r:embed="rId3">
            <a:alphaModFix/>
          </a:blip>
          <a:srcRect b="44444" l="-16674" r="-18211" t="-1110"/>
          <a:stretch/>
        </p:blipFill>
        <p:spPr>
          <a:xfrm>
            <a:off x="3581400" y="3048000"/>
            <a:ext cx="2109547" cy="1209027"/>
          </a:xfrm>
          <a:prstGeom prst="ellipse">
            <a:avLst/>
          </a:prstGeom>
          <a:solidFill>
            <a:srgbClr val="D8D8D8"/>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2" name="Shape 162"/>
        <p:cNvGrpSpPr/>
        <p:nvPr/>
      </p:nvGrpSpPr>
      <p:grpSpPr>
        <a:xfrm>
          <a:off x="0" y="0"/>
          <a:ext cx="0" cy="0"/>
          <a:chOff x="0" y="0"/>
          <a:chExt cx="0" cy="0"/>
        </a:xfrm>
      </p:grpSpPr>
      <p:sp>
        <p:nvSpPr>
          <p:cNvPr id="163" name="Google Shape;163;p3"/>
          <p:cNvSpPr txBox="1"/>
          <p:nvPr>
            <p:ph type="title"/>
          </p:nvPr>
        </p:nvSpPr>
        <p:spPr>
          <a:xfrm>
            <a:off x="0" y="39688"/>
            <a:ext cx="9143999"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Digital Signature Properties</a:t>
            </a:r>
            <a:endParaRPr/>
          </a:p>
        </p:txBody>
      </p:sp>
      <p:grpSp>
        <p:nvGrpSpPr>
          <p:cNvPr id="164" name="Google Shape;164;p3"/>
          <p:cNvGrpSpPr/>
          <p:nvPr/>
        </p:nvGrpSpPr>
        <p:grpSpPr>
          <a:xfrm>
            <a:off x="1094749" y="1700808"/>
            <a:ext cx="7057688" cy="4562475"/>
            <a:chOff x="256549" y="0"/>
            <a:chExt cx="7057688" cy="4562475"/>
          </a:xfrm>
        </p:grpSpPr>
        <p:sp>
          <p:nvSpPr>
            <p:cNvPr id="165" name="Google Shape;165;p3"/>
            <p:cNvSpPr/>
            <p:nvPr/>
          </p:nvSpPr>
          <p:spPr>
            <a:xfrm>
              <a:off x="567809" y="0"/>
              <a:ext cx="6435168" cy="4562475"/>
            </a:xfrm>
            <a:prstGeom prst="rightArrow">
              <a:avLst>
                <a:gd fmla="val 50000" name="adj1"/>
                <a:gd fmla="val 50000" name="adj2"/>
              </a:avLst>
            </a:prstGeom>
            <a:solidFill>
              <a:schemeClr val="lt1"/>
            </a:solidFill>
            <a:ln cap="flat" cmpd="sng" w="38100">
              <a:solidFill>
                <a:schemeClr val="accent1"/>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56549" y="1368742"/>
              <a:ext cx="2271236" cy="1824990"/>
            </a:xfrm>
            <a:prstGeom prst="roundRect">
              <a:avLst>
                <a:gd fmla="val 16667" name="adj"/>
              </a:avLst>
            </a:prstGeom>
            <a:solidFill>
              <a:srgbClr val="8F38A3"/>
            </a:solidFill>
            <a:ln cap="flat" cmpd="sng" w="9525">
              <a:solidFill>
                <a:srgbClr val="8F38A3"/>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txBox="1"/>
            <p:nvPr/>
          </p:nvSpPr>
          <p:spPr>
            <a:xfrm>
              <a:off x="345638" y="1457831"/>
              <a:ext cx="2093058" cy="1646812"/>
            </a:xfrm>
            <a:prstGeom prst="rect">
              <a:avLst/>
            </a:prstGeom>
            <a:noFill/>
            <a:ln>
              <a:noFill/>
            </a:ln>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None/>
              </a:pPr>
              <a:r>
                <a:rPr b="0" i="0" lang="en-US" sz="2100" u="none" cap="none" strike="noStrike">
                  <a:solidFill>
                    <a:schemeClr val="lt1"/>
                  </a:solidFill>
                  <a:latin typeface="Arial"/>
                  <a:ea typeface="Arial"/>
                  <a:cs typeface="Arial"/>
                  <a:sym typeface="Arial"/>
                </a:rPr>
                <a:t>It must verify the author and the date and time of the signature</a:t>
              </a:r>
              <a:endParaRPr b="0" i="0" sz="2100" u="none" cap="none" strike="noStrike">
                <a:solidFill>
                  <a:schemeClr val="lt1"/>
                </a:solidFill>
                <a:latin typeface="Arial"/>
                <a:ea typeface="Arial"/>
                <a:cs typeface="Arial"/>
                <a:sym typeface="Arial"/>
              </a:endParaRPr>
            </a:p>
          </p:txBody>
        </p:sp>
        <p:sp>
          <p:nvSpPr>
            <p:cNvPr id="168" name="Google Shape;168;p3"/>
            <p:cNvSpPr/>
            <p:nvPr/>
          </p:nvSpPr>
          <p:spPr>
            <a:xfrm>
              <a:off x="2649775" y="1368742"/>
              <a:ext cx="2271236" cy="1824990"/>
            </a:xfrm>
            <a:prstGeom prst="roundRect">
              <a:avLst>
                <a:gd fmla="val 16667" name="adj"/>
              </a:avLst>
            </a:prstGeom>
            <a:solidFill>
              <a:srgbClr val="8F38A3"/>
            </a:solidFill>
            <a:ln cap="flat" cmpd="sng" w="9525">
              <a:solidFill>
                <a:schemeClr val="dk1"/>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txBox="1"/>
            <p:nvPr/>
          </p:nvSpPr>
          <p:spPr>
            <a:xfrm>
              <a:off x="2738864" y="1457831"/>
              <a:ext cx="2093058" cy="1646812"/>
            </a:xfrm>
            <a:prstGeom prst="rect">
              <a:avLst/>
            </a:prstGeom>
            <a:noFill/>
            <a:ln>
              <a:noFill/>
            </a:ln>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None/>
              </a:pPr>
              <a:r>
                <a:rPr b="0" i="0" lang="en-US" sz="2100" u="none" cap="none" strike="noStrike">
                  <a:solidFill>
                    <a:schemeClr val="lt1"/>
                  </a:solidFill>
                  <a:latin typeface="Arial"/>
                  <a:ea typeface="Arial"/>
                  <a:cs typeface="Arial"/>
                  <a:sym typeface="Arial"/>
                </a:rPr>
                <a:t>It must authenticate the contents at the time of the signature</a:t>
              </a:r>
              <a:endParaRPr b="0" i="0" sz="2100" u="none" cap="none" strike="noStrike">
                <a:solidFill>
                  <a:schemeClr val="lt1"/>
                </a:solidFill>
                <a:latin typeface="Arial"/>
                <a:ea typeface="Arial"/>
                <a:cs typeface="Arial"/>
                <a:sym typeface="Arial"/>
              </a:endParaRPr>
            </a:p>
          </p:txBody>
        </p:sp>
        <p:sp>
          <p:nvSpPr>
            <p:cNvPr id="170" name="Google Shape;170;p3"/>
            <p:cNvSpPr/>
            <p:nvPr/>
          </p:nvSpPr>
          <p:spPr>
            <a:xfrm>
              <a:off x="5043001" y="1368742"/>
              <a:ext cx="2271236" cy="1824990"/>
            </a:xfrm>
            <a:prstGeom prst="roundRect">
              <a:avLst>
                <a:gd fmla="val 16667" name="adj"/>
              </a:avLst>
            </a:prstGeom>
            <a:solidFill>
              <a:srgbClr val="8F38A3"/>
            </a:solidFill>
            <a:ln cap="flat" cmpd="sng" w="9525">
              <a:solidFill>
                <a:schemeClr val="dk1"/>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txBox="1"/>
            <p:nvPr/>
          </p:nvSpPr>
          <p:spPr>
            <a:xfrm>
              <a:off x="5132090" y="1457831"/>
              <a:ext cx="2093058" cy="1646812"/>
            </a:xfrm>
            <a:prstGeom prst="rect">
              <a:avLst/>
            </a:prstGeom>
            <a:noFill/>
            <a:ln>
              <a:noFill/>
            </a:ln>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None/>
              </a:pPr>
              <a:r>
                <a:rPr b="0" i="0" lang="en-US" sz="2100" u="none" cap="none" strike="noStrike">
                  <a:solidFill>
                    <a:schemeClr val="lt1"/>
                  </a:solidFill>
                  <a:latin typeface="Arial"/>
                  <a:ea typeface="Arial"/>
                  <a:cs typeface="Arial"/>
                  <a:sym typeface="Arial"/>
                </a:rPr>
                <a:t>It must be verifiable by third parties to resolve disputes</a:t>
              </a:r>
              <a:endParaRPr b="0" i="0" sz="2100" u="none" cap="none" strike="noStrike">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6" name="Shape 176"/>
        <p:cNvGrpSpPr/>
        <p:nvPr/>
      </p:nvGrpSpPr>
      <p:grpSpPr>
        <a:xfrm>
          <a:off x="0" y="0"/>
          <a:ext cx="0" cy="0"/>
          <a:chOff x="0" y="0"/>
          <a:chExt cx="0" cy="0"/>
        </a:xfrm>
      </p:grpSpPr>
      <p:sp>
        <p:nvSpPr>
          <p:cNvPr id="177" name="Google Shape;177;p4"/>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Attacks</a:t>
            </a:r>
            <a:endParaRPr/>
          </a:p>
        </p:txBody>
      </p:sp>
      <p:grpSp>
        <p:nvGrpSpPr>
          <p:cNvPr id="178" name="Google Shape;178;p4"/>
          <p:cNvGrpSpPr/>
          <p:nvPr/>
        </p:nvGrpSpPr>
        <p:grpSpPr>
          <a:xfrm>
            <a:off x="112751" y="2014213"/>
            <a:ext cx="8623864" cy="4298654"/>
            <a:chOff x="5247" y="817461"/>
            <a:chExt cx="8623864" cy="4298654"/>
          </a:xfrm>
        </p:grpSpPr>
        <p:sp>
          <p:nvSpPr>
            <p:cNvPr id="179" name="Google Shape;179;p4"/>
            <p:cNvSpPr/>
            <p:nvPr/>
          </p:nvSpPr>
          <p:spPr>
            <a:xfrm>
              <a:off x="5247" y="1954866"/>
              <a:ext cx="1312247" cy="1484371"/>
            </a:xfrm>
            <a:prstGeom prst="roundRect">
              <a:avLst>
                <a:gd fmla="val 10000" name="adj"/>
              </a:avLst>
            </a:prstGeom>
            <a:solidFill>
              <a:schemeClr val="lt1">
                <a:alpha val="89803"/>
              </a:schemeClr>
            </a:solidFill>
            <a:ln cap="flat" cmpd="sng" w="38100">
              <a:solidFill>
                <a:srgbClr val="8B71C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txBox="1"/>
            <p:nvPr/>
          </p:nvSpPr>
          <p:spPr>
            <a:xfrm>
              <a:off x="39407" y="1989026"/>
              <a:ext cx="1243927" cy="1097972"/>
            </a:xfrm>
            <a:prstGeom prst="rect">
              <a:avLst/>
            </a:prstGeom>
            <a:noFill/>
            <a:ln>
              <a:noFill/>
            </a:ln>
          </p:spPr>
          <p:txBody>
            <a:bodyPr anchorCtr="0" anchor="t" bIns="123825" lIns="123825" spcFirstLastPara="1" rIns="123825" wrap="square" tIns="123825">
              <a:noAutofit/>
            </a:bodyPr>
            <a:lstStyle/>
            <a:p>
              <a:pPr indent="-114300" lvl="1" marL="114300" marR="0" rtl="0" algn="l">
                <a:lnSpc>
                  <a:spcPct val="90000"/>
                </a:lnSpc>
                <a:spcBef>
                  <a:spcPts val="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C only knows A’s public key</a:t>
              </a:r>
              <a:endParaRPr/>
            </a:p>
          </p:txBody>
        </p:sp>
        <p:sp>
          <p:nvSpPr>
            <p:cNvPr id="181" name="Google Shape;181;p4"/>
            <p:cNvSpPr/>
            <p:nvPr/>
          </p:nvSpPr>
          <p:spPr>
            <a:xfrm>
              <a:off x="335897" y="2271710"/>
              <a:ext cx="1758787" cy="1758787"/>
            </a:xfrm>
            <a:custGeom>
              <a:rect b="b" l="l" r="r" t="t"/>
              <a:pathLst>
                <a:path extrusionOk="0" h="120000" w="120000">
                  <a:moveTo>
                    <a:pt x="19885" y="102783"/>
                  </a:moveTo>
                  <a:lnTo>
                    <a:pt x="21274" y="101302"/>
                  </a:lnTo>
                  <a:lnTo>
                    <a:pt x="21274" y="101302"/>
                  </a:lnTo>
                  <a:cubicBezTo>
                    <a:pt x="35696" y="114824"/>
                    <a:pt x="56126" y="119844"/>
                    <a:pt x="75173" y="114546"/>
                  </a:cubicBezTo>
                  <a:cubicBezTo>
                    <a:pt x="94219" y="109248"/>
                    <a:pt x="109123" y="94399"/>
                    <a:pt x="114490" y="75372"/>
                  </a:cubicBezTo>
                  <a:lnTo>
                    <a:pt x="113171" y="75084"/>
                  </a:lnTo>
                  <a:lnTo>
                    <a:pt x="116301" y="72317"/>
                  </a:lnTo>
                  <a:lnTo>
                    <a:pt x="117797" y="76096"/>
                  </a:lnTo>
                  <a:lnTo>
                    <a:pt x="116477" y="75807"/>
                  </a:lnTo>
                  <a:lnTo>
                    <a:pt x="116477" y="75807"/>
                  </a:lnTo>
                  <a:cubicBezTo>
                    <a:pt x="110952" y="95548"/>
                    <a:pt x="95520" y="110972"/>
                    <a:pt x="75775" y="116486"/>
                  </a:cubicBezTo>
                  <a:cubicBezTo>
                    <a:pt x="56031" y="122000"/>
                    <a:pt x="34840" y="116805"/>
                    <a:pt x="19885" y="102783"/>
                  </a:cubicBezTo>
                  <a:close/>
                </a:path>
              </a:pathLst>
            </a:custGeom>
            <a:solidFill>
              <a:srgbClr val="714FC2"/>
            </a:solidFill>
            <a:ln cap="flat" cmpd="sng" w="9525">
              <a:solidFill>
                <a:srgbClr val="714FC2"/>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
            <p:cNvSpPr/>
            <p:nvPr/>
          </p:nvSpPr>
          <p:spPr>
            <a:xfrm>
              <a:off x="80120" y="3117221"/>
              <a:ext cx="1111433" cy="651879"/>
            </a:xfrm>
            <a:prstGeom prst="roundRect">
              <a:avLst>
                <a:gd fmla="val 10000" name="adj"/>
              </a:avLst>
            </a:prstGeom>
            <a:solidFill>
              <a:srgbClr val="8F38A3"/>
            </a:solidFill>
            <a:ln>
              <a:noFill/>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txBox="1"/>
            <p:nvPr/>
          </p:nvSpPr>
          <p:spPr>
            <a:xfrm>
              <a:off x="99213" y="3136314"/>
              <a:ext cx="1073247" cy="613693"/>
            </a:xfrm>
            <a:prstGeom prst="rect">
              <a:avLst/>
            </a:prstGeom>
            <a:noFill/>
            <a:ln>
              <a:noFill/>
            </a:ln>
          </p:spPr>
          <p:txBody>
            <a:bodyPr anchorCtr="0" anchor="ctr" bIns="19050" lIns="28575" spcFirstLastPara="1" rIns="28575" wrap="square" tIns="19050">
              <a:noAutofit/>
            </a:bodyPr>
            <a:lstStyle/>
            <a:p>
              <a:pPr indent="0" lvl="0" marL="0" marR="0" rtl="0" algn="ctr">
                <a:lnSpc>
                  <a:spcPct val="90000"/>
                </a:lnSpc>
                <a:spcBef>
                  <a:spcPts val="0"/>
                </a:spcBef>
                <a:spcAft>
                  <a:spcPts val="0"/>
                </a:spcAft>
                <a:buNone/>
              </a:pPr>
              <a:r>
                <a:rPr b="1" i="0" lang="en-US" sz="1500" u="none" cap="none" strike="noStrike">
                  <a:solidFill>
                    <a:schemeClr val="lt1"/>
                  </a:solidFill>
                  <a:latin typeface="Arial"/>
                  <a:ea typeface="Arial"/>
                  <a:cs typeface="Arial"/>
                  <a:sym typeface="Arial"/>
                </a:rPr>
                <a:t>Key-only attack</a:t>
              </a:r>
              <a:endParaRPr b="0" i="0" sz="1500" u="none" cap="none" strike="noStrike">
                <a:solidFill>
                  <a:schemeClr val="lt1"/>
                </a:solidFill>
                <a:latin typeface="Arial"/>
                <a:ea typeface="Arial"/>
                <a:cs typeface="Arial"/>
                <a:sym typeface="Arial"/>
              </a:endParaRPr>
            </a:p>
          </p:txBody>
        </p:sp>
        <p:sp>
          <p:nvSpPr>
            <p:cNvPr id="184" name="Google Shape;184;p4"/>
            <p:cNvSpPr/>
            <p:nvPr/>
          </p:nvSpPr>
          <p:spPr>
            <a:xfrm>
              <a:off x="1533484" y="1612891"/>
              <a:ext cx="1473087" cy="2184417"/>
            </a:xfrm>
            <a:prstGeom prst="roundRect">
              <a:avLst>
                <a:gd fmla="val 10000" name="adj"/>
              </a:avLst>
            </a:prstGeom>
            <a:solidFill>
              <a:schemeClr val="lt1">
                <a:alpha val="89803"/>
              </a:schemeClr>
            </a:solidFill>
            <a:ln cap="flat" cmpd="sng" w="38100">
              <a:solidFill>
                <a:srgbClr val="8B71C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txBox="1"/>
            <p:nvPr/>
          </p:nvSpPr>
          <p:spPr>
            <a:xfrm>
              <a:off x="1576629" y="2124125"/>
              <a:ext cx="1386797" cy="1630038"/>
            </a:xfrm>
            <a:prstGeom prst="rect">
              <a:avLst/>
            </a:prstGeom>
            <a:noFill/>
            <a:ln>
              <a:noFill/>
            </a:ln>
          </p:spPr>
          <p:txBody>
            <a:bodyPr anchorCtr="0" anchor="t" bIns="123825" lIns="123825" spcFirstLastPara="1" rIns="123825" wrap="square" tIns="123825">
              <a:noAutofit/>
            </a:bodyPr>
            <a:lstStyle/>
            <a:p>
              <a:pPr indent="-114300" lvl="1" marL="114300" marR="0" rtl="0" algn="l">
                <a:lnSpc>
                  <a:spcPct val="90000"/>
                </a:lnSpc>
                <a:spcBef>
                  <a:spcPts val="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C is given access to a set of messages and their signatures</a:t>
              </a:r>
              <a:endParaRPr/>
            </a:p>
          </p:txBody>
        </p:sp>
        <p:sp>
          <p:nvSpPr>
            <p:cNvPr id="186" name="Google Shape;186;p4"/>
            <p:cNvSpPr/>
            <p:nvPr/>
          </p:nvSpPr>
          <p:spPr>
            <a:xfrm>
              <a:off x="1832841" y="1105633"/>
              <a:ext cx="2153144" cy="2153144"/>
            </a:xfrm>
            <a:custGeom>
              <a:rect b="b" l="l" r="r" t="t"/>
              <a:pathLst>
                <a:path extrusionOk="0" h="120000" w="120000">
                  <a:moveTo>
                    <a:pt x="24534" y="12981"/>
                  </a:moveTo>
                  <a:lnTo>
                    <a:pt x="24534" y="12981"/>
                  </a:lnTo>
                  <a:cubicBezTo>
                    <a:pt x="41059" y="517"/>
                    <a:pt x="62914" y="-2358"/>
                    <a:pt x="82101" y="5409"/>
                  </a:cubicBezTo>
                  <a:cubicBezTo>
                    <a:pt x="101287" y="13177"/>
                    <a:pt x="114987" y="30446"/>
                    <a:pt x="118187" y="50896"/>
                  </a:cubicBezTo>
                  <a:lnTo>
                    <a:pt x="119285" y="50776"/>
                  </a:lnTo>
                  <a:lnTo>
                    <a:pt x="117725" y="53718"/>
                  </a:lnTo>
                  <a:lnTo>
                    <a:pt x="115439" y="51195"/>
                  </a:lnTo>
                  <a:lnTo>
                    <a:pt x="116536" y="51075"/>
                  </a:lnTo>
                  <a:lnTo>
                    <a:pt x="116536" y="51075"/>
                  </a:lnTo>
                  <a:cubicBezTo>
                    <a:pt x="113402" y="31219"/>
                    <a:pt x="100080" y="14463"/>
                    <a:pt x="81442" y="6932"/>
                  </a:cubicBezTo>
                  <a:cubicBezTo>
                    <a:pt x="62804" y="-599"/>
                    <a:pt x="41581" y="2200"/>
                    <a:pt x="25533" y="14305"/>
                  </a:cubicBezTo>
                  <a:close/>
                </a:path>
              </a:pathLst>
            </a:custGeom>
            <a:solidFill>
              <a:srgbClr val="714FC2"/>
            </a:solidFill>
            <a:ln cap="flat" cmpd="sng" w="9525">
              <a:solidFill>
                <a:srgbClr val="714FC2"/>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a:off x="1681537" y="1348451"/>
              <a:ext cx="1197967" cy="686594"/>
            </a:xfrm>
            <a:prstGeom prst="roundRect">
              <a:avLst>
                <a:gd fmla="val 10000" name="adj"/>
              </a:avLst>
            </a:prstGeom>
            <a:solidFill>
              <a:srgbClr val="8F38A3"/>
            </a:solidFill>
            <a:ln>
              <a:noFill/>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txBox="1"/>
            <p:nvPr/>
          </p:nvSpPr>
          <p:spPr>
            <a:xfrm>
              <a:off x="1701647" y="1368561"/>
              <a:ext cx="1157747" cy="646374"/>
            </a:xfrm>
            <a:prstGeom prst="rect">
              <a:avLst/>
            </a:prstGeom>
            <a:noFill/>
            <a:ln>
              <a:noFill/>
            </a:ln>
          </p:spPr>
          <p:txBody>
            <a:bodyPr anchorCtr="0" anchor="ctr" bIns="19050" lIns="28575" spcFirstLastPara="1" rIns="28575" wrap="square" tIns="19050">
              <a:noAutofit/>
            </a:bodyPr>
            <a:lstStyle/>
            <a:p>
              <a:pPr indent="0" lvl="0" marL="0" marR="0" rtl="0" algn="ctr">
                <a:lnSpc>
                  <a:spcPct val="90000"/>
                </a:lnSpc>
                <a:spcBef>
                  <a:spcPts val="0"/>
                </a:spcBef>
                <a:spcAft>
                  <a:spcPts val="0"/>
                </a:spcAft>
                <a:buNone/>
              </a:pPr>
              <a:r>
                <a:rPr b="1" i="0" lang="en-US" sz="1500" u="none" cap="none" strike="noStrike">
                  <a:solidFill>
                    <a:schemeClr val="lt1"/>
                  </a:solidFill>
                  <a:latin typeface="Arial"/>
                  <a:ea typeface="Arial"/>
                  <a:cs typeface="Arial"/>
                  <a:sym typeface="Arial"/>
                </a:rPr>
                <a:t>Known message attack</a:t>
              </a:r>
              <a:endParaRPr/>
            </a:p>
          </p:txBody>
        </p:sp>
        <p:sp>
          <p:nvSpPr>
            <p:cNvPr id="189" name="Google Shape;189;p4"/>
            <p:cNvSpPr/>
            <p:nvPr/>
          </p:nvSpPr>
          <p:spPr>
            <a:xfrm>
              <a:off x="3185409" y="995573"/>
              <a:ext cx="1745756" cy="3419052"/>
            </a:xfrm>
            <a:prstGeom prst="roundRect">
              <a:avLst>
                <a:gd fmla="val 10000" name="adj"/>
              </a:avLst>
            </a:prstGeom>
            <a:solidFill>
              <a:schemeClr val="lt1">
                <a:alpha val="89803"/>
              </a:schemeClr>
            </a:solidFill>
            <a:ln cap="flat" cmpd="sng" w="38100">
              <a:solidFill>
                <a:srgbClr val="8B71C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txBox="1"/>
            <p:nvPr/>
          </p:nvSpPr>
          <p:spPr>
            <a:xfrm>
              <a:off x="3236540" y="1046704"/>
              <a:ext cx="1643494" cy="2584136"/>
            </a:xfrm>
            <a:prstGeom prst="rect">
              <a:avLst/>
            </a:prstGeom>
            <a:noFill/>
            <a:ln>
              <a:noFill/>
            </a:ln>
          </p:spPr>
          <p:txBody>
            <a:bodyPr anchorCtr="0" anchor="t" bIns="123825" lIns="123825" spcFirstLastPara="1" rIns="123825" wrap="square" tIns="123825">
              <a:noAutofit/>
            </a:bodyPr>
            <a:lstStyle/>
            <a:p>
              <a:pPr indent="-114300" lvl="1" marL="114300" marR="0" rtl="0" algn="l">
                <a:lnSpc>
                  <a:spcPct val="90000"/>
                </a:lnSpc>
                <a:spcBef>
                  <a:spcPts val="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C chooses a list of messages before attempting to break A’s signature scheme, independent of A’s public key; C then obtains from A valid signatures for the chosen messages</a:t>
              </a:r>
              <a:endParaRPr/>
            </a:p>
          </p:txBody>
        </p:sp>
        <p:sp>
          <p:nvSpPr>
            <p:cNvPr id="191" name="Google Shape;191;p4"/>
            <p:cNvSpPr/>
            <p:nvPr/>
          </p:nvSpPr>
          <p:spPr>
            <a:xfrm>
              <a:off x="3009964" y="2253109"/>
              <a:ext cx="2863006" cy="2863006"/>
            </a:xfrm>
            <a:custGeom>
              <a:rect b="b" l="l" r="r" t="t"/>
              <a:pathLst>
                <a:path extrusionOk="0" h="120000" w="120000">
                  <a:moveTo>
                    <a:pt x="43254" y="116750"/>
                  </a:moveTo>
                  <a:lnTo>
                    <a:pt x="43607" y="115554"/>
                  </a:lnTo>
                  <a:lnTo>
                    <a:pt x="43607" y="115554"/>
                  </a:lnTo>
                  <a:cubicBezTo>
                    <a:pt x="63241" y="121348"/>
                    <a:pt x="84474" y="116347"/>
                    <a:pt x="99460" y="102402"/>
                  </a:cubicBezTo>
                  <a:cubicBezTo>
                    <a:pt x="114445" y="88456"/>
                    <a:pt x="120957" y="67636"/>
                    <a:pt x="116587" y="47637"/>
                  </a:cubicBezTo>
                  <a:lnTo>
                    <a:pt x="115783" y="47843"/>
                  </a:lnTo>
                  <a:lnTo>
                    <a:pt x="116712" y="45464"/>
                  </a:lnTo>
                  <a:lnTo>
                    <a:pt x="118601" y="47121"/>
                  </a:lnTo>
                  <a:lnTo>
                    <a:pt x="117796" y="47327"/>
                  </a:lnTo>
                  <a:lnTo>
                    <a:pt x="117796" y="47327"/>
                  </a:lnTo>
                  <a:cubicBezTo>
                    <a:pt x="122276" y="67761"/>
                    <a:pt x="115634" y="89042"/>
                    <a:pt x="100326" y="103299"/>
                  </a:cubicBezTo>
                  <a:cubicBezTo>
                    <a:pt x="85017" y="117556"/>
                    <a:pt x="63318" y="122670"/>
                    <a:pt x="43254" y="116750"/>
                  </a:cubicBezTo>
                  <a:close/>
                </a:path>
              </a:pathLst>
            </a:custGeom>
            <a:solidFill>
              <a:srgbClr val="714FC2"/>
            </a:solidFill>
            <a:ln cap="flat" cmpd="sng" w="9525">
              <a:solidFill>
                <a:srgbClr val="714FC2"/>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a:off x="3307999" y="4099307"/>
              <a:ext cx="1474912" cy="927370"/>
            </a:xfrm>
            <a:prstGeom prst="roundRect">
              <a:avLst>
                <a:gd fmla="val 10000" name="adj"/>
              </a:avLst>
            </a:prstGeom>
            <a:solidFill>
              <a:srgbClr val="8F38A3"/>
            </a:solidFill>
            <a:ln>
              <a:noFill/>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txBox="1"/>
            <p:nvPr/>
          </p:nvSpPr>
          <p:spPr>
            <a:xfrm>
              <a:off x="3335161" y="4126469"/>
              <a:ext cx="1420588" cy="873046"/>
            </a:xfrm>
            <a:prstGeom prst="rect">
              <a:avLst/>
            </a:prstGeom>
            <a:noFill/>
            <a:ln>
              <a:noFill/>
            </a:ln>
          </p:spPr>
          <p:txBody>
            <a:bodyPr anchorCtr="0" anchor="ctr" bIns="19050" lIns="28575" spcFirstLastPara="1" rIns="28575" wrap="square" tIns="19050">
              <a:noAutofit/>
            </a:bodyPr>
            <a:lstStyle/>
            <a:p>
              <a:pPr indent="0" lvl="0" marL="0" marR="0" rtl="0" algn="ctr">
                <a:lnSpc>
                  <a:spcPct val="90000"/>
                </a:lnSpc>
                <a:spcBef>
                  <a:spcPts val="0"/>
                </a:spcBef>
                <a:spcAft>
                  <a:spcPts val="0"/>
                </a:spcAft>
                <a:buNone/>
              </a:pPr>
              <a:r>
                <a:rPr b="1" i="0" lang="en-US" sz="1500" u="none" cap="none" strike="noStrike">
                  <a:solidFill>
                    <a:schemeClr val="lt1"/>
                  </a:solidFill>
                  <a:latin typeface="Arial"/>
                  <a:ea typeface="Arial"/>
                  <a:cs typeface="Arial"/>
                  <a:sym typeface="Arial"/>
                </a:rPr>
                <a:t>Generic chosen message attack</a:t>
              </a:r>
              <a:endParaRPr/>
            </a:p>
          </p:txBody>
        </p:sp>
        <p:sp>
          <p:nvSpPr>
            <p:cNvPr id="194" name="Google Shape;194;p4"/>
            <p:cNvSpPr/>
            <p:nvPr/>
          </p:nvSpPr>
          <p:spPr>
            <a:xfrm>
              <a:off x="5112140" y="1260473"/>
              <a:ext cx="1823859" cy="2889253"/>
            </a:xfrm>
            <a:prstGeom prst="roundRect">
              <a:avLst>
                <a:gd fmla="val 10000" name="adj"/>
              </a:avLst>
            </a:prstGeom>
            <a:solidFill>
              <a:schemeClr val="lt1">
                <a:alpha val="89803"/>
              </a:schemeClr>
            </a:solidFill>
            <a:ln cap="flat" cmpd="sng" w="38100">
              <a:solidFill>
                <a:srgbClr val="8B71C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txBox="1"/>
            <p:nvPr/>
          </p:nvSpPr>
          <p:spPr>
            <a:xfrm>
              <a:off x="5165559" y="1933017"/>
              <a:ext cx="1717021" cy="2163289"/>
            </a:xfrm>
            <a:prstGeom prst="rect">
              <a:avLst/>
            </a:prstGeom>
            <a:noFill/>
            <a:ln>
              <a:noFill/>
            </a:ln>
          </p:spPr>
          <p:txBody>
            <a:bodyPr anchorCtr="0" anchor="t" bIns="123825" lIns="123825" spcFirstLastPara="1" rIns="123825" wrap="square" tIns="123825">
              <a:noAutofit/>
            </a:bodyPr>
            <a:lstStyle/>
            <a:p>
              <a:pPr indent="-114300" lvl="1" marL="114300" marR="0" rtl="0" algn="l">
                <a:lnSpc>
                  <a:spcPct val="90000"/>
                </a:lnSpc>
                <a:spcBef>
                  <a:spcPts val="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Similar to the generic attack, except that the list of messages to be signed is chosen after C knows A’s public key but before any signatures are seen</a:t>
              </a:r>
              <a:endParaRPr/>
            </a:p>
          </p:txBody>
        </p:sp>
        <p:sp>
          <p:nvSpPr>
            <p:cNvPr id="196" name="Google Shape;196;p4"/>
            <p:cNvSpPr/>
            <p:nvPr/>
          </p:nvSpPr>
          <p:spPr>
            <a:xfrm rot="-285536">
              <a:off x="5636968" y="902396"/>
              <a:ext cx="2136298" cy="2136298"/>
            </a:xfrm>
            <a:custGeom>
              <a:rect b="b" l="l" r="r" t="t"/>
              <a:pathLst>
                <a:path extrusionOk="0" h="120000" w="120000">
                  <a:moveTo>
                    <a:pt x="23025" y="14170"/>
                  </a:moveTo>
                  <a:lnTo>
                    <a:pt x="23025" y="14170"/>
                  </a:lnTo>
                  <a:cubicBezTo>
                    <a:pt x="39130" y="1177"/>
                    <a:pt x="60871" y="-2409"/>
                    <a:pt x="80295" y="4722"/>
                  </a:cubicBezTo>
                  <a:cubicBezTo>
                    <a:pt x="99719" y="11854"/>
                    <a:pt x="113975" y="28657"/>
                    <a:pt x="117846" y="48983"/>
                  </a:cubicBezTo>
                  <a:lnTo>
                    <a:pt x="118948" y="48826"/>
                  </a:lnTo>
                  <a:lnTo>
                    <a:pt x="117474" y="51841"/>
                  </a:lnTo>
                  <a:lnTo>
                    <a:pt x="115087" y="49375"/>
                  </a:lnTo>
                  <a:lnTo>
                    <a:pt x="116189" y="49218"/>
                  </a:lnTo>
                  <a:lnTo>
                    <a:pt x="116189" y="49218"/>
                  </a:lnTo>
                  <a:cubicBezTo>
                    <a:pt x="112403" y="29488"/>
                    <a:pt x="98546" y="13189"/>
                    <a:pt x="79682" y="6278"/>
                  </a:cubicBezTo>
                  <a:cubicBezTo>
                    <a:pt x="60818" y="-633"/>
                    <a:pt x="39711" y="2856"/>
                    <a:pt x="24075" y="15471"/>
                  </a:cubicBezTo>
                  <a:close/>
                </a:path>
              </a:pathLst>
            </a:custGeom>
            <a:solidFill>
              <a:srgbClr val="714FC2"/>
            </a:solidFill>
            <a:ln cap="flat" cmpd="sng" w="9525">
              <a:solidFill>
                <a:srgbClr val="714FC2"/>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a:off x="5338687" y="1310892"/>
              <a:ext cx="1449845" cy="557193"/>
            </a:xfrm>
            <a:prstGeom prst="roundRect">
              <a:avLst>
                <a:gd fmla="val 10000" name="adj"/>
              </a:avLst>
            </a:prstGeom>
            <a:solidFill>
              <a:srgbClr val="8F38A3"/>
            </a:solidFill>
            <a:ln>
              <a:noFill/>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txBox="1"/>
            <p:nvPr/>
          </p:nvSpPr>
          <p:spPr>
            <a:xfrm>
              <a:off x="5355007" y="1327212"/>
              <a:ext cx="1417205" cy="524553"/>
            </a:xfrm>
            <a:prstGeom prst="rect">
              <a:avLst/>
            </a:prstGeom>
            <a:noFill/>
            <a:ln>
              <a:noFill/>
            </a:ln>
          </p:spPr>
          <p:txBody>
            <a:bodyPr anchorCtr="0" anchor="ctr" bIns="19050" lIns="28575" spcFirstLastPara="1" rIns="28575" wrap="square" tIns="19050">
              <a:noAutofit/>
            </a:bodyPr>
            <a:lstStyle/>
            <a:p>
              <a:pPr indent="0" lvl="0" marL="0" marR="0" rtl="0" algn="ctr">
                <a:lnSpc>
                  <a:spcPct val="90000"/>
                </a:lnSpc>
                <a:spcBef>
                  <a:spcPts val="0"/>
                </a:spcBef>
                <a:spcAft>
                  <a:spcPts val="0"/>
                </a:spcAft>
                <a:buNone/>
              </a:pPr>
              <a:r>
                <a:rPr b="1" i="0" lang="en-US" sz="1500" u="none" cap="none" strike="noStrike">
                  <a:solidFill>
                    <a:schemeClr val="lt1"/>
                  </a:solidFill>
                  <a:latin typeface="Arial"/>
                  <a:ea typeface="Arial"/>
                  <a:cs typeface="Arial"/>
                  <a:sym typeface="Arial"/>
                </a:rPr>
                <a:t>Directed chosen message attack</a:t>
              </a:r>
              <a:endParaRPr/>
            </a:p>
          </p:txBody>
        </p:sp>
        <p:sp>
          <p:nvSpPr>
            <p:cNvPr id="199" name="Google Shape;199;p4"/>
            <p:cNvSpPr/>
            <p:nvPr/>
          </p:nvSpPr>
          <p:spPr>
            <a:xfrm>
              <a:off x="7071620" y="1169007"/>
              <a:ext cx="1557491" cy="2868968"/>
            </a:xfrm>
            <a:prstGeom prst="roundRect">
              <a:avLst>
                <a:gd fmla="val 10000" name="adj"/>
              </a:avLst>
            </a:prstGeom>
            <a:solidFill>
              <a:schemeClr val="lt1">
                <a:alpha val="89803"/>
              </a:schemeClr>
            </a:solidFill>
            <a:ln cap="flat" cmpd="sng" w="38100">
              <a:solidFill>
                <a:srgbClr val="8B71C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txBox="1"/>
            <p:nvPr/>
          </p:nvSpPr>
          <p:spPr>
            <a:xfrm>
              <a:off x="7117237" y="1214624"/>
              <a:ext cx="1466257" cy="2162955"/>
            </a:xfrm>
            <a:prstGeom prst="rect">
              <a:avLst/>
            </a:prstGeom>
            <a:noFill/>
            <a:ln>
              <a:noFill/>
            </a:ln>
          </p:spPr>
          <p:txBody>
            <a:bodyPr anchorCtr="0" anchor="t" bIns="123825" lIns="123825" spcFirstLastPara="1" rIns="123825" wrap="square" tIns="123825">
              <a:noAutofit/>
            </a:bodyPr>
            <a:lstStyle/>
            <a:p>
              <a:pPr indent="-114300" lvl="1" marL="114300" marR="0" rtl="0" algn="l">
                <a:lnSpc>
                  <a:spcPct val="90000"/>
                </a:lnSpc>
                <a:spcBef>
                  <a:spcPts val="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C may request from A signatures of messages that depend on previously obtained message-signature pairs</a:t>
              </a:r>
              <a:endParaRPr/>
            </a:p>
          </p:txBody>
        </p:sp>
        <p:sp>
          <p:nvSpPr>
            <p:cNvPr id="201" name="Google Shape;201;p4"/>
            <p:cNvSpPr/>
            <p:nvPr/>
          </p:nvSpPr>
          <p:spPr>
            <a:xfrm>
              <a:off x="7254650" y="4023945"/>
              <a:ext cx="1300819" cy="879176"/>
            </a:xfrm>
            <a:prstGeom prst="roundRect">
              <a:avLst>
                <a:gd fmla="val 10000" name="adj"/>
              </a:avLst>
            </a:prstGeom>
            <a:solidFill>
              <a:srgbClr val="8F38A3"/>
            </a:solidFill>
            <a:ln>
              <a:noFill/>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txBox="1"/>
            <p:nvPr/>
          </p:nvSpPr>
          <p:spPr>
            <a:xfrm>
              <a:off x="7280400" y="4049695"/>
              <a:ext cx="1249319" cy="827676"/>
            </a:xfrm>
            <a:prstGeom prst="rect">
              <a:avLst/>
            </a:prstGeom>
            <a:noFill/>
            <a:ln>
              <a:noFill/>
            </a:ln>
          </p:spPr>
          <p:txBody>
            <a:bodyPr anchorCtr="0" anchor="ctr" bIns="19050" lIns="28575" spcFirstLastPara="1" rIns="28575" wrap="square" tIns="19050">
              <a:noAutofit/>
            </a:bodyPr>
            <a:lstStyle/>
            <a:p>
              <a:pPr indent="0" lvl="0" marL="0" marR="0" rtl="0" algn="ctr">
                <a:lnSpc>
                  <a:spcPct val="90000"/>
                </a:lnSpc>
                <a:spcBef>
                  <a:spcPts val="0"/>
                </a:spcBef>
                <a:spcAft>
                  <a:spcPts val="0"/>
                </a:spcAft>
                <a:buNone/>
              </a:pPr>
              <a:r>
                <a:rPr b="1" i="0" lang="en-US" sz="1500" u="none" cap="none" strike="noStrike">
                  <a:solidFill>
                    <a:schemeClr val="lt1"/>
                  </a:solidFill>
                  <a:latin typeface="Arial"/>
                  <a:ea typeface="Arial"/>
                  <a:cs typeface="Arial"/>
                  <a:sym typeface="Arial"/>
                </a:rPr>
                <a:t>Adaptive chosen message attack</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7" name="Shape 207"/>
        <p:cNvGrpSpPr/>
        <p:nvPr/>
      </p:nvGrpSpPr>
      <p:grpSpPr>
        <a:xfrm>
          <a:off x="0" y="0"/>
          <a:ext cx="0" cy="0"/>
          <a:chOff x="0" y="0"/>
          <a:chExt cx="0" cy="0"/>
        </a:xfrm>
      </p:grpSpPr>
      <p:sp>
        <p:nvSpPr>
          <p:cNvPr id="208" name="Google Shape;208;p5"/>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Forgeries</a:t>
            </a:r>
            <a:endParaRPr/>
          </a:p>
        </p:txBody>
      </p:sp>
      <p:grpSp>
        <p:nvGrpSpPr>
          <p:cNvPr id="209" name="Google Shape;209;p5"/>
          <p:cNvGrpSpPr/>
          <p:nvPr/>
        </p:nvGrpSpPr>
        <p:grpSpPr>
          <a:xfrm>
            <a:off x="182468" y="1628800"/>
            <a:ext cx="8680886" cy="4625791"/>
            <a:chOff x="2956" y="0"/>
            <a:chExt cx="8680886" cy="4625791"/>
          </a:xfrm>
        </p:grpSpPr>
        <p:sp>
          <p:nvSpPr>
            <p:cNvPr id="210" name="Google Shape;210;p5"/>
            <p:cNvSpPr/>
            <p:nvPr/>
          </p:nvSpPr>
          <p:spPr>
            <a:xfrm>
              <a:off x="2956" y="331160"/>
              <a:ext cx="1320198" cy="2764800"/>
            </a:xfrm>
            <a:prstGeom prst="roundRect">
              <a:avLst>
                <a:gd fmla="val 10000" name="adj"/>
              </a:avLst>
            </a:prstGeom>
            <a:solidFill>
              <a:srgbClr val="8F38A3"/>
            </a:solidFill>
            <a:ln>
              <a:noFill/>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txBox="1"/>
            <p:nvPr/>
          </p:nvSpPr>
          <p:spPr>
            <a:xfrm>
              <a:off x="2956" y="331160"/>
              <a:ext cx="1320198" cy="528079"/>
            </a:xfrm>
            <a:prstGeom prst="rect">
              <a:avLst/>
            </a:prstGeom>
            <a:noFill/>
            <a:ln>
              <a:noFill/>
            </a:ln>
          </p:spPr>
          <p:txBody>
            <a:bodyPr anchorCtr="0" anchor="t" bIns="60950" lIns="113775" spcFirstLastPara="1" rIns="113775" wrap="square" tIns="113775">
              <a:noAutofit/>
            </a:bodyPr>
            <a:lstStyle/>
            <a:p>
              <a:pPr indent="0" lvl="0" marL="0" marR="0" rtl="0" algn="l">
                <a:lnSpc>
                  <a:spcPct val="90000"/>
                </a:lnSpc>
                <a:spcBef>
                  <a:spcPts val="0"/>
                </a:spcBef>
                <a:spcAft>
                  <a:spcPts val="0"/>
                </a:spcAft>
                <a:buNone/>
              </a:pPr>
              <a:r>
                <a:rPr b="1" i="0" lang="en-US" sz="1600" u="none" cap="none" strike="noStrike">
                  <a:solidFill>
                    <a:schemeClr val="lt1"/>
                  </a:solidFill>
                  <a:latin typeface="Arial"/>
                  <a:ea typeface="Arial"/>
                  <a:cs typeface="Arial"/>
                  <a:sym typeface="Arial"/>
                </a:rPr>
                <a:t>Total break</a:t>
              </a:r>
              <a:endParaRPr b="1" i="0" sz="1600" u="none" cap="none" strike="noStrike">
                <a:solidFill>
                  <a:schemeClr val="lt1"/>
                </a:solidFill>
                <a:latin typeface="Arial"/>
                <a:ea typeface="Arial"/>
                <a:cs typeface="Arial"/>
                <a:sym typeface="Arial"/>
              </a:endParaRPr>
            </a:p>
          </p:txBody>
        </p:sp>
        <p:sp>
          <p:nvSpPr>
            <p:cNvPr id="212" name="Google Shape;212;p5"/>
            <p:cNvSpPr/>
            <p:nvPr/>
          </p:nvSpPr>
          <p:spPr>
            <a:xfrm>
              <a:off x="149688" y="859239"/>
              <a:ext cx="1567537" cy="3686400"/>
            </a:xfrm>
            <a:prstGeom prst="roundRect">
              <a:avLst>
                <a:gd fmla="val 10000" name="adj"/>
              </a:avLst>
            </a:prstGeom>
            <a:solidFill>
              <a:schemeClr val="lt1">
                <a:alpha val="89803"/>
              </a:schemeClr>
            </a:solidFill>
            <a:ln cap="flat" cmpd="sng" w="38100">
              <a:solidFill>
                <a:srgbClr val="8B71C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txBox="1"/>
            <p:nvPr/>
          </p:nvSpPr>
          <p:spPr>
            <a:xfrm>
              <a:off x="195600" y="905151"/>
              <a:ext cx="1475713" cy="3594576"/>
            </a:xfrm>
            <a:prstGeom prst="rect">
              <a:avLst/>
            </a:prstGeom>
            <a:noFill/>
            <a:ln>
              <a:noFill/>
            </a:ln>
          </p:spPr>
          <p:txBody>
            <a:bodyPr anchorCtr="0" anchor="t" bIns="113775" lIns="113775" spcFirstLastPara="1" rIns="113775" wrap="square" tIns="113775">
              <a:noAutofit/>
            </a:bodyPr>
            <a:lstStyle/>
            <a:p>
              <a:pPr indent="-171450" lvl="1" marL="171450" marR="0" rtl="0" algn="l">
                <a:lnSpc>
                  <a:spcPct val="9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C determines A’s private key</a:t>
              </a:r>
              <a:endParaRPr/>
            </a:p>
          </p:txBody>
        </p:sp>
        <p:sp>
          <p:nvSpPr>
            <p:cNvPr id="214" name="Google Shape;214;p5"/>
            <p:cNvSpPr/>
            <p:nvPr/>
          </p:nvSpPr>
          <p:spPr>
            <a:xfrm rot="-495198">
              <a:off x="1769472" y="1738736"/>
              <a:ext cx="515649" cy="328691"/>
            </a:xfrm>
            <a:prstGeom prst="rightArrow">
              <a:avLst>
                <a:gd fmla="val 60000" name="adj1"/>
                <a:gd fmla="val 50000" name="adj2"/>
              </a:avLst>
            </a:prstGeom>
            <a:blipFill rotWithShape="0">
              <a:blip r:embed="rId3">
                <a:alphaModFix/>
              </a:blip>
              <a:tile algn="tl" flip="none" tx="-3" sx="40000" ty="3" sy="40000"/>
            </a:blipFill>
            <a:ln cap="flat" cmpd="sng" w="9525">
              <a:solidFill>
                <a:srgbClr val="5D3CB5"/>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txBox="1"/>
            <p:nvPr/>
          </p:nvSpPr>
          <p:spPr>
            <a:xfrm rot="-495198">
              <a:off x="1769983" y="1811551"/>
              <a:ext cx="417042" cy="19721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6" name="Google Shape;216;p5"/>
            <p:cNvSpPr/>
            <p:nvPr/>
          </p:nvSpPr>
          <p:spPr>
            <a:xfrm>
              <a:off x="2286002" y="0"/>
              <a:ext cx="1320198" cy="2764800"/>
            </a:xfrm>
            <a:prstGeom prst="roundRect">
              <a:avLst>
                <a:gd fmla="val 10000" name="adj"/>
              </a:avLst>
            </a:prstGeom>
            <a:solidFill>
              <a:srgbClr val="8F38A3"/>
            </a:solidFill>
            <a:ln>
              <a:noFill/>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txBox="1"/>
            <p:nvPr/>
          </p:nvSpPr>
          <p:spPr>
            <a:xfrm>
              <a:off x="2286002" y="0"/>
              <a:ext cx="1320198" cy="528079"/>
            </a:xfrm>
            <a:prstGeom prst="rect">
              <a:avLst/>
            </a:prstGeom>
            <a:noFill/>
            <a:ln>
              <a:noFill/>
            </a:ln>
          </p:spPr>
          <p:txBody>
            <a:bodyPr anchorCtr="0" anchor="t" bIns="60950" lIns="113775" spcFirstLastPara="1" rIns="113775" wrap="square" tIns="113775">
              <a:noAutofit/>
            </a:bodyPr>
            <a:lstStyle/>
            <a:p>
              <a:pPr indent="0" lvl="0" marL="0" marR="0" rtl="0" algn="l">
                <a:lnSpc>
                  <a:spcPct val="90000"/>
                </a:lnSpc>
                <a:spcBef>
                  <a:spcPts val="0"/>
                </a:spcBef>
                <a:spcAft>
                  <a:spcPts val="0"/>
                </a:spcAft>
                <a:buNone/>
              </a:pPr>
              <a:r>
                <a:rPr b="1" i="0" lang="en-US" sz="1600" u="none" cap="none" strike="noStrike">
                  <a:solidFill>
                    <a:schemeClr val="lt1"/>
                  </a:solidFill>
                  <a:latin typeface="Arial"/>
                  <a:ea typeface="Arial"/>
                  <a:cs typeface="Arial"/>
                  <a:sym typeface="Arial"/>
                </a:rPr>
                <a:t>Universal forgery</a:t>
              </a:r>
              <a:endParaRPr/>
            </a:p>
          </p:txBody>
        </p:sp>
        <p:sp>
          <p:nvSpPr>
            <p:cNvPr id="218" name="Google Shape;218;p5"/>
            <p:cNvSpPr/>
            <p:nvPr/>
          </p:nvSpPr>
          <p:spPr>
            <a:xfrm>
              <a:off x="2314168" y="618785"/>
              <a:ext cx="1727413" cy="4007006"/>
            </a:xfrm>
            <a:prstGeom prst="roundRect">
              <a:avLst>
                <a:gd fmla="val 10000" name="adj"/>
              </a:avLst>
            </a:prstGeom>
            <a:solidFill>
              <a:schemeClr val="lt1">
                <a:alpha val="89803"/>
              </a:schemeClr>
            </a:solidFill>
            <a:ln cap="flat" cmpd="sng" w="38100">
              <a:solidFill>
                <a:srgbClr val="8B71C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txBox="1"/>
            <p:nvPr/>
          </p:nvSpPr>
          <p:spPr>
            <a:xfrm>
              <a:off x="2364762" y="669379"/>
              <a:ext cx="1626225" cy="3905818"/>
            </a:xfrm>
            <a:prstGeom prst="rect">
              <a:avLst/>
            </a:prstGeom>
            <a:noFill/>
            <a:ln>
              <a:noFill/>
            </a:ln>
          </p:spPr>
          <p:txBody>
            <a:bodyPr anchorCtr="0" anchor="t" bIns="113775" lIns="113775" spcFirstLastPara="1" rIns="113775" wrap="square" tIns="113775">
              <a:noAutofit/>
            </a:bodyPr>
            <a:lstStyle/>
            <a:p>
              <a:pPr indent="-171450" lvl="1" marL="171450" marR="0" rtl="0" algn="l">
                <a:lnSpc>
                  <a:spcPct val="9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C finds an efficient signing algorithm that provides an equivalent way of constructing signatures on arbitrary messages</a:t>
              </a:r>
              <a:endParaRPr/>
            </a:p>
          </p:txBody>
        </p:sp>
        <p:sp>
          <p:nvSpPr>
            <p:cNvPr id="220" name="Google Shape;220;p5"/>
            <p:cNvSpPr/>
            <p:nvPr/>
          </p:nvSpPr>
          <p:spPr>
            <a:xfrm>
              <a:off x="4056154" y="1515023"/>
              <a:ext cx="508402" cy="396621"/>
            </a:xfrm>
            <a:prstGeom prst="rightArrow">
              <a:avLst>
                <a:gd fmla="val 60000" name="adj1"/>
                <a:gd fmla="val 50000" name="adj2"/>
              </a:avLst>
            </a:prstGeom>
            <a:blipFill rotWithShape="1">
              <a:blip r:embed="rId3">
                <a:alphaModFix/>
              </a:blip>
              <a:tile algn="tl" flip="none" tx="0" sx="40000" ty="0" sy="40000"/>
            </a:blipFill>
            <a:ln cap="flat" cmpd="sng" w="9525">
              <a:solidFill>
                <a:srgbClr val="231742"/>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txBox="1"/>
            <p:nvPr/>
          </p:nvSpPr>
          <p:spPr>
            <a:xfrm>
              <a:off x="4056154" y="1594347"/>
              <a:ext cx="389416" cy="23797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700" u="none" cap="none" strike="noStrike">
                <a:solidFill>
                  <a:schemeClr val="lt1"/>
                </a:solidFill>
                <a:latin typeface="Arial"/>
                <a:ea typeface="Arial"/>
                <a:cs typeface="Arial"/>
                <a:sym typeface="Arial"/>
              </a:endParaRPr>
            </a:p>
          </p:txBody>
        </p:sp>
        <p:sp>
          <p:nvSpPr>
            <p:cNvPr id="222" name="Google Shape;222;p5"/>
            <p:cNvSpPr/>
            <p:nvPr/>
          </p:nvSpPr>
          <p:spPr>
            <a:xfrm>
              <a:off x="4568917" y="0"/>
              <a:ext cx="1320198" cy="2764800"/>
            </a:xfrm>
            <a:prstGeom prst="roundRect">
              <a:avLst>
                <a:gd fmla="val 10000" name="adj"/>
              </a:avLst>
            </a:prstGeom>
            <a:solidFill>
              <a:srgbClr val="8F38A3"/>
            </a:solidFill>
            <a:ln>
              <a:noFill/>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txBox="1"/>
            <p:nvPr/>
          </p:nvSpPr>
          <p:spPr>
            <a:xfrm>
              <a:off x="4568917" y="0"/>
              <a:ext cx="1320198" cy="528079"/>
            </a:xfrm>
            <a:prstGeom prst="rect">
              <a:avLst/>
            </a:prstGeom>
            <a:noFill/>
            <a:ln>
              <a:noFill/>
            </a:ln>
          </p:spPr>
          <p:txBody>
            <a:bodyPr anchorCtr="0" anchor="t" bIns="60950" lIns="113775" spcFirstLastPara="1" rIns="113775" wrap="square" tIns="113775">
              <a:noAutofit/>
            </a:bodyPr>
            <a:lstStyle/>
            <a:p>
              <a:pPr indent="0" lvl="0" marL="0" marR="0" rtl="0" algn="l">
                <a:lnSpc>
                  <a:spcPct val="90000"/>
                </a:lnSpc>
                <a:spcBef>
                  <a:spcPts val="0"/>
                </a:spcBef>
                <a:spcAft>
                  <a:spcPts val="0"/>
                </a:spcAft>
                <a:buNone/>
              </a:pPr>
              <a:r>
                <a:rPr b="1" i="0" lang="en-US" sz="1600" u="none" cap="none" strike="noStrike">
                  <a:solidFill>
                    <a:schemeClr val="lt1"/>
                  </a:solidFill>
                  <a:latin typeface="Arial"/>
                  <a:ea typeface="Arial"/>
                  <a:cs typeface="Arial"/>
                  <a:sym typeface="Arial"/>
                </a:rPr>
                <a:t>Selective forgery</a:t>
              </a:r>
              <a:endParaRPr/>
            </a:p>
          </p:txBody>
        </p:sp>
        <p:sp>
          <p:nvSpPr>
            <p:cNvPr id="224" name="Google Shape;224;p5"/>
            <p:cNvSpPr/>
            <p:nvPr/>
          </p:nvSpPr>
          <p:spPr>
            <a:xfrm>
              <a:off x="4652755" y="859239"/>
              <a:ext cx="1698950" cy="3686400"/>
            </a:xfrm>
            <a:prstGeom prst="roundRect">
              <a:avLst>
                <a:gd fmla="val 10000" name="adj"/>
              </a:avLst>
            </a:prstGeom>
            <a:solidFill>
              <a:schemeClr val="lt1">
                <a:alpha val="89803"/>
              </a:schemeClr>
            </a:solidFill>
            <a:ln cap="flat" cmpd="sng" w="38100">
              <a:solidFill>
                <a:srgbClr val="8B71C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txBox="1"/>
            <p:nvPr/>
          </p:nvSpPr>
          <p:spPr>
            <a:xfrm>
              <a:off x="4702516" y="909000"/>
              <a:ext cx="1599428" cy="3586878"/>
            </a:xfrm>
            <a:prstGeom prst="rect">
              <a:avLst/>
            </a:prstGeom>
            <a:noFill/>
            <a:ln>
              <a:noFill/>
            </a:ln>
          </p:spPr>
          <p:txBody>
            <a:bodyPr anchorCtr="0" anchor="t" bIns="113775" lIns="113775" spcFirstLastPara="1" rIns="113775" wrap="square" tIns="113775">
              <a:noAutofit/>
            </a:bodyPr>
            <a:lstStyle/>
            <a:p>
              <a:pPr indent="-171450" lvl="1" marL="171450" marR="0" rtl="0" algn="l">
                <a:lnSpc>
                  <a:spcPct val="9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C forges a signature for a particular message chosen by C</a:t>
              </a:r>
              <a:endParaRPr/>
            </a:p>
          </p:txBody>
        </p:sp>
        <p:sp>
          <p:nvSpPr>
            <p:cNvPr id="226" name="Google Shape;226;p5"/>
            <p:cNvSpPr/>
            <p:nvPr/>
          </p:nvSpPr>
          <p:spPr>
            <a:xfrm>
              <a:off x="6400800" y="1524498"/>
              <a:ext cx="513493" cy="328691"/>
            </a:xfrm>
            <a:prstGeom prst="rightArrow">
              <a:avLst>
                <a:gd fmla="val 60000" name="adj1"/>
                <a:gd fmla="val 50000" name="adj2"/>
              </a:avLst>
            </a:prstGeom>
            <a:blipFill rotWithShape="1">
              <a:blip r:embed="rId3">
                <a:alphaModFix/>
              </a:blip>
              <a:tile algn="tl" flip="none" tx="0" sx="40000" ty="0" sy="40000"/>
            </a:blipFill>
            <a:ln cap="flat" cmpd="sng" w="9525">
              <a:solidFill>
                <a:srgbClr val="231742"/>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txBox="1"/>
            <p:nvPr/>
          </p:nvSpPr>
          <p:spPr>
            <a:xfrm>
              <a:off x="6400800" y="1590236"/>
              <a:ext cx="414886" cy="19721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8" name="Google Shape;228;p5"/>
            <p:cNvSpPr/>
            <p:nvPr/>
          </p:nvSpPr>
          <p:spPr>
            <a:xfrm>
              <a:off x="6857970" y="0"/>
              <a:ext cx="1320198" cy="2764800"/>
            </a:xfrm>
            <a:prstGeom prst="roundRect">
              <a:avLst>
                <a:gd fmla="val 10000" name="adj"/>
              </a:avLst>
            </a:prstGeom>
            <a:solidFill>
              <a:srgbClr val="8F38A3"/>
            </a:solidFill>
            <a:ln>
              <a:noFill/>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txBox="1"/>
            <p:nvPr/>
          </p:nvSpPr>
          <p:spPr>
            <a:xfrm>
              <a:off x="6857970" y="0"/>
              <a:ext cx="1320198" cy="528079"/>
            </a:xfrm>
            <a:prstGeom prst="rect">
              <a:avLst/>
            </a:prstGeom>
            <a:noFill/>
            <a:ln>
              <a:noFill/>
            </a:ln>
          </p:spPr>
          <p:txBody>
            <a:bodyPr anchorCtr="0" anchor="t" bIns="60950" lIns="113775" spcFirstLastPara="1" rIns="113775" wrap="square" tIns="113775">
              <a:noAutofit/>
            </a:bodyPr>
            <a:lstStyle/>
            <a:p>
              <a:pPr indent="0" lvl="0" marL="0" marR="0" rtl="0" algn="l">
                <a:lnSpc>
                  <a:spcPct val="90000"/>
                </a:lnSpc>
                <a:spcBef>
                  <a:spcPts val="0"/>
                </a:spcBef>
                <a:spcAft>
                  <a:spcPts val="0"/>
                </a:spcAft>
                <a:buNone/>
              </a:pPr>
              <a:r>
                <a:rPr b="1" i="0" lang="en-US" sz="1600" u="none" cap="none" strike="noStrike">
                  <a:solidFill>
                    <a:schemeClr val="lt1"/>
                  </a:solidFill>
                  <a:latin typeface="Arial"/>
                  <a:ea typeface="Arial"/>
                  <a:cs typeface="Arial"/>
                  <a:sym typeface="Arial"/>
                </a:rPr>
                <a:t>Existential forgery</a:t>
              </a:r>
              <a:endParaRPr/>
            </a:p>
          </p:txBody>
        </p:sp>
        <p:sp>
          <p:nvSpPr>
            <p:cNvPr id="230" name="Google Shape;230;p5"/>
            <p:cNvSpPr/>
            <p:nvPr/>
          </p:nvSpPr>
          <p:spPr>
            <a:xfrm>
              <a:off x="6940864" y="859239"/>
              <a:ext cx="1742978" cy="3686400"/>
            </a:xfrm>
            <a:prstGeom prst="roundRect">
              <a:avLst>
                <a:gd fmla="val 10000" name="adj"/>
              </a:avLst>
            </a:prstGeom>
            <a:solidFill>
              <a:schemeClr val="lt1">
                <a:alpha val="89803"/>
              </a:schemeClr>
            </a:solidFill>
            <a:ln cap="flat" cmpd="sng" w="38100">
              <a:solidFill>
                <a:srgbClr val="8B71C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txBox="1"/>
            <p:nvPr/>
          </p:nvSpPr>
          <p:spPr>
            <a:xfrm>
              <a:off x="6991914" y="910289"/>
              <a:ext cx="1640878" cy="3584300"/>
            </a:xfrm>
            <a:prstGeom prst="rect">
              <a:avLst/>
            </a:prstGeom>
            <a:noFill/>
            <a:ln>
              <a:noFill/>
            </a:ln>
          </p:spPr>
          <p:txBody>
            <a:bodyPr anchorCtr="0" anchor="t" bIns="113775" lIns="113775" spcFirstLastPara="1" rIns="113775" wrap="square" tIns="113775">
              <a:noAutofit/>
            </a:bodyPr>
            <a:lstStyle/>
            <a:p>
              <a:pPr indent="-171450" lvl="1" marL="171450" marR="0" rtl="0" algn="l">
                <a:lnSpc>
                  <a:spcPct val="9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C forges a signature for at least one message; C has no control over the message</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6" name="Shape 236"/>
        <p:cNvGrpSpPr/>
        <p:nvPr/>
      </p:nvGrpSpPr>
      <p:grpSpPr>
        <a:xfrm>
          <a:off x="0" y="0"/>
          <a:ext cx="0" cy="0"/>
          <a:chOff x="0" y="0"/>
          <a:chExt cx="0" cy="0"/>
        </a:xfrm>
      </p:grpSpPr>
      <p:sp>
        <p:nvSpPr>
          <p:cNvPr id="237" name="Google Shape;237;p6"/>
          <p:cNvSpPr txBox="1"/>
          <p:nvPr>
            <p:ph type="title"/>
          </p:nvPr>
        </p:nvSpPr>
        <p:spPr>
          <a:xfrm>
            <a:off x="0" y="39688"/>
            <a:ext cx="9143999"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Digital Signature Requirements</a:t>
            </a:r>
            <a:endParaRPr/>
          </a:p>
        </p:txBody>
      </p:sp>
      <p:sp>
        <p:nvSpPr>
          <p:cNvPr id="238" name="Google Shape;238;p6"/>
          <p:cNvSpPr txBox="1"/>
          <p:nvPr>
            <p:ph idx="1" type="body"/>
          </p:nvPr>
        </p:nvSpPr>
        <p:spPr>
          <a:xfrm>
            <a:off x="792163" y="1628800"/>
            <a:ext cx="7570787" cy="4791075"/>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SzPct val="100000"/>
              <a:buChar char="•"/>
            </a:pPr>
            <a:r>
              <a:rPr lang="en-US"/>
              <a:t>The signature must be a bit pattern that depends on the message being signed</a:t>
            </a:r>
            <a:endParaRPr/>
          </a:p>
          <a:p>
            <a:pPr indent="-342900" lvl="0" marL="342900" rtl="0" algn="l">
              <a:spcBef>
                <a:spcPts val="2400"/>
              </a:spcBef>
              <a:spcAft>
                <a:spcPts val="0"/>
              </a:spcAft>
              <a:buSzPct val="100000"/>
              <a:buChar char="•"/>
            </a:pPr>
            <a:r>
              <a:rPr lang="en-US"/>
              <a:t>The signature must use some information unique to the sender to prevent both forgery and denial</a:t>
            </a:r>
            <a:endParaRPr/>
          </a:p>
          <a:p>
            <a:pPr indent="-342900" lvl="0" marL="342900" rtl="0" algn="l">
              <a:spcBef>
                <a:spcPts val="2400"/>
              </a:spcBef>
              <a:spcAft>
                <a:spcPts val="0"/>
              </a:spcAft>
              <a:buSzPct val="100000"/>
              <a:buChar char="•"/>
            </a:pPr>
            <a:r>
              <a:rPr lang="en-US"/>
              <a:t>It must be relatively easy to produce the digital signature</a:t>
            </a:r>
            <a:endParaRPr/>
          </a:p>
          <a:p>
            <a:pPr indent="-342900" lvl="0" marL="342900" rtl="0" algn="l">
              <a:spcBef>
                <a:spcPts val="2400"/>
              </a:spcBef>
              <a:spcAft>
                <a:spcPts val="0"/>
              </a:spcAft>
              <a:buSzPct val="100000"/>
              <a:buChar char="•"/>
            </a:pPr>
            <a:r>
              <a:rPr lang="en-US"/>
              <a:t>It must be relatively easy to recognize and verify the digital signature</a:t>
            </a:r>
            <a:endParaRPr/>
          </a:p>
          <a:p>
            <a:pPr indent="-342900" lvl="0" marL="342900" rtl="0" algn="l">
              <a:spcBef>
                <a:spcPts val="2400"/>
              </a:spcBef>
              <a:spcAft>
                <a:spcPts val="0"/>
              </a:spcAft>
              <a:buSzPct val="100000"/>
              <a:buChar char="•"/>
            </a:pPr>
            <a:r>
              <a:rPr lang="en-US"/>
              <a:t>It must be computationally infeasible to forge a digital signature, either by constructing a new message for an existing digital signature or by constructing a fraudulent digital signature for a given message</a:t>
            </a:r>
            <a:endParaRPr/>
          </a:p>
          <a:p>
            <a:pPr indent="-342900" lvl="0" marL="342900" rtl="0" algn="l">
              <a:spcBef>
                <a:spcPts val="2400"/>
              </a:spcBef>
              <a:spcAft>
                <a:spcPts val="0"/>
              </a:spcAft>
              <a:buSzPct val="100000"/>
              <a:buChar char="•"/>
            </a:pPr>
            <a:r>
              <a:rPr lang="en-US"/>
              <a:t>It must be practical to retain a copy of the digital signature in storage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3" name="Shape 243"/>
        <p:cNvGrpSpPr/>
        <p:nvPr/>
      </p:nvGrpSpPr>
      <p:grpSpPr>
        <a:xfrm>
          <a:off x="0" y="0"/>
          <a:ext cx="0" cy="0"/>
          <a:chOff x="0" y="0"/>
          <a:chExt cx="0" cy="0"/>
        </a:xfrm>
      </p:grpSpPr>
      <p:sp>
        <p:nvSpPr>
          <p:cNvPr id="244" name="Google Shape;244;p7"/>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Direct Digital Signature</a:t>
            </a:r>
            <a:endParaRPr/>
          </a:p>
        </p:txBody>
      </p:sp>
      <p:grpSp>
        <p:nvGrpSpPr>
          <p:cNvPr id="245" name="Google Shape;245;p7"/>
          <p:cNvGrpSpPr/>
          <p:nvPr/>
        </p:nvGrpSpPr>
        <p:grpSpPr>
          <a:xfrm>
            <a:off x="305841" y="1981721"/>
            <a:ext cx="8532316" cy="4266158"/>
            <a:chOff x="1041" y="381521"/>
            <a:chExt cx="8532316" cy="4266158"/>
          </a:xfrm>
        </p:grpSpPr>
        <p:sp>
          <p:nvSpPr>
            <p:cNvPr id="246" name="Google Shape;246;p7"/>
            <p:cNvSpPr/>
            <p:nvPr/>
          </p:nvSpPr>
          <p:spPr>
            <a:xfrm>
              <a:off x="1041" y="381521"/>
              <a:ext cx="2437804" cy="1218902"/>
            </a:xfrm>
            <a:prstGeom prst="roundRect">
              <a:avLst>
                <a:gd fmla="val 10000" name="adj"/>
              </a:avLst>
            </a:prstGeom>
            <a:blipFill rotWithShape="1">
              <a:blip r:embed="rId3">
                <a:alphaModFix/>
              </a:blip>
              <a:tile algn="tl" flip="none" tx="0" sx="40000" ty="0" sy="40000"/>
            </a:blipFill>
            <a:ln>
              <a:noFill/>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7"/>
            <p:cNvSpPr txBox="1"/>
            <p:nvPr/>
          </p:nvSpPr>
          <p:spPr>
            <a:xfrm>
              <a:off x="36741" y="417221"/>
              <a:ext cx="2366404" cy="1147502"/>
            </a:xfrm>
            <a:prstGeom prst="rect">
              <a:avLst/>
            </a:prstGeom>
            <a:noFill/>
            <a:ln>
              <a:noFill/>
            </a:ln>
          </p:spPr>
          <p:txBody>
            <a:bodyPr anchorCtr="0" anchor="ctr" bIns="19050" lIns="28575" spcFirstLastPara="1" rIns="28575" wrap="square" tIns="19050">
              <a:noAutofit/>
            </a:bodyPr>
            <a:lstStyle/>
            <a:p>
              <a:pPr indent="0" lvl="0" marL="0" marR="0" rtl="0" algn="ctr">
                <a:lnSpc>
                  <a:spcPct val="90000"/>
                </a:lnSpc>
                <a:spcBef>
                  <a:spcPts val="0"/>
                </a:spcBef>
                <a:spcAft>
                  <a:spcPts val="0"/>
                </a:spcAft>
                <a:buNone/>
              </a:pPr>
              <a:r>
                <a:rPr b="0" i="0" lang="en-US" sz="1500" u="none" cap="none" strike="noStrike">
                  <a:solidFill>
                    <a:schemeClr val="lt1"/>
                  </a:solidFill>
                  <a:latin typeface="Arial"/>
                  <a:ea typeface="Arial"/>
                  <a:cs typeface="Arial"/>
                  <a:sym typeface="Arial"/>
                </a:rPr>
                <a:t>Refers to a digital signature scheme that involves only the communicating parties</a:t>
              </a:r>
              <a:endParaRPr b="0" i="0" sz="1500" u="none" cap="none" strike="noStrike">
                <a:solidFill>
                  <a:schemeClr val="lt1"/>
                </a:solidFill>
                <a:latin typeface="Arial"/>
                <a:ea typeface="Arial"/>
                <a:cs typeface="Arial"/>
                <a:sym typeface="Arial"/>
              </a:endParaRPr>
            </a:p>
          </p:txBody>
        </p:sp>
        <p:sp>
          <p:nvSpPr>
            <p:cNvPr id="248" name="Google Shape;248;p7"/>
            <p:cNvSpPr/>
            <p:nvPr/>
          </p:nvSpPr>
          <p:spPr>
            <a:xfrm>
              <a:off x="244822" y="1600423"/>
              <a:ext cx="243780" cy="914176"/>
            </a:xfrm>
            <a:custGeom>
              <a:rect b="b" l="l" r="r" t="t"/>
              <a:pathLst>
                <a:path extrusionOk="0" h="120000" w="120000">
                  <a:moveTo>
                    <a:pt x="0" y="0"/>
                  </a:moveTo>
                  <a:lnTo>
                    <a:pt x="0" y="120000"/>
                  </a:lnTo>
                  <a:lnTo>
                    <a:pt x="120000" y="120000"/>
                  </a:lnTo>
                </a:path>
              </a:pathLst>
            </a:custGeom>
            <a:noFill/>
            <a:ln cap="flat" cmpd="sng" w="38100">
              <a:solidFill>
                <a:srgbClr val="6D5AA4"/>
              </a:solidFill>
              <a:prstDash val="solid"/>
              <a:miter lim="8000"/>
              <a:headEnd len="sm" w="sm" type="none"/>
              <a:tailEnd len="sm" w="sm" type="none"/>
            </a:ln>
          </p:spPr>
        </p:sp>
        <p:sp>
          <p:nvSpPr>
            <p:cNvPr id="249" name="Google Shape;249;p7"/>
            <p:cNvSpPr/>
            <p:nvPr/>
          </p:nvSpPr>
          <p:spPr>
            <a:xfrm>
              <a:off x="488602" y="1905149"/>
              <a:ext cx="1950243" cy="1218902"/>
            </a:xfrm>
            <a:prstGeom prst="roundRect">
              <a:avLst>
                <a:gd fmla="val 10000" name="adj"/>
              </a:avLst>
            </a:prstGeom>
            <a:solidFill>
              <a:schemeClr val="lt1">
                <a:alpha val="89803"/>
              </a:schemeClr>
            </a:solidFill>
            <a:ln cap="flat" cmpd="sng" w="38100">
              <a:solidFill>
                <a:srgbClr val="8B71C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7"/>
            <p:cNvSpPr txBox="1"/>
            <p:nvPr/>
          </p:nvSpPr>
          <p:spPr>
            <a:xfrm>
              <a:off x="524302" y="1940849"/>
              <a:ext cx="1878843" cy="1147502"/>
            </a:xfrm>
            <a:prstGeom prst="rect">
              <a:avLst/>
            </a:prstGeom>
            <a:noFill/>
            <a:ln>
              <a:noFill/>
            </a:ln>
          </p:spPr>
          <p:txBody>
            <a:bodyPr anchorCtr="0" anchor="ctr" bIns="13950" lIns="20950" spcFirstLastPara="1" rIns="20950" wrap="square" tIns="13950">
              <a:noAutofit/>
            </a:bodyPr>
            <a:lstStyle/>
            <a:p>
              <a:pPr indent="0" lvl="0" marL="0" marR="0" rtl="0" algn="ctr">
                <a:lnSpc>
                  <a:spcPct val="90000"/>
                </a:lnSpc>
                <a:spcBef>
                  <a:spcPts val="0"/>
                </a:spcBef>
                <a:spcAft>
                  <a:spcPts val="0"/>
                </a:spcAft>
                <a:buNone/>
              </a:pPr>
              <a:r>
                <a:rPr b="0" i="0" lang="en-US" sz="1100" u="none" cap="none" strike="noStrike">
                  <a:solidFill>
                    <a:schemeClr val="dk1"/>
                  </a:solidFill>
                  <a:latin typeface="Arial"/>
                  <a:ea typeface="Arial"/>
                  <a:cs typeface="Arial"/>
                  <a:sym typeface="Arial"/>
                </a:rPr>
                <a:t>It is assumed that the destination knows the public key of the source</a:t>
              </a:r>
              <a:endParaRPr b="0" i="0" sz="1100" u="none" cap="none" strike="noStrike">
                <a:solidFill>
                  <a:schemeClr val="dk1"/>
                </a:solidFill>
                <a:latin typeface="Arial"/>
                <a:ea typeface="Arial"/>
                <a:cs typeface="Arial"/>
                <a:sym typeface="Arial"/>
              </a:endParaRPr>
            </a:p>
          </p:txBody>
        </p:sp>
        <p:sp>
          <p:nvSpPr>
            <p:cNvPr id="251" name="Google Shape;251;p7"/>
            <p:cNvSpPr/>
            <p:nvPr/>
          </p:nvSpPr>
          <p:spPr>
            <a:xfrm>
              <a:off x="3048297" y="381521"/>
              <a:ext cx="2437804" cy="1218902"/>
            </a:xfrm>
            <a:prstGeom prst="roundRect">
              <a:avLst>
                <a:gd fmla="val 10000" name="adj"/>
              </a:avLst>
            </a:prstGeom>
            <a:blipFill rotWithShape="1">
              <a:blip r:embed="rId3">
                <a:alphaModFix/>
              </a:blip>
              <a:tile algn="tl" flip="none" tx="0" sx="40000" ty="0" sy="40000"/>
            </a:blipFill>
            <a:ln>
              <a:noFill/>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txBox="1"/>
            <p:nvPr/>
          </p:nvSpPr>
          <p:spPr>
            <a:xfrm>
              <a:off x="3083997" y="417221"/>
              <a:ext cx="2366404" cy="1147502"/>
            </a:xfrm>
            <a:prstGeom prst="rect">
              <a:avLst/>
            </a:prstGeom>
            <a:noFill/>
            <a:ln>
              <a:noFill/>
            </a:ln>
          </p:spPr>
          <p:txBody>
            <a:bodyPr anchorCtr="0" anchor="ctr" bIns="19050" lIns="28575" spcFirstLastPara="1" rIns="28575" wrap="square" tIns="19050">
              <a:noAutofit/>
            </a:bodyPr>
            <a:lstStyle/>
            <a:p>
              <a:pPr indent="0" lvl="0" marL="0" marR="0" rtl="0" algn="ctr">
                <a:lnSpc>
                  <a:spcPct val="90000"/>
                </a:lnSpc>
                <a:spcBef>
                  <a:spcPts val="0"/>
                </a:spcBef>
                <a:spcAft>
                  <a:spcPts val="0"/>
                </a:spcAft>
                <a:buNone/>
              </a:pPr>
              <a:r>
                <a:rPr b="0" i="0" lang="en-US" sz="1500" u="none" cap="none" strike="noStrike">
                  <a:solidFill>
                    <a:schemeClr val="lt1"/>
                  </a:solidFill>
                  <a:latin typeface="Arial"/>
                  <a:ea typeface="Arial"/>
                  <a:cs typeface="Arial"/>
                  <a:sym typeface="Arial"/>
                </a:rPr>
                <a:t>Confidentiality can be provided by encrypting the entire message plus signature with a shared secret key</a:t>
              </a:r>
              <a:endParaRPr b="0" i="0" sz="1500" u="none" cap="none" strike="noStrike">
                <a:solidFill>
                  <a:schemeClr val="lt1"/>
                </a:solidFill>
                <a:latin typeface="Arial"/>
                <a:ea typeface="Arial"/>
                <a:cs typeface="Arial"/>
                <a:sym typeface="Arial"/>
              </a:endParaRPr>
            </a:p>
          </p:txBody>
        </p:sp>
        <p:sp>
          <p:nvSpPr>
            <p:cNvPr id="253" name="Google Shape;253;p7"/>
            <p:cNvSpPr/>
            <p:nvPr/>
          </p:nvSpPr>
          <p:spPr>
            <a:xfrm>
              <a:off x="3292078" y="1600423"/>
              <a:ext cx="243780" cy="914176"/>
            </a:xfrm>
            <a:custGeom>
              <a:rect b="b" l="l" r="r" t="t"/>
              <a:pathLst>
                <a:path extrusionOk="0" h="120000" w="120000">
                  <a:moveTo>
                    <a:pt x="0" y="0"/>
                  </a:moveTo>
                  <a:lnTo>
                    <a:pt x="0" y="120000"/>
                  </a:lnTo>
                  <a:lnTo>
                    <a:pt x="120000" y="120000"/>
                  </a:lnTo>
                </a:path>
              </a:pathLst>
            </a:custGeom>
            <a:noFill/>
            <a:ln cap="flat" cmpd="sng" w="38100">
              <a:solidFill>
                <a:srgbClr val="6D5AA4"/>
              </a:solidFill>
              <a:prstDash val="solid"/>
              <a:miter lim="8000"/>
              <a:headEnd len="sm" w="sm" type="none"/>
              <a:tailEnd len="sm" w="sm" type="none"/>
            </a:ln>
          </p:spPr>
        </p:sp>
        <p:sp>
          <p:nvSpPr>
            <p:cNvPr id="254" name="Google Shape;254;p7"/>
            <p:cNvSpPr/>
            <p:nvPr/>
          </p:nvSpPr>
          <p:spPr>
            <a:xfrm>
              <a:off x="3535858" y="1905149"/>
              <a:ext cx="1950243" cy="1218902"/>
            </a:xfrm>
            <a:prstGeom prst="roundRect">
              <a:avLst>
                <a:gd fmla="val 10000" name="adj"/>
              </a:avLst>
            </a:prstGeom>
            <a:solidFill>
              <a:schemeClr val="lt1">
                <a:alpha val="89803"/>
              </a:schemeClr>
            </a:solidFill>
            <a:ln cap="flat" cmpd="sng" w="38100">
              <a:solidFill>
                <a:srgbClr val="8B71C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txBox="1"/>
            <p:nvPr/>
          </p:nvSpPr>
          <p:spPr>
            <a:xfrm>
              <a:off x="3571558" y="1940849"/>
              <a:ext cx="1878843" cy="1147502"/>
            </a:xfrm>
            <a:prstGeom prst="rect">
              <a:avLst/>
            </a:prstGeom>
            <a:noFill/>
            <a:ln>
              <a:noFill/>
            </a:ln>
          </p:spPr>
          <p:txBody>
            <a:bodyPr anchorCtr="0" anchor="ctr" bIns="13950" lIns="20950" spcFirstLastPara="1" rIns="20950" wrap="square" tIns="13950">
              <a:noAutofit/>
            </a:bodyPr>
            <a:lstStyle/>
            <a:p>
              <a:pPr indent="0" lvl="0" marL="0" marR="0" rtl="0" algn="ctr">
                <a:lnSpc>
                  <a:spcPct val="90000"/>
                </a:lnSpc>
                <a:spcBef>
                  <a:spcPts val="0"/>
                </a:spcBef>
                <a:spcAft>
                  <a:spcPts val="0"/>
                </a:spcAft>
                <a:buNone/>
              </a:pPr>
              <a:r>
                <a:rPr b="0" i="0" lang="en-US" sz="1100" u="none" cap="none" strike="noStrike">
                  <a:solidFill>
                    <a:schemeClr val="dk1"/>
                  </a:solidFill>
                  <a:latin typeface="Arial"/>
                  <a:ea typeface="Arial"/>
                  <a:cs typeface="Arial"/>
                  <a:sym typeface="Arial"/>
                </a:rPr>
                <a:t>It is important to perform the signature function first and then an outer confidentiality function</a:t>
              </a:r>
              <a:endParaRPr b="0" i="0" sz="1100" u="none" cap="none" strike="noStrike">
                <a:solidFill>
                  <a:schemeClr val="dk1"/>
                </a:solidFill>
                <a:latin typeface="Arial"/>
                <a:ea typeface="Arial"/>
                <a:cs typeface="Arial"/>
                <a:sym typeface="Arial"/>
              </a:endParaRPr>
            </a:p>
          </p:txBody>
        </p:sp>
        <p:sp>
          <p:nvSpPr>
            <p:cNvPr id="256" name="Google Shape;256;p7"/>
            <p:cNvSpPr/>
            <p:nvPr/>
          </p:nvSpPr>
          <p:spPr>
            <a:xfrm>
              <a:off x="3292078" y="1600423"/>
              <a:ext cx="243780" cy="2437804"/>
            </a:xfrm>
            <a:custGeom>
              <a:rect b="b" l="l" r="r" t="t"/>
              <a:pathLst>
                <a:path extrusionOk="0" h="120000" w="120000">
                  <a:moveTo>
                    <a:pt x="0" y="0"/>
                  </a:moveTo>
                  <a:lnTo>
                    <a:pt x="0" y="120000"/>
                  </a:lnTo>
                  <a:lnTo>
                    <a:pt x="120000" y="120000"/>
                  </a:lnTo>
                </a:path>
              </a:pathLst>
            </a:custGeom>
            <a:noFill/>
            <a:ln cap="flat" cmpd="sng" w="38100">
              <a:solidFill>
                <a:srgbClr val="6D5AA4"/>
              </a:solidFill>
              <a:prstDash val="solid"/>
              <a:miter lim="8000"/>
              <a:headEnd len="sm" w="sm" type="none"/>
              <a:tailEnd len="sm" w="sm" type="none"/>
            </a:ln>
          </p:spPr>
        </p:sp>
        <p:sp>
          <p:nvSpPr>
            <p:cNvPr id="257" name="Google Shape;257;p7"/>
            <p:cNvSpPr/>
            <p:nvPr/>
          </p:nvSpPr>
          <p:spPr>
            <a:xfrm>
              <a:off x="3535858" y="3428777"/>
              <a:ext cx="1950243" cy="1218902"/>
            </a:xfrm>
            <a:prstGeom prst="roundRect">
              <a:avLst>
                <a:gd fmla="val 10000" name="adj"/>
              </a:avLst>
            </a:prstGeom>
            <a:solidFill>
              <a:schemeClr val="lt1">
                <a:alpha val="89803"/>
              </a:schemeClr>
            </a:solidFill>
            <a:ln cap="flat" cmpd="sng" w="38100">
              <a:solidFill>
                <a:srgbClr val="8B71C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txBox="1"/>
            <p:nvPr/>
          </p:nvSpPr>
          <p:spPr>
            <a:xfrm>
              <a:off x="3571558" y="3464477"/>
              <a:ext cx="1878843" cy="1147502"/>
            </a:xfrm>
            <a:prstGeom prst="rect">
              <a:avLst/>
            </a:prstGeom>
            <a:noFill/>
            <a:ln>
              <a:noFill/>
            </a:ln>
          </p:spPr>
          <p:txBody>
            <a:bodyPr anchorCtr="0" anchor="ctr" bIns="13950" lIns="20950" spcFirstLastPara="1" rIns="20950" wrap="square" tIns="13950">
              <a:noAutofit/>
            </a:bodyPr>
            <a:lstStyle/>
            <a:p>
              <a:pPr indent="0" lvl="0" marL="0" marR="0" rtl="0" algn="ctr">
                <a:lnSpc>
                  <a:spcPct val="90000"/>
                </a:lnSpc>
                <a:spcBef>
                  <a:spcPts val="0"/>
                </a:spcBef>
                <a:spcAft>
                  <a:spcPts val="0"/>
                </a:spcAft>
                <a:buNone/>
              </a:pPr>
              <a:r>
                <a:rPr b="0" i="0" lang="en-US" sz="1100" u="none" cap="none" strike="noStrike">
                  <a:solidFill>
                    <a:schemeClr val="dk1"/>
                  </a:solidFill>
                  <a:latin typeface="Arial"/>
                  <a:ea typeface="Arial"/>
                  <a:cs typeface="Arial"/>
                  <a:sym typeface="Arial"/>
                </a:rPr>
                <a:t>In case of dispute some third party must view the message and its signature</a:t>
              </a:r>
              <a:endParaRPr b="0" i="0" sz="1100" u="none" cap="none" strike="noStrike">
                <a:solidFill>
                  <a:schemeClr val="dk1"/>
                </a:solidFill>
                <a:latin typeface="Arial"/>
                <a:ea typeface="Arial"/>
                <a:cs typeface="Arial"/>
                <a:sym typeface="Arial"/>
              </a:endParaRPr>
            </a:p>
          </p:txBody>
        </p:sp>
        <p:sp>
          <p:nvSpPr>
            <p:cNvPr id="259" name="Google Shape;259;p7"/>
            <p:cNvSpPr/>
            <p:nvPr/>
          </p:nvSpPr>
          <p:spPr>
            <a:xfrm>
              <a:off x="6095553" y="381521"/>
              <a:ext cx="2437804" cy="1218902"/>
            </a:xfrm>
            <a:prstGeom prst="roundRect">
              <a:avLst>
                <a:gd fmla="val 10000" name="adj"/>
              </a:avLst>
            </a:prstGeom>
            <a:blipFill rotWithShape="1">
              <a:blip r:embed="rId3">
                <a:alphaModFix/>
              </a:blip>
              <a:tile algn="tl" flip="none" tx="0" sx="40000" ty="0" sy="40000"/>
            </a:blipFill>
            <a:ln>
              <a:noFill/>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txBox="1"/>
            <p:nvPr/>
          </p:nvSpPr>
          <p:spPr>
            <a:xfrm>
              <a:off x="6131253" y="417221"/>
              <a:ext cx="2366404" cy="1147502"/>
            </a:xfrm>
            <a:prstGeom prst="rect">
              <a:avLst/>
            </a:prstGeom>
            <a:noFill/>
            <a:ln>
              <a:noFill/>
            </a:ln>
          </p:spPr>
          <p:txBody>
            <a:bodyPr anchorCtr="0" anchor="ctr" bIns="19050" lIns="28575" spcFirstLastPara="1" rIns="28575" wrap="square" tIns="19050">
              <a:noAutofit/>
            </a:bodyPr>
            <a:lstStyle/>
            <a:p>
              <a:pPr indent="0" lvl="0" marL="0" marR="0" rtl="0" algn="ctr">
                <a:lnSpc>
                  <a:spcPct val="90000"/>
                </a:lnSpc>
                <a:spcBef>
                  <a:spcPts val="0"/>
                </a:spcBef>
                <a:spcAft>
                  <a:spcPts val="0"/>
                </a:spcAft>
                <a:buNone/>
              </a:pPr>
              <a:r>
                <a:rPr b="0" i="0" lang="en-US" sz="1500" u="none" cap="none" strike="noStrike">
                  <a:solidFill>
                    <a:schemeClr val="lt1"/>
                  </a:solidFill>
                  <a:latin typeface="Arial"/>
                  <a:ea typeface="Arial"/>
                  <a:cs typeface="Arial"/>
                  <a:sym typeface="Arial"/>
                </a:rPr>
                <a:t>The validity of the scheme depends on the security of the sender’s private key</a:t>
              </a:r>
              <a:endParaRPr b="0" i="0" sz="1500" u="none" cap="none" strike="noStrike">
                <a:solidFill>
                  <a:schemeClr val="lt1"/>
                </a:solidFill>
                <a:latin typeface="Arial"/>
                <a:ea typeface="Arial"/>
                <a:cs typeface="Arial"/>
                <a:sym typeface="Arial"/>
              </a:endParaRPr>
            </a:p>
          </p:txBody>
        </p:sp>
        <p:sp>
          <p:nvSpPr>
            <p:cNvPr id="261" name="Google Shape;261;p7"/>
            <p:cNvSpPr/>
            <p:nvPr/>
          </p:nvSpPr>
          <p:spPr>
            <a:xfrm>
              <a:off x="6339333" y="1600423"/>
              <a:ext cx="243780" cy="914176"/>
            </a:xfrm>
            <a:custGeom>
              <a:rect b="b" l="l" r="r" t="t"/>
              <a:pathLst>
                <a:path extrusionOk="0" h="120000" w="120000">
                  <a:moveTo>
                    <a:pt x="0" y="0"/>
                  </a:moveTo>
                  <a:lnTo>
                    <a:pt x="0" y="120000"/>
                  </a:lnTo>
                  <a:lnTo>
                    <a:pt x="120000" y="120000"/>
                  </a:lnTo>
                </a:path>
              </a:pathLst>
            </a:custGeom>
            <a:noFill/>
            <a:ln cap="flat" cmpd="sng" w="38100">
              <a:solidFill>
                <a:srgbClr val="6D5AA4"/>
              </a:solidFill>
              <a:prstDash val="solid"/>
              <a:miter lim="8000"/>
              <a:headEnd len="sm" w="sm" type="none"/>
              <a:tailEnd len="sm" w="sm" type="none"/>
            </a:ln>
          </p:spPr>
        </p:sp>
        <p:sp>
          <p:nvSpPr>
            <p:cNvPr id="262" name="Google Shape;262;p7"/>
            <p:cNvSpPr/>
            <p:nvPr/>
          </p:nvSpPr>
          <p:spPr>
            <a:xfrm>
              <a:off x="6583114" y="1905149"/>
              <a:ext cx="1950243" cy="1218902"/>
            </a:xfrm>
            <a:prstGeom prst="roundRect">
              <a:avLst>
                <a:gd fmla="val 10000" name="adj"/>
              </a:avLst>
            </a:prstGeom>
            <a:solidFill>
              <a:schemeClr val="lt1">
                <a:alpha val="89803"/>
              </a:schemeClr>
            </a:solidFill>
            <a:ln cap="flat" cmpd="sng" w="38100">
              <a:solidFill>
                <a:srgbClr val="8B71C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txBox="1"/>
            <p:nvPr/>
          </p:nvSpPr>
          <p:spPr>
            <a:xfrm>
              <a:off x="6618814" y="1940849"/>
              <a:ext cx="1878843" cy="1147502"/>
            </a:xfrm>
            <a:prstGeom prst="rect">
              <a:avLst/>
            </a:prstGeom>
            <a:noFill/>
            <a:ln>
              <a:noFill/>
            </a:ln>
          </p:spPr>
          <p:txBody>
            <a:bodyPr anchorCtr="0" anchor="ctr" bIns="13950" lIns="20950" spcFirstLastPara="1" rIns="20950" wrap="square" tIns="13950">
              <a:noAutofit/>
            </a:bodyPr>
            <a:lstStyle/>
            <a:p>
              <a:pPr indent="0" lvl="0" marL="0" marR="0" rtl="0" algn="ctr">
                <a:lnSpc>
                  <a:spcPct val="90000"/>
                </a:lnSpc>
                <a:spcBef>
                  <a:spcPts val="0"/>
                </a:spcBef>
                <a:spcAft>
                  <a:spcPts val="0"/>
                </a:spcAft>
                <a:buNone/>
              </a:pPr>
              <a:r>
                <a:rPr b="0" i="0" lang="en-US" sz="1100" u="none" cap="none" strike="noStrike">
                  <a:solidFill>
                    <a:schemeClr val="dk1"/>
                  </a:solidFill>
                  <a:latin typeface="Arial"/>
                  <a:ea typeface="Arial"/>
                  <a:cs typeface="Arial"/>
                  <a:sym typeface="Arial"/>
                </a:rPr>
                <a:t>If a sender later wishes to deny sending a particular message, the sender can claim that the private key was lost or stolen and that someone else forged his or her signature</a:t>
              </a:r>
              <a:endParaRPr b="0" i="0" sz="1100" u="none" cap="none" strike="noStrike">
                <a:solidFill>
                  <a:schemeClr val="dk1"/>
                </a:solidFill>
                <a:latin typeface="Arial"/>
                <a:ea typeface="Arial"/>
                <a:cs typeface="Arial"/>
                <a:sym typeface="Arial"/>
              </a:endParaRPr>
            </a:p>
          </p:txBody>
        </p:sp>
        <p:sp>
          <p:nvSpPr>
            <p:cNvPr id="264" name="Google Shape;264;p7"/>
            <p:cNvSpPr/>
            <p:nvPr/>
          </p:nvSpPr>
          <p:spPr>
            <a:xfrm>
              <a:off x="6339333" y="1600423"/>
              <a:ext cx="243780" cy="2437804"/>
            </a:xfrm>
            <a:custGeom>
              <a:rect b="b" l="l" r="r" t="t"/>
              <a:pathLst>
                <a:path extrusionOk="0" h="120000" w="120000">
                  <a:moveTo>
                    <a:pt x="0" y="0"/>
                  </a:moveTo>
                  <a:lnTo>
                    <a:pt x="0" y="120000"/>
                  </a:lnTo>
                  <a:lnTo>
                    <a:pt x="120000" y="120000"/>
                  </a:lnTo>
                </a:path>
              </a:pathLst>
            </a:custGeom>
            <a:noFill/>
            <a:ln cap="flat" cmpd="sng" w="38100">
              <a:solidFill>
                <a:srgbClr val="6D5AA4"/>
              </a:solidFill>
              <a:prstDash val="solid"/>
              <a:miter lim="8000"/>
              <a:headEnd len="sm" w="sm" type="none"/>
              <a:tailEnd len="sm" w="sm" type="none"/>
            </a:ln>
          </p:spPr>
        </p:sp>
        <p:sp>
          <p:nvSpPr>
            <p:cNvPr id="265" name="Google Shape;265;p7"/>
            <p:cNvSpPr/>
            <p:nvPr/>
          </p:nvSpPr>
          <p:spPr>
            <a:xfrm>
              <a:off x="6583114" y="3428777"/>
              <a:ext cx="1950243" cy="1218902"/>
            </a:xfrm>
            <a:prstGeom prst="roundRect">
              <a:avLst>
                <a:gd fmla="val 10000" name="adj"/>
              </a:avLst>
            </a:prstGeom>
            <a:solidFill>
              <a:schemeClr val="lt1">
                <a:alpha val="89803"/>
              </a:schemeClr>
            </a:solidFill>
            <a:ln cap="flat" cmpd="sng" w="38100">
              <a:solidFill>
                <a:srgbClr val="8B71C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txBox="1"/>
            <p:nvPr/>
          </p:nvSpPr>
          <p:spPr>
            <a:xfrm>
              <a:off x="6618814" y="3464477"/>
              <a:ext cx="1878843" cy="1147502"/>
            </a:xfrm>
            <a:prstGeom prst="rect">
              <a:avLst/>
            </a:prstGeom>
            <a:noFill/>
            <a:ln>
              <a:noFill/>
            </a:ln>
          </p:spPr>
          <p:txBody>
            <a:bodyPr anchorCtr="0" anchor="ctr" bIns="13950" lIns="20950" spcFirstLastPara="1" rIns="20950" wrap="square" tIns="13950">
              <a:noAutofit/>
            </a:bodyPr>
            <a:lstStyle/>
            <a:p>
              <a:pPr indent="0" lvl="0" marL="0" marR="0" rtl="0" algn="ctr">
                <a:lnSpc>
                  <a:spcPct val="90000"/>
                </a:lnSpc>
                <a:spcBef>
                  <a:spcPts val="0"/>
                </a:spcBef>
                <a:spcAft>
                  <a:spcPts val="0"/>
                </a:spcAft>
                <a:buNone/>
              </a:pPr>
              <a:r>
                <a:rPr b="0" i="0" lang="en-US" sz="1100" u="none" cap="none" strike="noStrike">
                  <a:solidFill>
                    <a:schemeClr val="dk1"/>
                  </a:solidFill>
                  <a:latin typeface="Arial"/>
                  <a:ea typeface="Arial"/>
                  <a:cs typeface="Arial"/>
                  <a:sym typeface="Arial"/>
                </a:rPr>
                <a:t>One way to thwart or at least weaken this ploy is to require every signed message to include a timestamp and to require prompt reporting of compromised keys to a central authority</a:t>
              </a:r>
              <a:endParaRPr b="0" i="0" sz="1100" u="none" cap="none" strike="noStrik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1" name="Shape 271"/>
        <p:cNvGrpSpPr/>
        <p:nvPr/>
      </p:nvGrpSpPr>
      <p:grpSpPr>
        <a:xfrm>
          <a:off x="0" y="0"/>
          <a:ext cx="0" cy="0"/>
          <a:chOff x="0" y="0"/>
          <a:chExt cx="0" cy="0"/>
        </a:xfrm>
      </p:grpSpPr>
      <p:sp>
        <p:nvSpPr>
          <p:cNvPr id="272" name="Google Shape;272;p8"/>
          <p:cNvSpPr txBox="1"/>
          <p:nvPr>
            <p:ph type="title"/>
          </p:nvPr>
        </p:nvSpPr>
        <p:spPr>
          <a:xfrm>
            <a:off x="1" y="39688"/>
            <a:ext cx="9144000"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ElGamal Digital Signature</a:t>
            </a:r>
            <a:endParaRPr/>
          </a:p>
        </p:txBody>
      </p:sp>
      <p:sp>
        <p:nvSpPr>
          <p:cNvPr id="273" name="Google Shape;273;p8"/>
          <p:cNvSpPr txBox="1"/>
          <p:nvPr>
            <p:ph idx="1" type="body"/>
          </p:nvPr>
        </p:nvSpPr>
        <p:spPr>
          <a:xfrm>
            <a:off x="792163" y="1762125"/>
            <a:ext cx="7570787" cy="4638675"/>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100000"/>
              <a:buChar char="•"/>
            </a:pPr>
            <a:r>
              <a:rPr lang="en-US"/>
              <a:t>Scheme involves the use of the private key for encryption and the public key for decryption</a:t>
            </a:r>
            <a:endParaRPr/>
          </a:p>
          <a:p>
            <a:pPr indent="-342900" lvl="0" marL="342900" rtl="0" algn="l">
              <a:spcBef>
                <a:spcPts val="2400"/>
              </a:spcBef>
              <a:spcAft>
                <a:spcPts val="0"/>
              </a:spcAft>
              <a:buSzPct val="100000"/>
              <a:buChar char="•"/>
            </a:pPr>
            <a:r>
              <a:rPr lang="en-US"/>
              <a:t>Global elements are a prime number </a:t>
            </a:r>
            <a:r>
              <a:rPr i="1" lang="en-US"/>
              <a:t>q </a:t>
            </a:r>
            <a:r>
              <a:rPr lang="en-US"/>
              <a:t>and a, which is a primitive root of </a:t>
            </a:r>
            <a:r>
              <a:rPr i="1" lang="en-US"/>
              <a:t>q</a:t>
            </a:r>
            <a:endParaRPr/>
          </a:p>
          <a:p>
            <a:pPr indent="-342900" lvl="0" marL="342900" rtl="0" algn="l">
              <a:spcBef>
                <a:spcPts val="2400"/>
              </a:spcBef>
              <a:spcAft>
                <a:spcPts val="0"/>
              </a:spcAft>
              <a:buSzPct val="100000"/>
              <a:buChar char="•"/>
            </a:pPr>
            <a:r>
              <a:rPr lang="en-US"/>
              <a:t>Use private key for encryption (signing)</a:t>
            </a:r>
            <a:endParaRPr/>
          </a:p>
          <a:p>
            <a:pPr indent="-342900" lvl="0" marL="342900" rtl="0" algn="l">
              <a:spcBef>
                <a:spcPts val="2400"/>
              </a:spcBef>
              <a:spcAft>
                <a:spcPts val="0"/>
              </a:spcAft>
              <a:buSzPct val="100000"/>
              <a:buChar char="•"/>
            </a:pPr>
            <a:r>
              <a:rPr lang="en-US"/>
              <a:t>Uses public key for decryption (verification)</a:t>
            </a:r>
            <a:endParaRPr/>
          </a:p>
          <a:p>
            <a:pPr indent="-342900" lvl="0" marL="342900" rtl="0" algn="l">
              <a:spcBef>
                <a:spcPts val="2400"/>
              </a:spcBef>
              <a:spcAft>
                <a:spcPts val="0"/>
              </a:spcAft>
              <a:buSzPct val="100000"/>
              <a:buChar char="•"/>
            </a:pPr>
            <a:r>
              <a:rPr lang="en-US"/>
              <a:t>Each user generates their key</a:t>
            </a:r>
            <a:endParaRPr/>
          </a:p>
          <a:p>
            <a:pPr indent="-336549" lvl="1" marL="685800" rtl="0" algn="l">
              <a:spcBef>
                <a:spcPts val="600"/>
              </a:spcBef>
              <a:spcAft>
                <a:spcPts val="0"/>
              </a:spcAft>
              <a:buSzPct val="100000"/>
              <a:buChar char="•"/>
            </a:pPr>
            <a:r>
              <a:rPr lang="en-US"/>
              <a:t>Chooses a secret key (number): 1 &lt; </a:t>
            </a:r>
            <a:r>
              <a:rPr i="1" lang="en-US"/>
              <a:t>x</a:t>
            </a:r>
            <a:r>
              <a:rPr baseline="-25000" i="1" lang="en-US"/>
              <a:t>A</a:t>
            </a:r>
            <a:r>
              <a:rPr i="1" lang="en-US"/>
              <a:t> &lt; q</a:t>
            </a:r>
            <a:r>
              <a:rPr lang="en-US"/>
              <a:t>-1 </a:t>
            </a:r>
            <a:endParaRPr/>
          </a:p>
          <a:p>
            <a:pPr indent="-336549" lvl="1" marL="685800" rtl="0" algn="l">
              <a:spcBef>
                <a:spcPts val="600"/>
              </a:spcBef>
              <a:spcAft>
                <a:spcPts val="0"/>
              </a:spcAft>
              <a:buSzPct val="100000"/>
              <a:buChar char="•"/>
            </a:pPr>
            <a:r>
              <a:rPr lang="en-US"/>
              <a:t>Compute their public key: y</a:t>
            </a:r>
            <a:r>
              <a:rPr baseline="-25000" lang="en-US"/>
              <a:t>A</a:t>
            </a:r>
            <a:r>
              <a:rPr lang="en-US"/>
              <a:t> = a</a:t>
            </a:r>
            <a:r>
              <a:rPr baseline="30000" lang="en-US"/>
              <a:t>xA</a:t>
            </a:r>
            <a:r>
              <a:rPr lang="en-US"/>
              <a:t> mod </a:t>
            </a:r>
            <a:r>
              <a:rPr i="1" lang="en-US"/>
              <a:t>q</a:t>
            </a:r>
            <a:endParaRPr/>
          </a:p>
          <a:p>
            <a:pPr indent="-178435" lvl="0" marL="342900" rtl="0" algn="l">
              <a:spcBef>
                <a:spcPts val="2400"/>
              </a:spcBef>
              <a:spcAft>
                <a:spcPts val="0"/>
              </a:spcAft>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8" name="Shape 278"/>
        <p:cNvGrpSpPr/>
        <p:nvPr/>
      </p:nvGrpSpPr>
      <p:grpSpPr>
        <a:xfrm>
          <a:off x="0" y="0"/>
          <a:ext cx="0" cy="0"/>
          <a:chOff x="0" y="0"/>
          <a:chExt cx="0" cy="0"/>
        </a:xfrm>
      </p:grpSpPr>
      <p:sp>
        <p:nvSpPr>
          <p:cNvPr id="279" name="Google Shape;279;p9"/>
          <p:cNvSpPr txBox="1"/>
          <p:nvPr>
            <p:ph type="title"/>
          </p:nvPr>
        </p:nvSpPr>
        <p:spPr>
          <a:xfrm>
            <a:off x="0" y="39688"/>
            <a:ext cx="9143999"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Schnorr Digital Signature</a:t>
            </a:r>
            <a:endParaRPr/>
          </a:p>
        </p:txBody>
      </p:sp>
      <p:sp>
        <p:nvSpPr>
          <p:cNvPr id="280" name="Google Shape;280;p9"/>
          <p:cNvSpPr txBox="1"/>
          <p:nvPr>
            <p:ph idx="1" type="body"/>
          </p:nvPr>
        </p:nvSpPr>
        <p:spPr>
          <a:xfrm>
            <a:off x="762000" y="1981200"/>
            <a:ext cx="7570787" cy="4638675"/>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100000"/>
              <a:buChar char="•"/>
            </a:pPr>
            <a:r>
              <a:rPr lang="en-US"/>
              <a:t>Scheme is based on discrete logarithms</a:t>
            </a:r>
            <a:endParaRPr/>
          </a:p>
          <a:p>
            <a:pPr indent="-342900" lvl="0" marL="342900" rtl="0" algn="l">
              <a:spcBef>
                <a:spcPts val="2400"/>
              </a:spcBef>
              <a:spcAft>
                <a:spcPts val="0"/>
              </a:spcAft>
              <a:buSzPct val="100000"/>
              <a:buChar char="•"/>
            </a:pPr>
            <a:r>
              <a:rPr lang="en-US"/>
              <a:t>Minimizes the message-dependent amount of computation required to generate a signature</a:t>
            </a:r>
            <a:endParaRPr/>
          </a:p>
          <a:p>
            <a:pPr indent="-336549" lvl="1" marL="685800" rtl="0" algn="l">
              <a:spcBef>
                <a:spcPts val="600"/>
              </a:spcBef>
              <a:spcAft>
                <a:spcPts val="0"/>
              </a:spcAft>
              <a:buSzPct val="100000"/>
              <a:buChar char="•"/>
            </a:pPr>
            <a:r>
              <a:rPr lang="en-US"/>
              <a:t>Multiplying a 2</a:t>
            </a:r>
            <a:r>
              <a:rPr i="1" lang="en-US"/>
              <a:t>n</a:t>
            </a:r>
            <a:r>
              <a:rPr lang="en-US"/>
              <a:t>-bit integer with an </a:t>
            </a:r>
            <a:r>
              <a:rPr i="1" lang="en-US"/>
              <a:t>n</a:t>
            </a:r>
            <a:r>
              <a:rPr lang="en-US"/>
              <a:t>-bit integer</a:t>
            </a:r>
            <a:endParaRPr/>
          </a:p>
          <a:p>
            <a:pPr indent="-342900" lvl="0" marL="342900" rtl="0" algn="l">
              <a:spcBef>
                <a:spcPts val="2400"/>
              </a:spcBef>
              <a:spcAft>
                <a:spcPts val="0"/>
              </a:spcAft>
              <a:buSzPct val="100000"/>
              <a:buChar char="•"/>
            </a:pPr>
            <a:r>
              <a:rPr lang="en-US"/>
              <a:t>Main work can be done during the idle time of the processor</a:t>
            </a:r>
            <a:endParaRPr/>
          </a:p>
          <a:p>
            <a:pPr indent="-342900" lvl="0" marL="342900" rtl="0" algn="l">
              <a:spcBef>
                <a:spcPts val="2400"/>
              </a:spcBef>
              <a:spcAft>
                <a:spcPts val="0"/>
              </a:spcAft>
              <a:buSzPct val="100000"/>
              <a:buChar char="•"/>
            </a:pPr>
            <a:r>
              <a:rPr lang="en-US"/>
              <a:t>Based on using a prime modulus </a:t>
            </a:r>
            <a:r>
              <a:rPr i="1" lang="en-US"/>
              <a:t>p, </a:t>
            </a:r>
            <a:r>
              <a:rPr lang="en-US"/>
              <a:t>with </a:t>
            </a:r>
            <a:r>
              <a:rPr i="1" lang="en-US"/>
              <a:t>p </a:t>
            </a:r>
            <a:r>
              <a:rPr lang="en-US"/>
              <a:t>– 1 having a prime factor </a:t>
            </a:r>
            <a:r>
              <a:rPr i="1" lang="en-US"/>
              <a:t>q </a:t>
            </a:r>
            <a:r>
              <a:rPr lang="en-US"/>
              <a:t>of appropriate size </a:t>
            </a:r>
            <a:endParaRPr/>
          </a:p>
          <a:p>
            <a:pPr indent="-336549" lvl="1" marL="685800" rtl="0" algn="l">
              <a:spcBef>
                <a:spcPts val="600"/>
              </a:spcBef>
              <a:spcAft>
                <a:spcPts val="0"/>
              </a:spcAft>
              <a:buSzPct val="100000"/>
              <a:buChar char="•"/>
            </a:pPr>
            <a:r>
              <a:rPr lang="en-US"/>
              <a:t>Typically </a:t>
            </a:r>
            <a:r>
              <a:rPr i="1" lang="en-US"/>
              <a:t>p </a:t>
            </a:r>
            <a:r>
              <a:rPr lang="en-US"/>
              <a:t>is a 1024-bit number, and </a:t>
            </a:r>
            <a:r>
              <a:rPr i="1" lang="en-US"/>
              <a:t>q</a:t>
            </a:r>
            <a:r>
              <a:rPr lang="en-US"/>
              <a:t> is a 160-bit number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fusion">
  <a:themeElements>
    <a:clrScheme name="Infusion">
      <a:dk1>
        <a:srgbClr val="000000"/>
      </a:dk1>
      <a:lt1>
        <a:srgbClr val="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2016-04-27T03:48:21Z</dcterms:created>
  <dc:creator>Dr Lawrie Brown</dc:creator>
</cp:coreProperties>
</file>