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08F-473C-4DAC-8773-B15DA8D4413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96A7-3379-41B4-8674-802949D2A0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1995488"/>
            <a:ext cx="76676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266825"/>
            <a:ext cx="82105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1"/>
            <a:ext cx="8915400" cy="481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533525"/>
            <a:ext cx="90297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895350"/>
            <a:ext cx="89630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9" ma:contentTypeDescription="Create a new document." ma:contentTypeScope="" ma:versionID="aecc5bf83fc6a5a945ab98f477c1dc15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e7d16bcaae5c2d3d5db1558463391f64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C522CD-9185-4C25-844F-EF5BB84B6509}"/>
</file>

<file path=customXml/itemProps2.xml><?xml version="1.0" encoding="utf-8"?>
<ds:datastoreItem xmlns:ds="http://schemas.openxmlformats.org/officeDocument/2006/customXml" ds:itemID="{66D1EE87-E47A-48E2-9E8C-7244C7EC8656}"/>
</file>

<file path=customXml/itemProps3.xml><?xml version="1.0" encoding="utf-8"?>
<ds:datastoreItem xmlns:ds="http://schemas.openxmlformats.org/officeDocument/2006/customXml" ds:itemID="{2806503A-CA25-4527-BF34-D245C132D511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Pumping Lemma</vt:lpstr>
      <vt:lpstr>Slide 2</vt:lpstr>
      <vt:lpstr>Slide 3</vt:lpstr>
      <vt:lpstr>Slide 4</vt:lpstr>
      <vt:lpstr>Slide 5</vt:lpstr>
      <vt:lpstr>Slide 6</vt:lpstr>
    </vt:vector>
  </TitlesOfParts>
  <Company>Gopala Residency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</dc:title>
  <dc:creator>Chandravadan Prajapati</dc:creator>
  <cp:lastModifiedBy>Chandravadan Prajapati</cp:lastModifiedBy>
  <cp:revision>8</cp:revision>
  <dcterms:created xsi:type="dcterms:W3CDTF">2020-01-28T07:15:08Z</dcterms:created>
  <dcterms:modified xsi:type="dcterms:W3CDTF">2020-01-28T07:40:45Z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