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61" r:id="rId8"/>
    <p:sldId id="262" r:id="rId9"/>
    <p:sldId id="283" r:id="rId10"/>
    <p:sldId id="28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2/9/2021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7" y="2395728"/>
            <a:ext cx="8486885" cy="1243584"/>
          </a:xfrm>
        </p:spPr>
        <p:txBody>
          <a:bodyPr/>
          <a:lstStyle/>
          <a:p>
            <a:r>
              <a:rPr lang="en-US" dirty="0"/>
              <a:t>BCVS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Diversity at workplace case study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Case Study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886200"/>
            <a:ext cx="7781544" cy="1752600"/>
          </a:xfrm>
        </p:spPr>
        <p:txBody>
          <a:bodyPr>
            <a:normAutofit fontScale="90000"/>
          </a:bodyPr>
          <a:lstStyle/>
          <a:p>
            <a:r>
              <a:rPr lang="en-IN" dirty="0"/>
              <a:t>What values is Bob evidencing in his analysis of Vivek’s performance and competency?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886200"/>
            <a:ext cx="7781544" cy="1724025"/>
          </a:xfrm>
        </p:spPr>
        <p:txBody>
          <a:bodyPr>
            <a:normAutofit fontScale="90000"/>
          </a:bodyPr>
          <a:lstStyle/>
          <a:p>
            <a:r>
              <a:rPr lang="en-IN" dirty="0"/>
              <a:t>What values is Ankit evidencing in his response to Bob’s evaluation?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579" y="3886200"/>
            <a:ext cx="7781544" cy="1695450"/>
          </a:xfrm>
        </p:spPr>
        <p:txBody>
          <a:bodyPr>
            <a:normAutofit fontScale="90000"/>
          </a:bodyPr>
          <a:lstStyle/>
          <a:p>
            <a:r>
              <a:rPr lang="en-IN" dirty="0"/>
              <a:t>From the conversation above, what action(s) would Bob prefer? What action(s) will Ankit take regarding Vivek?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3886200"/>
            <a:ext cx="7781544" cy="1600200"/>
          </a:xfrm>
        </p:spPr>
        <p:txBody>
          <a:bodyPr>
            <a:normAutofit fontScale="90000"/>
          </a:bodyPr>
          <a:lstStyle/>
          <a:p>
            <a:r>
              <a:rPr lang="en-IN" dirty="0"/>
              <a:t>What do they think about each other’s respective decision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27DCA8-3B44-4C95-9691-73E306282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55B5E-630E-4CFD-A2A8-D06C6CD1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A2AFD4-A76C-4253-BDC3-019D60D1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36323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186</TotalTime>
  <Words>80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Trade Gothic LT Pro</vt:lpstr>
      <vt:lpstr>Trebuchet MS</vt:lpstr>
      <vt:lpstr>Office Theme</vt:lpstr>
      <vt:lpstr>BCVS Presentation</vt:lpstr>
      <vt:lpstr>What’s the Case Study </vt:lpstr>
      <vt:lpstr>What values is Bob evidencing in his analysis of Vivek’s performance and competency?</vt:lpstr>
      <vt:lpstr>What values is Ankit evidencing in his response to Bob’s evaluation? </vt:lpstr>
      <vt:lpstr>From the conversation above, what action(s) would Bob prefer? What action(s) will Ankit take regarding Vivek?</vt:lpstr>
      <vt:lpstr>What do they think about each other’s respective decision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BCVS Presentation</dc:title>
  <dc:creator>Varun Khadayate</dc:creator>
  <cp:lastModifiedBy>Varun Khadayate</cp:lastModifiedBy>
  <cp:revision>6</cp:revision>
  <dcterms:created xsi:type="dcterms:W3CDTF">2021-02-09T06:04:33Z</dcterms:created>
  <dcterms:modified xsi:type="dcterms:W3CDTF">2021-02-09T09:11:21Z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