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2" r:id="rId3"/>
    <p:sldId id="273" r:id="rId4"/>
    <p:sldId id="282" r:id="rId5"/>
    <p:sldId id="266" r:id="rId6"/>
    <p:sldId id="288" r:id="rId7"/>
    <p:sldId id="289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ITESH" id="{EB591B9F-A9F5-4900-92D0-C1CB2A51CCFE}">
          <p14:sldIdLst>
            <p14:sldId id="257"/>
            <p14:sldId id="272"/>
            <p14:sldId id="273"/>
            <p14:sldId id="282"/>
          </p14:sldIdLst>
        </p14:section>
        <p14:section name="SHREYASH / SIMRAN" id="{EBE3A8E7-65CB-45D8-81A6-9D0E3DC72F95}">
          <p14:sldIdLst>
            <p14:sldId id="266"/>
          </p14:sldIdLst>
        </p14:section>
        <p14:section name="VARUN / SIMRAN" id="{7D0188B0-746C-48CE-883C-851A08DCCA10}">
          <p14:sldIdLst>
            <p14:sldId id="288"/>
          </p14:sldIdLst>
        </p14:section>
        <p14:section name="SHREYASH / KARTIK" id="{9670504C-6E6C-4998-8F77-BC4A1BA32E37}">
          <p14:sldIdLst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BCVS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Diversity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Epiphanous Media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rmAutofit/>
          </a:bodyPr>
          <a:lstStyle/>
          <a:p>
            <a:r>
              <a:rPr lang="en-US" dirty="0"/>
              <a:t>About </a:t>
            </a:r>
            <a:r>
              <a:rPr lang="en-IN" dirty="0"/>
              <a:t>Epiphanous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80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AC70E96-E1EC-41B2-AE91-0C073AC3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Blogs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Healthy eating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Updates in latest 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Current affairs:                 video podcasts and podcasts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Life experience in a podcast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893" r="23806" b="-1"/>
          <a:stretch/>
        </p:blipFill>
        <p:spPr>
          <a:xfrm>
            <a:off x="4908415" y="-4277"/>
            <a:ext cx="7283585" cy="6204974"/>
          </a:xfrm>
          <a:noFill/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743726"/>
            <a:ext cx="5272764" cy="1551573"/>
          </a:xfrm>
        </p:spPr>
        <p:txBody>
          <a:bodyPr/>
          <a:lstStyle/>
          <a:p>
            <a:r>
              <a:rPr lang="en-US" dirty="0"/>
              <a:t>Diversity At </a:t>
            </a:r>
            <a:r>
              <a:rPr lang="en-IN" dirty="0"/>
              <a:t>Epiphanous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692967"/>
            <a:ext cx="5272764" cy="2557463"/>
          </a:xfrm>
        </p:spPr>
        <p:txBody>
          <a:bodyPr>
            <a:normAutofit/>
          </a:bodyPr>
          <a:lstStyle/>
          <a:p>
            <a:r>
              <a:rPr lang="en-IN" dirty="0"/>
              <a:t>Beyond the sky possibilities</a:t>
            </a:r>
          </a:p>
          <a:p>
            <a:r>
              <a:rPr lang="en-IN" dirty="0"/>
              <a:t>Special Needs</a:t>
            </a:r>
          </a:p>
          <a:p>
            <a:r>
              <a:rPr lang="en-IN" dirty="0"/>
              <a:t>Regional Diversity</a:t>
            </a:r>
          </a:p>
          <a:p>
            <a:r>
              <a:rPr lang="en-US" dirty="0"/>
              <a:t>Religion</a:t>
            </a:r>
          </a:p>
          <a:p>
            <a:r>
              <a:rPr lang="en-US" dirty="0"/>
              <a:t>Experience </a:t>
            </a:r>
          </a:p>
          <a:p>
            <a:r>
              <a:rPr lang="en-US" dirty="0"/>
              <a:t>Skillset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IN" dirty="0"/>
              <a:t>Diversity Management Strategies At Epiphanous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/>
          <a:p>
            <a:r>
              <a:rPr lang="en-IN" dirty="0"/>
              <a:t>Internal cultural retreat for diversity location based on </a:t>
            </a:r>
            <a:r>
              <a:rPr lang="en-IN" dirty="0" err="1"/>
              <a:t>yoy</a:t>
            </a:r>
            <a:r>
              <a:rPr lang="en-IN" dirty="0"/>
              <a:t> revenue of company</a:t>
            </a:r>
          </a:p>
          <a:p>
            <a:r>
              <a:rPr lang="en-IN" dirty="0"/>
              <a:t>Festive family dinners with the company</a:t>
            </a:r>
          </a:p>
          <a:p>
            <a:r>
              <a:rPr lang="en-US" dirty="0"/>
              <a:t>Hiring panel</a:t>
            </a:r>
          </a:p>
          <a:p>
            <a:r>
              <a:rPr lang="en-IN" dirty="0"/>
              <a:t>Equal male to female ratio and regional ratio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58" r="12506" b="-2"/>
          <a:stretch/>
        </p:blipFill>
        <p:spPr>
          <a:xfrm>
            <a:off x="371475" y="1233488"/>
            <a:ext cx="5757863" cy="2415600"/>
          </a:xfrm>
          <a:noFill/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04"/>
          <a:stretch/>
        </p:blipFill>
        <p:spPr>
          <a:xfrm>
            <a:off x="6200775" y="3967163"/>
            <a:ext cx="5619750" cy="2414587"/>
          </a:xfrm>
          <a:noFill/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/>
          <a:p>
            <a:r>
              <a:rPr lang="en-IN" dirty="0"/>
              <a:t>Assessment and Evaluation</a:t>
            </a:r>
          </a:p>
          <a:p>
            <a:r>
              <a:rPr lang="en-IN" dirty="0"/>
              <a:t>Linking Diversity to Strategic Plans</a:t>
            </a:r>
          </a:p>
          <a:p>
            <a:r>
              <a:rPr lang="en-IN" dirty="0"/>
              <a:t>Mentoring Employees and Employee Wellness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0233ED-EC92-4621-AA81-331EC83D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dirty="0"/>
              <a:t>Diversity as a Leverages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F775-AFE1-40F7-AD2C-1C11B7A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6A6AC5B-7622-458E-9E3B-392F5223FE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>
            <a:normAutofit/>
          </a:bodyPr>
          <a:lstStyle/>
          <a:p>
            <a:r>
              <a:rPr lang="en-IN" dirty="0"/>
              <a:t>Diversity training to minimize communication gap</a:t>
            </a:r>
          </a:p>
          <a:p>
            <a:endParaRPr lang="en-IN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65DA506-2287-49D1-AD7F-36514AC8D4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Writers and reviewers ratio is in accordance with diversity ratio of company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3FC4C37-84DD-4966-925A-8F52BD5B5D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Host based on consumer diversity feedback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C8D2DD4-1B90-4BA0-BBA7-B401E7EDA6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 Training and opportunities to unskilled section of the group</a:t>
            </a:r>
          </a:p>
        </p:txBody>
      </p:sp>
      <p:pic>
        <p:nvPicPr>
          <p:cNvPr id="1028" name="Picture 4" descr="In Praise of Training: Why You Need to Spend the Time (and Money) to Train  Your Employees - Tire Review Magazine">
            <a:extLst>
              <a:ext uri="{FF2B5EF4-FFF2-40B4-BE49-F238E27FC236}">
                <a16:creationId xmlns:a16="http://schemas.microsoft.com/office/drawing/2014/main" id="{EB9D29BE-693E-453F-8697-8E809A320C0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r="8181"/>
          <a:stretch/>
        </p:blipFill>
        <p:spPr bwMode="auto">
          <a:xfrm>
            <a:off x="9551264" y="4331256"/>
            <a:ext cx="1905041" cy="1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+ Public Speaking Tips To HOOK Your Audience [Like A PRO] - Simpliv Blog">
            <a:extLst>
              <a:ext uri="{FF2B5EF4-FFF2-40B4-BE49-F238E27FC236}">
                <a16:creationId xmlns:a16="http://schemas.microsoft.com/office/drawing/2014/main" id="{5B344E83-83CD-493D-A9B3-64C81F6A7285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r="15994"/>
          <a:stretch>
            <a:fillRect/>
          </a:stretch>
        </p:blipFill>
        <p:spPr bwMode="auto">
          <a:xfrm>
            <a:off x="914338" y="1824435"/>
            <a:ext cx="16891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05C30FF-C52F-454B-90C9-52EE6B86048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r="24080"/>
          <a:stretch>
            <a:fillRect/>
          </a:stretch>
        </p:blipFill>
        <p:spPr bwMode="auto">
          <a:xfrm>
            <a:off x="6745288" y="1739900"/>
            <a:ext cx="16891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reative, creative writing, editor, writer, writing icon - Download on  Iconfinder">
            <a:extLst>
              <a:ext uri="{FF2B5EF4-FFF2-40B4-BE49-F238E27FC236}">
                <a16:creationId xmlns:a16="http://schemas.microsoft.com/office/drawing/2014/main" id="{94EC9758-2792-4D09-B4F7-4041B184221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8647"/>
          <a:stretch>
            <a:fillRect/>
          </a:stretch>
        </p:blipFill>
        <p:spPr bwMode="auto">
          <a:xfrm>
            <a:off x="3829462" y="4178300"/>
            <a:ext cx="16891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CC86C3C8-7AFB-4194-BD39-29C3814E9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" r="15752" b="-2"/>
          <a:stretch/>
        </p:blipFill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F8A2E-0D6F-4E45-AA25-F20A0735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E288-4418-4C28-91A9-E1A5DB45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707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BCVS Presentation</vt:lpstr>
      <vt:lpstr>The Epiphanous Media</vt:lpstr>
      <vt:lpstr>About Epiphanous</vt:lpstr>
      <vt:lpstr>PowerPoint Presentation</vt:lpstr>
      <vt:lpstr>Diversity At Epiphanous</vt:lpstr>
      <vt:lpstr>Diversity Management Strategies At Epiphanous</vt:lpstr>
      <vt:lpstr>Diversity as a Leverages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BCVS Presentation</dc:title>
  <dc:creator>VARUN KHADAYATE - 70362019028</dc:creator>
  <cp:lastModifiedBy>VARUN KHADAYATE - 70362019028</cp:lastModifiedBy>
  <cp:revision>13</cp:revision>
  <dcterms:created xsi:type="dcterms:W3CDTF">2021-02-01T06:41:36Z</dcterms:created>
  <dcterms:modified xsi:type="dcterms:W3CDTF">2021-02-02T04:35:04Z</dcterms:modified>
</cp:coreProperties>
</file>