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Amazon Delivery Services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94E7-CE98-417D-B934-46DB64B1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IN" dirty="0"/>
              <a:t>Introduction</a:t>
            </a:r>
          </a:p>
        </p:txBody>
      </p:sp>
      <p:pic>
        <p:nvPicPr>
          <p:cNvPr id="1028" name="Picture 4" descr="Amazon.com: Amazon.com eGift Card: Gift Cards">
            <a:extLst>
              <a:ext uri="{FF2B5EF4-FFF2-40B4-BE49-F238E27FC236}">
                <a16:creationId xmlns:a16="http://schemas.microsoft.com/office/drawing/2014/main" id="{8DDFBB38-CA44-4396-BEFA-43147FD5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542735"/>
            <a:ext cx="4663440" cy="286980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8EED-AB80-4938-BA5A-7F42B0B9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IN"/>
              <a:t>Founded by Jeff Bezos</a:t>
            </a:r>
          </a:p>
          <a:p>
            <a:r>
              <a:rPr lang="en-IN"/>
              <a:t>On </a:t>
            </a:r>
            <a:r>
              <a:rPr lang="en-US" b="0" i="0">
                <a:effectLst/>
              </a:rPr>
              <a:t>5 July 1994, Bellevue, Washington, United States</a:t>
            </a:r>
          </a:p>
          <a:p>
            <a:r>
              <a:rPr lang="en-US" b="0" i="0">
                <a:effectLst/>
              </a:rPr>
              <a:t>The first book sold on Amazon.com was Douglas Hofstadter's Fluid Concepts and Creative Analogies: Computer Models of the Fundamental Mechanisms of Thought.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83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339-3D2A-43D2-97E8-366AD15F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[Strength Opportunities]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E143-A725-431B-AD6D-5C9DDFDA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SO.1. Taking over 3rd party companies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SO.2. Market leader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SO.3. The advantage in the food industry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SO.4. First choice in the course of the pandemic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58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C5AB-215D-4407-9C5E-CCDC0196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WO[Weakness Opportunities]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0586DD-2303-40C7-BB29-2187DEF5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WO.1. A takeover of companies who can improve the quality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WO.2. Employment Opportunities via podcasts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WO.3. Employment on lower wages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WO.4. Include other companies with the same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81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7954-1A9C-4EAC-952D-5D3AC08F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ST[Strength Threats]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75373D-EE49-4AF8-B6E2-2FA84107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ST.1. 3rd party companies may change the product quality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ST.2. The cyber threat to 3rd party companies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ST.3. Few chances of loss even though cybercrime has happened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ST.4. More preference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62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4EF3-A382-43DE-9E06-C77F5186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WT[Weakness Threats]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1A6DC7-7566-4CCA-AF6B-E3EC9782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WT.1. Easy employment via Walmart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WT.2.  Easy model chances of cyber threat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WT.3. Quality satisfaction according to the government regulations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D4B"/>
                </a:solidFill>
                <a:effectLst/>
                <a:latin typeface="Helvetica" panose="020B0604020202020204" pitchFamily="34" charset="0"/>
              </a:rPr>
              <a:t>WT.4. Same product made by Walmart with better quality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54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8651-F167-4B5A-BD8E-0E1FEF0D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FCC1-BFD6-4EDF-8FF7-66D4C7C8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4A1CD-6732-45FF-B5A8-EA2400F3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80" y="642288"/>
            <a:ext cx="7880030" cy="53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2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F5D2-813E-435D-B3E5-1D9025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1419"/>
            <a:ext cx="10058400" cy="1371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A1A4C-C49A-47DA-9AE5-E144F896D411}"/>
              </a:ext>
            </a:extLst>
          </p:cNvPr>
          <p:cNvSpPr txBox="1"/>
          <p:nvPr/>
        </p:nvSpPr>
        <p:spPr>
          <a:xfrm>
            <a:off x="6096000" y="5029200"/>
            <a:ext cx="5405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brand for a company is like a reputation for a person. You earn reputation by trying to do hard things well.</a:t>
            </a:r>
          </a:p>
          <a:p>
            <a:r>
              <a:rPr lang="en-US" sz="2000" i="1" dirty="0">
                <a:solidFill>
                  <a:srgbClr val="4D5156"/>
                </a:solidFill>
                <a:latin typeface="arial" panose="020B0604020202020204" pitchFamily="34" charset="0"/>
              </a:rPr>
              <a:t>				- Jeff Bezos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5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Century Gothic</vt:lpstr>
      <vt:lpstr>Garamond</vt:lpstr>
      <vt:lpstr>Helvetica</vt:lpstr>
      <vt:lpstr>SavonVTI</vt:lpstr>
      <vt:lpstr>TOWS Analysis</vt:lpstr>
      <vt:lpstr>Introduction</vt:lpstr>
      <vt:lpstr>SO [Strength Opportunities]</vt:lpstr>
      <vt:lpstr>WO[Weakness Opportunities]</vt:lpstr>
      <vt:lpstr>ST[Strength Threats]</vt:lpstr>
      <vt:lpstr>WT[Weakness Threats]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TOWS Analysis</dc:title>
  <dc:creator>Varun Khadayate</dc:creator>
  <cp:lastModifiedBy>Varun Khadayate</cp:lastModifiedBy>
  <cp:revision>2</cp:revision>
  <dcterms:created xsi:type="dcterms:W3CDTF">2020-12-08T07:12:55Z</dcterms:created>
  <dcterms:modified xsi:type="dcterms:W3CDTF">2020-12-08T07:36:41Z</dcterms:modified>
</cp:coreProperties>
</file>