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64" r:id="rId5"/>
    <p:sldId id="313" r:id="rId6"/>
    <p:sldId id="314" r:id="rId7"/>
    <p:sldId id="320" r:id="rId8"/>
    <p:sldId id="316" r:id="rId9"/>
    <p:sldId id="319" r:id="rId10"/>
    <p:sldId id="317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10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FDFAB-D2E2-4831-B240-15B993CF839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E977C56-C9F7-4C24-8977-10FEB902D9F5}">
      <dgm:prSet/>
      <dgm:spPr/>
      <dgm:t>
        <a:bodyPr/>
        <a:lstStyle/>
        <a:p>
          <a:r>
            <a:rPr lang="en-IN"/>
            <a:t>Get team together and figure out code of values.</a:t>
          </a:r>
          <a:endParaRPr lang="en-US"/>
        </a:p>
      </dgm:t>
    </dgm:pt>
    <dgm:pt modelId="{856788DA-0874-4186-A19B-DE92B2FE7F0A}" type="parTrans" cxnId="{09B36070-F8A8-41F4-8E9A-B1D1D79A7E76}">
      <dgm:prSet/>
      <dgm:spPr/>
      <dgm:t>
        <a:bodyPr/>
        <a:lstStyle/>
        <a:p>
          <a:endParaRPr lang="en-US"/>
        </a:p>
      </dgm:t>
    </dgm:pt>
    <dgm:pt modelId="{08AAB59D-49C5-4AFB-AB6A-20BA485B3347}" type="sibTrans" cxnId="{09B36070-F8A8-41F4-8E9A-B1D1D79A7E76}">
      <dgm:prSet/>
      <dgm:spPr/>
      <dgm:t>
        <a:bodyPr/>
        <a:lstStyle/>
        <a:p>
          <a:endParaRPr lang="en-US"/>
        </a:p>
      </dgm:t>
    </dgm:pt>
    <dgm:pt modelId="{E1DA8A89-1669-4338-A99D-9E634907A9E3}">
      <dgm:prSet/>
      <dgm:spPr/>
      <dgm:t>
        <a:bodyPr/>
        <a:lstStyle/>
        <a:p>
          <a:r>
            <a:rPr lang="en-IN"/>
            <a:t>Hire people with belief.</a:t>
          </a:r>
          <a:endParaRPr lang="en-US"/>
        </a:p>
      </dgm:t>
    </dgm:pt>
    <dgm:pt modelId="{BE20DCDF-A412-473B-A44A-0846C6A916E0}" type="parTrans" cxnId="{A88E466F-A453-4204-8958-95C352186B0C}">
      <dgm:prSet/>
      <dgm:spPr/>
      <dgm:t>
        <a:bodyPr/>
        <a:lstStyle/>
        <a:p>
          <a:endParaRPr lang="en-US"/>
        </a:p>
      </dgm:t>
    </dgm:pt>
    <dgm:pt modelId="{7A739312-6483-4C56-AD83-C9A476F1B6D5}" type="sibTrans" cxnId="{A88E466F-A453-4204-8958-95C352186B0C}">
      <dgm:prSet/>
      <dgm:spPr/>
      <dgm:t>
        <a:bodyPr/>
        <a:lstStyle/>
        <a:p>
          <a:endParaRPr lang="en-US"/>
        </a:p>
      </dgm:t>
    </dgm:pt>
    <dgm:pt modelId="{FCF9951C-A1E0-4EDD-8CCD-A75116B39249}">
      <dgm:prSet/>
      <dgm:spPr/>
      <dgm:t>
        <a:bodyPr/>
        <a:lstStyle/>
        <a:p>
          <a:r>
            <a:rPr lang="en-IN"/>
            <a:t>Healthy beliefs and habits.</a:t>
          </a:r>
          <a:endParaRPr lang="en-US"/>
        </a:p>
      </dgm:t>
    </dgm:pt>
    <dgm:pt modelId="{FABB74AE-D272-4EE2-912A-987864CA1114}" type="parTrans" cxnId="{E304ABA9-27B7-425D-9E74-5563E054D32B}">
      <dgm:prSet/>
      <dgm:spPr/>
      <dgm:t>
        <a:bodyPr/>
        <a:lstStyle/>
        <a:p>
          <a:endParaRPr lang="en-US"/>
        </a:p>
      </dgm:t>
    </dgm:pt>
    <dgm:pt modelId="{5C75BE84-FAAF-49AE-9318-E8D50611972D}" type="sibTrans" cxnId="{E304ABA9-27B7-425D-9E74-5563E054D32B}">
      <dgm:prSet/>
      <dgm:spPr/>
      <dgm:t>
        <a:bodyPr/>
        <a:lstStyle/>
        <a:p>
          <a:endParaRPr lang="en-US"/>
        </a:p>
      </dgm:t>
    </dgm:pt>
    <dgm:pt modelId="{42A8C562-AE8B-49CA-8CD2-6559914ED52D}">
      <dgm:prSet/>
      <dgm:spPr/>
      <dgm:t>
        <a:bodyPr/>
        <a:lstStyle/>
        <a:p>
          <a:r>
            <a:rPr lang="en-IN"/>
            <a:t>10 things</a:t>
          </a:r>
          <a:endParaRPr lang="en-US"/>
        </a:p>
      </dgm:t>
    </dgm:pt>
    <dgm:pt modelId="{C561C854-263D-411B-BE93-3A8BCEA0CCBA}" type="parTrans" cxnId="{62C44EC9-9432-4FB3-843B-C11755028DEA}">
      <dgm:prSet/>
      <dgm:spPr/>
      <dgm:t>
        <a:bodyPr/>
        <a:lstStyle/>
        <a:p>
          <a:endParaRPr lang="en-US"/>
        </a:p>
      </dgm:t>
    </dgm:pt>
    <dgm:pt modelId="{0BA5CAB2-A9C0-4F52-A45B-B08C323EAF56}" type="sibTrans" cxnId="{62C44EC9-9432-4FB3-843B-C11755028DEA}">
      <dgm:prSet/>
      <dgm:spPr/>
      <dgm:t>
        <a:bodyPr/>
        <a:lstStyle/>
        <a:p>
          <a:endParaRPr lang="en-US"/>
        </a:p>
      </dgm:t>
    </dgm:pt>
    <dgm:pt modelId="{F4CA8429-1EF9-4EC9-90BD-8382AADBD471}">
      <dgm:prSet/>
      <dgm:spPr/>
      <dgm:t>
        <a:bodyPr/>
        <a:lstStyle/>
        <a:p>
          <a:r>
            <a:rPr lang="en-IN"/>
            <a:t>1st Friday of the month</a:t>
          </a:r>
          <a:endParaRPr lang="en-US"/>
        </a:p>
      </dgm:t>
    </dgm:pt>
    <dgm:pt modelId="{5E248733-BE2D-4774-9D45-96AB13E66857}" type="parTrans" cxnId="{2BC4EFD9-49EE-4537-8877-87E1F5B4B60F}">
      <dgm:prSet/>
      <dgm:spPr/>
      <dgm:t>
        <a:bodyPr/>
        <a:lstStyle/>
        <a:p>
          <a:endParaRPr lang="en-US"/>
        </a:p>
      </dgm:t>
    </dgm:pt>
    <dgm:pt modelId="{1B29EF4D-6DCB-4242-B9C7-A7D877D96E85}" type="sibTrans" cxnId="{2BC4EFD9-49EE-4537-8877-87E1F5B4B60F}">
      <dgm:prSet/>
      <dgm:spPr/>
      <dgm:t>
        <a:bodyPr/>
        <a:lstStyle/>
        <a:p>
          <a:endParaRPr lang="en-US"/>
        </a:p>
      </dgm:t>
    </dgm:pt>
    <dgm:pt modelId="{9F4EBEB2-2668-4216-97DD-6DE67227450B}" type="pres">
      <dgm:prSet presAssocID="{5BBFDFAB-D2E2-4831-B240-15B993CF8398}" presName="vert0" presStyleCnt="0">
        <dgm:presLayoutVars>
          <dgm:dir/>
          <dgm:animOne val="branch"/>
          <dgm:animLvl val="lvl"/>
        </dgm:presLayoutVars>
      </dgm:prSet>
      <dgm:spPr/>
    </dgm:pt>
    <dgm:pt modelId="{638977A5-AFCC-49D5-B185-7E7B725D960A}" type="pres">
      <dgm:prSet presAssocID="{BE977C56-C9F7-4C24-8977-10FEB902D9F5}" presName="thickLine" presStyleLbl="alignNode1" presStyleIdx="0" presStyleCnt="5"/>
      <dgm:spPr/>
    </dgm:pt>
    <dgm:pt modelId="{9A1EEE95-47A5-4C91-949A-531BE8785BE0}" type="pres">
      <dgm:prSet presAssocID="{BE977C56-C9F7-4C24-8977-10FEB902D9F5}" presName="horz1" presStyleCnt="0"/>
      <dgm:spPr/>
    </dgm:pt>
    <dgm:pt modelId="{5CE1B62E-F47D-48A2-995D-79A690AFE413}" type="pres">
      <dgm:prSet presAssocID="{BE977C56-C9F7-4C24-8977-10FEB902D9F5}" presName="tx1" presStyleLbl="revTx" presStyleIdx="0" presStyleCnt="5"/>
      <dgm:spPr/>
    </dgm:pt>
    <dgm:pt modelId="{64FE3856-DF91-4758-BAC1-30C24B38FE32}" type="pres">
      <dgm:prSet presAssocID="{BE977C56-C9F7-4C24-8977-10FEB902D9F5}" presName="vert1" presStyleCnt="0"/>
      <dgm:spPr/>
    </dgm:pt>
    <dgm:pt modelId="{100B52D2-0D34-41E4-8385-2A7F17D2D81F}" type="pres">
      <dgm:prSet presAssocID="{E1DA8A89-1669-4338-A99D-9E634907A9E3}" presName="thickLine" presStyleLbl="alignNode1" presStyleIdx="1" presStyleCnt="5"/>
      <dgm:spPr/>
    </dgm:pt>
    <dgm:pt modelId="{B03E9C1B-3F7F-461B-B4B2-721923EC7ED4}" type="pres">
      <dgm:prSet presAssocID="{E1DA8A89-1669-4338-A99D-9E634907A9E3}" presName="horz1" presStyleCnt="0"/>
      <dgm:spPr/>
    </dgm:pt>
    <dgm:pt modelId="{E93D5D95-4A09-48BA-B4B8-CA2473353E22}" type="pres">
      <dgm:prSet presAssocID="{E1DA8A89-1669-4338-A99D-9E634907A9E3}" presName="tx1" presStyleLbl="revTx" presStyleIdx="1" presStyleCnt="5"/>
      <dgm:spPr/>
    </dgm:pt>
    <dgm:pt modelId="{44A08430-42E3-4E8E-B4A6-0BBDCED223C8}" type="pres">
      <dgm:prSet presAssocID="{E1DA8A89-1669-4338-A99D-9E634907A9E3}" presName="vert1" presStyleCnt="0"/>
      <dgm:spPr/>
    </dgm:pt>
    <dgm:pt modelId="{5288A209-7111-4807-B3D7-CB21BE2E75C8}" type="pres">
      <dgm:prSet presAssocID="{FCF9951C-A1E0-4EDD-8CCD-A75116B39249}" presName="thickLine" presStyleLbl="alignNode1" presStyleIdx="2" presStyleCnt="5"/>
      <dgm:spPr/>
    </dgm:pt>
    <dgm:pt modelId="{93B58970-14B0-4D87-9C19-53B25AB68051}" type="pres">
      <dgm:prSet presAssocID="{FCF9951C-A1E0-4EDD-8CCD-A75116B39249}" presName="horz1" presStyleCnt="0"/>
      <dgm:spPr/>
    </dgm:pt>
    <dgm:pt modelId="{A686408D-61A7-4E6F-B3FA-0B20C479520F}" type="pres">
      <dgm:prSet presAssocID="{FCF9951C-A1E0-4EDD-8CCD-A75116B39249}" presName="tx1" presStyleLbl="revTx" presStyleIdx="2" presStyleCnt="5"/>
      <dgm:spPr/>
    </dgm:pt>
    <dgm:pt modelId="{9EDDA1D6-E0E3-4E61-AFDA-F30C4CFAC32A}" type="pres">
      <dgm:prSet presAssocID="{FCF9951C-A1E0-4EDD-8CCD-A75116B39249}" presName="vert1" presStyleCnt="0"/>
      <dgm:spPr/>
    </dgm:pt>
    <dgm:pt modelId="{01F1164C-0980-4AFE-8551-D4D02BF67A64}" type="pres">
      <dgm:prSet presAssocID="{42A8C562-AE8B-49CA-8CD2-6559914ED52D}" presName="thickLine" presStyleLbl="alignNode1" presStyleIdx="3" presStyleCnt="5"/>
      <dgm:spPr/>
    </dgm:pt>
    <dgm:pt modelId="{9B6C10EA-C9F8-4A2B-9D77-6FDDE7E7F1D7}" type="pres">
      <dgm:prSet presAssocID="{42A8C562-AE8B-49CA-8CD2-6559914ED52D}" presName="horz1" presStyleCnt="0"/>
      <dgm:spPr/>
    </dgm:pt>
    <dgm:pt modelId="{18E88122-B732-4225-A85D-0F4B63A838F9}" type="pres">
      <dgm:prSet presAssocID="{42A8C562-AE8B-49CA-8CD2-6559914ED52D}" presName="tx1" presStyleLbl="revTx" presStyleIdx="3" presStyleCnt="5"/>
      <dgm:spPr/>
    </dgm:pt>
    <dgm:pt modelId="{179F1A29-81ED-4C64-A0A6-895C1B2EF5DB}" type="pres">
      <dgm:prSet presAssocID="{42A8C562-AE8B-49CA-8CD2-6559914ED52D}" presName="vert1" presStyleCnt="0"/>
      <dgm:spPr/>
    </dgm:pt>
    <dgm:pt modelId="{1A91EDD7-E07F-4ADD-8993-7C7C443D72F1}" type="pres">
      <dgm:prSet presAssocID="{F4CA8429-1EF9-4EC9-90BD-8382AADBD471}" presName="thickLine" presStyleLbl="alignNode1" presStyleIdx="4" presStyleCnt="5"/>
      <dgm:spPr/>
    </dgm:pt>
    <dgm:pt modelId="{C03E8812-C4C0-4D6A-880B-2A395306E6B9}" type="pres">
      <dgm:prSet presAssocID="{F4CA8429-1EF9-4EC9-90BD-8382AADBD471}" presName="horz1" presStyleCnt="0"/>
      <dgm:spPr/>
    </dgm:pt>
    <dgm:pt modelId="{3A51FE1D-5C3E-4659-9599-40CB07AE8CA9}" type="pres">
      <dgm:prSet presAssocID="{F4CA8429-1EF9-4EC9-90BD-8382AADBD471}" presName="tx1" presStyleLbl="revTx" presStyleIdx="4" presStyleCnt="5"/>
      <dgm:spPr/>
    </dgm:pt>
    <dgm:pt modelId="{C6BCE00E-6531-4EE5-BA52-CD6EDFD2532C}" type="pres">
      <dgm:prSet presAssocID="{F4CA8429-1EF9-4EC9-90BD-8382AADBD471}" presName="vert1" presStyleCnt="0"/>
      <dgm:spPr/>
    </dgm:pt>
  </dgm:ptLst>
  <dgm:cxnLst>
    <dgm:cxn modelId="{57AEF900-1419-40D7-807C-5B28118E0CB2}" type="presOf" srcId="{E1DA8A89-1669-4338-A99D-9E634907A9E3}" destId="{E93D5D95-4A09-48BA-B4B8-CA2473353E22}" srcOrd="0" destOrd="0" presId="urn:microsoft.com/office/officeart/2008/layout/LinedList"/>
    <dgm:cxn modelId="{4EAFBF13-B51A-4C01-AB67-1000ECE8C360}" type="presOf" srcId="{5BBFDFAB-D2E2-4831-B240-15B993CF8398}" destId="{9F4EBEB2-2668-4216-97DD-6DE67227450B}" srcOrd="0" destOrd="0" presId="urn:microsoft.com/office/officeart/2008/layout/LinedList"/>
    <dgm:cxn modelId="{AA105D16-F217-4917-B0C8-ACA680131CD1}" type="presOf" srcId="{42A8C562-AE8B-49CA-8CD2-6559914ED52D}" destId="{18E88122-B732-4225-A85D-0F4B63A838F9}" srcOrd="0" destOrd="0" presId="urn:microsoft.com/office/officeart/2008/layout/LinedList"/>
    <dgm:cxn modelId="{46FC9018-E07F-4BCE-82B8-F18FA9D19CD1}" type="presOf" srcId="{FCF9951C-A1E0-4EDD-8CCD-A75116B39249}" destId="{A686408D-61A7-4E6F-B3FA-0B20C479520F}" srcOrd="0" destOrd="0" presId="urn:microsoft.com/office/officeart/2008/layout/LinedList"/>
    <dgm:cxn modelId="{8C884744-59F8-4E90-B0BB-D2BC00AA821D}" type="presOf" srcId="{F4CA8429-1EF9-4EC9-90BD-8382AADBD471}" destId="{3A51FE1D-5C3E-4659-9599-40CB07AE8CA9}" srcOrd="0" destOrd="0" presId="urn:microsoft.com/office/officeart/2008/layout/LinedList"/>
    <dgm:cxn modelId="{A88E466F-A453-4204-8958-95C352186B0C}" srcId="{5BBFDFAB-D2E2-4831-B240-15B993CF8398}" destId="{E1DA8A89-1669-4338-A99D-9E634907A9E3}" srcOrd="1" destOrd="0" parTransId="{BE20DCDF-A412-473B-A44A-0846C6A916E0}" sibTransId="{7A739312-6483-4C56-AD83-C9A476F1B6D5}"/>
    <dgm:cxn modelId="{09B36070-F8A8-41F4-8E9A-B1D1D79A7E76}" srcId="{5BBFDFAB-D2E2-4831-B240-15B993CF8398}" destId="{BE977C56-C9F7-4C24-8977-10FEB902D9F5}" srcOrd="0" destOrd="0" parTransId="{856788DA-0874-4186-A19B-DE92B2FE7F0A}" sibTransId="{08AAB59D-49C5-4AFB-AB6A-20BA485B3347}"/>
    <dgm:cxn modelId="{E304ABA9-27B7-425D-9E74-5563E054D32B}" srcId="{5BBFDFAB-D2E2-4831-B240-15B993CF8398}" destId="{FCF9951C-A1E0-4EDD-8CCD-A75116B39249}" srcOrd="2" destOrd="0" parTransId="{FABB74AE-D272-4EE2-912A-987864CA1114}" sibTransId="{5C75BE84-FAAF-49AE-9318-E8D50611972D}"/>
    <dgm:cxn modelId="{62C44EC9-9432-4FB3-843B-C11755028DEA}" srcId="{5BBFDFAB-D2E2-4831-B240-15B993CF8398}" destId="{42A8C562-AE8B-49CA-8CD2-6559914ED52D}" srcOrd="3" destOrd="0" parTransId="{C561C854-263D-411B-BE93-3A8BCEA0CCBA}" sibTransId="{0BA5CAB2-A9C0-4F52-A45B-B08C323EAF56}"/>
    <dgm:cxn modelId="{2BC4EFD9-49EE-4537-8877-87E1F5B4B60F}" srcId="{5BBFDFAB-D2E2-4831-B240-15B993CF8398}" destId="{F4CA8429-1EF9-4EC9-90BD-8382AADBD471}" srcOrd="4" destOrd="0" parTransId="{5E248733-BE2D-4774-9D45-96AB13E66857}" sibTransId="{1B29EF4D-6DCB-4242-B9C7-A7D877D96E85}"/>
    <dgm:cxn modelId="{C2862BF7-F56E-458B-8680-BD75AFD0CDB6}" type="presOf" srcId="{BE977C56-C9F7-4C24-8977-10FEB902D9F5}" destId="{5CE1B62E-F47D-48A2-995D-79A690AFE413}" srcOrd="0" destOrd="0" presId="urn:microsoft.com/office/officeart/2008/layout/LinedList"/>
    <dgm:cxn modelId="{82FEC8DF-FC4C-4A24-8DA6-BD4014D163FD}" type="presParOf" srcId="{9F4EBEB2-2668-4216-97DD-6DE67227450B}" destId="{638977A5-AFCC-49D5-B185-7E7B725D960A}" srcOrd="0" destOrd="0" presId="urn:microsoft.com/office/officeart/2008/layout/LinedList"/>
    <dgm:cxn modelId="{A0264A9E-1745-4CB5-8036-E8556B330D28}" type="presParOf" srcId="{9F4EBEB2-2668-4216-97DD-6DE67227450B}" destId="{9A1EEE95-47A5-4C91-949A-531BE8785BE0}" srcOrd="1" destOrd="0" presId="urn:microsoft.com/office/officeart/2008/layout/LinedList"/>
    <dgm:cxn modelId="{4AC5D1B0-563F-47C6-BAEB-AD40FAEC842A}" type="presParOf" srcId="{9A1EEE95-47A5-4C91-949A-531BE8785BE0}" destId="{5CE1B62E-F47D-48A2-995D-79A690AFE413}" srcOrd="0" destOrd="0" presId="urn:microsoft.com/office/officeart/2008/layout/LinedList"/>
    <dgm:cxn modelId="{E0398D9B-AA9D-44C8-BFBE-FE0FEDF30A69}" type="presParOf" srcId="{9A1EEE95-47A5-4C91-949A-531BE8785BE0}" destId="{64FE3856-DF91-4758-BAC1-30C24B38FE32}" srcOrd="1" destOrd="0" presId="urn:microsoft.com/office/officeart/2008/layout/LinedList"/>
    <dgm:cxn modelId="{39DDD10B-E36B-45BA-91D5-7BCACBDCD5CB}" type="presParOf" srcId="{9F4EBEB2-2668-4216-97DD-6DE67227450B}" destId="{100B52D2-0D34-41E4-8385-2A7F17D2D81F}" srcOrd="2" destOrd="0" presId="urn:microsoft.com/office/officeart/2008/layout/LinedList"/>
    <dgm:cxn modelId="{DC235BDE-30D6-40B2-800B-335960944803}" type="presParOf" srcId="{9F4EBEB2-2668-4216-97DD-6DE67227450B}" destId="{B03E9C1B-3F7F-461B-B4B2-721923EC7ED4}" srcOrd="3" destOrd="0" presId="urn:microsoft.com/office/officeart/2008/layout/LinedList"/>
    <dgm:cxn modelId="{86B90107-47C9-45AF-9204-04343FDC3BC6}" type="presParOf" srcId="{B03E9C1B-3F7F-461B-B4B2-721923EC7ED4}" destId="{E93D5D95-4A09-48BA-B4B8-CA2473353E22}" srcOrd="0" destOrd="0" presId="urn:microsoft.com/office/officeart/2008/layout/LinedList"/>
    <dgm:cxn modelId="{5E74552C-463B-4282-9034-8F9B1FD54896}" type="presParOf" srcId="{B03E9C1B-3F7F-461B-B4B2-721923EC7ED4}" destId="{44A08430-42E3-4E8E-B4A6-0BBDCED223C8}" srcOrd="1" destOrd="0" presId="urn:microsoft.com/office/officeart/2008/layout/LinedList"/>
    <dgm:cxn modelId="{B3DFE8F9-F173-497A-A331-641A081E6041}" type="presParOf" srcId="{9F4EBEB2-2668-4216-97DD-6DE67227450B}" destId="{5288A209-7111-4807-B3D7-CB21BE2E75C8}" srcOrd="4" destOrd="0" presId="urn:microsoft.com/office/officeart/2008/layout/LinedList"/>
    <dgm:cxn modelId="{6D2F7972-A932-4FB9-84F7-54D9159CF37C}" type="presParOf" srcId="{9F4EBEB2-2668-4216-97DD-6DE67227450B}" destId="{93B58970-14B0-4D87-9C19-53B25AB68051}" srcOrd="5" destOrd="0" presId="urn:microsoft.com/office/officeart/2008/layout/LinedList"/>
    <dgm:cxn modelId="{7C2E82C2-8FC7-497D-AA97-858B4D3450B0}" type="presParOf" srcId="{93B58970-14B0-4D87-9C19-53B25AB68051}" destId="{A686408D-61A7-4E6F-B3FA-0B20C479520F}" srcOrd="0" destOrd="0" presId="urn:microsoft.com/office/officeart/2008/layout/LinedList"/>
    <dgm:cxn modelId="{E4F01FA5-B303-4D5F-9CB2-A3C5C76E5E54}" type="presParOf" srcId="{93B58970-14B0-4D87-9C19-53B25AB68051}" destId="{9EDDA1D6-E0E3-4E61-AFDA-F30C4CFAC32A}" srcOrd="1" destOrd="0" presId="urn:microsoft.com/office/officeart/2008/layout/LinedList"/>
    <dgm:cxn modelId="{9AB93DE1-70BB-4707-B485-776B6FB93F52}" type="presParOf" srcId="{9F4EBEB2-2668-4216-97DD-6DE67227450B}" destId="{01F1164C-0980-4AFE-8551-D4D02BF67A64}" srcOrd="6" destOrd="0" presId="urn:microsoft.com/office/officeart/2008/layout/LinedList"/>
    <dgm:cxn modelId="{AEE3A359-9104-455E-A1E7-0F80FC5978CA}" type="presParOf" srcId="{9F4EBEB2-2668-4216-97DD-6DE67227450B}" destId="{9B6C10EA-C9F8-4A2B-9D77-6FDDE7E7F1D7}" srcOrd="7" destOrd="0" presId="urn:microsoft.com/office/officeart/2008/layout/LinedList"/>
    <dgm:cxn modelId="{F30C85B5-52B7-4407-841D-4EA7628508D6}" type="presParOf" srcId="{9B6C10EA-C9F8-4A2B-9D77-6FDDE7E7F1D7}" destId="{18E88122-B732-4225-A85D-0F4B63A838F9}" srcOrd="0" destOrd="0" presId="urn:microsoft.com/office/officeart/2008/layout/LinedList"/>
    <dgm:cxn modelId="{95312780-56C7-4DF1-992E-2EA45A2A72FC}" type="presParOf" srcId="{9B6C10EA-C9F8-4A2B-9D77-6FDDE7E7F1D7}" destId="{179F1A29-81ED-4C64-A0A6-895C1B2EF5DB}" srcOrd="1" destOrd="0" presId="urn:microsoft.com/office/officeart/2008/layout/LinedList"/>
    <dgm:cxn modelId="{02CCEE57-E755-4AA1-8CDD-C750FFAFC13E}" type="presParOf" srcId="{9F4EBEB2-2668-4216-97DD-6DE67227450B}" destId="{1A91EDD7-E07F-4ADD-8993-7C7C443D72F1}" srcOrd="8" destOrd="0" presId="urn:microsoft.com/office/officeart/2008/layout/LinedList"/>
    <dgm:cxn modelId="{94435FEE-C6D0-4048-971A-07A0B49E691D}" type="presParOf" srcId="{9F4EBEB2-2668-4216-97DD-6DE67227450B}" destId="{C03E8812-C4C0-4D6A-880B-2A395306E6B9}" srcOrd="9" destOrd="0" presId="urn:microsoft.com/office/officeart/2008/layout/LinedList"/>
    <dgm:cxn modelId="{76A3F67E-89EF-463E-8C57-43BCE338A455}" type="presParOf" srcId="{C03E8812-C4C0-4D6A-880B-2A395306E6B9}" destId="{3A51FE1D-5C3E-4659-9599-40CB07AE8CA9}" srcOrd="0" destOrd="0" presId="urn:microsoft.com/office/officeart/2008/layout/LinedList"/>
    <dgm:cxn modelId="{B2BAD234-E5F8-4942-886E-3296FC2B142A}" type="presParOf" srcId="{C03E8812-C4C0-4D6A-880B-2A395306E6B9}" destId="{C6BCE00E-6531-4EE5-BA52-CD6EDFD253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BFDFAB-D2E2-4831-B240-15B993CF839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77C56-C9F7-4C24-8977-10FEB902D9F5}">
      <dgm:prSet/>
      <dgm:spPr/>
      <dgm:t>
        <a:bodyPr/>
        <a:lstStyle/>
        <a:p>
          <a:r>
            <a:rPr lang="en-IN" dirty="0"/>
            <a:t>Life in USA</a:t>
          </a:r>
          <a:endParaRPr lang="en-US" dirty="0"/>
        </a:p>
      </dgm:t>
    </dgm:pt>
    <dgm:pt modelId="{856788DA-0874-4186-A19B-DE92B2FE7F0A}" type="parTrans" cxnId="{09B36070-F8A8-41F4-8E9A-B1D1D79A7E76}">
      <dgm:prSet/>
      <dgm:spPr/>
      <dgm:t>
        <a:bodyPr/>
        <a:lstStyle/>
        <a:p>
          <a:endParaRPr lang="en-US"/>
        </a:p>
      </dgm:t>
    </dgm:pt>
    <dgm:pt modelId="{08AAB59D-49C5-4AFB-AB6A-20BA485B3347}" type="sibTrans" cxnId="{09B36070-F8A8-41F4-8E9A-B1D1D79A7E76}">
      <dgm:prSet/>
      <dgm:spPr/>
      <dgm:t>
        <a:bodyPr/>
        <a:lstStyle/>
        <a:p>
          <a:endParaRPr lang="en-US"/>
        </a:p>
      </dgm:t>
    </dgm:pt>
    <dgm:pt modelId="{E1DA8A89-1669-4338-A99D-9E634907A9E3}">
      <dgm:prSet/>
      <dgm:spPr/>
      <dgm:t>
        <a:bodyPr/>
        <a:lstStyle/>
        <a:p>
          <a:r>
            <a:rPr lang="en-IN" dirty="0"/>
            <a:t>Moving back to Malaysia</a:t>
          </a:r>
          <a:endParaRPr lang="en-US" dirty="0"/>
        </a:p>
      </dgm:t>
    </dgm:pt>
    <dgm:pt modelId="{BE20DCDF-A412-473B-A44A-0846C6A916E0}" type="parTrans" cxnId="{A88E466F-A453-4204-8958-95C352186B0C}">
      <dgm:prSet/>
      <dgm:spPr/>
      <dgm:t>
        <a:bodyPr/>
        <a:lstStyle/>
        <a:p>
          <a:endParaRPr lang="en-US"/>
        </a:p>
      </dgm:t>
    </dgm:pt>
    <dgm:pt modelId="{7A739312-6483-4C56-AD83-C9A476F1B6D5}" type="sibTrans" cxnId="{A88E466F-A453-4204-8958-95C352186B0C}">
      <dgm:prSet/>
      <dgm:spPr/>
      <dgm:t>
        <a:bodyPr/>
        <a:lstStyle/>
        <a:p>
          <a:endParaRPr lang="en-US"/>
        </a:p>
      </dgm:t>
    </dgm:pt>
    <dgm:pt modelId="{FCF9951C-A1E0-4EDD-8CCD-A75116B39249}">
      <dgm:prSet/>
      <dgm:spPr/>
      <dgm:t>
        <a:bodyPr/>
        <a:lstStyle/>
        <a:p>
          <a:r>
            <a:rPr lang="en-IN" dirty="0"/>
            <a:t>Establishing Mind Valley</a:t>
          </a:r>
          <a:endParaRPr lang="en-US" dirty="0"/>
        </a:p>
      </dgm:t>
    </dgm:pt>
    <dgm:pt modelId="{FABB74AE-D272-4EE2-912A-987864CA1114}" type="parTrans" cxnId="{E304ABA9-27B7-425D-9E74-5563E054D32B}">
      <dgm:prSet/>
      <dgm:spPr/>
      <dgm:t>
        <a:bodyPr/>
        <a:lstStyle/>
        <a:p>
          <a:endParaRPr lang="en-US"/>
        </a:p>
      </dgm:t>
    </dgm:pt>
    <dgm:pt modelId="{5C75BE84-FAAF-49AE-9318-E8D50611972D}" type="sibTrans" cxnId="{E304ABA9-27B7-425D-9E74-5563E054D32B}">
      <dgm:prSet/>
      <dgm:spPr/>
      <dgm:t>
        <a:bodyPr/>
        <a:lstStyle/>
        <a:p>
          <a:endParaRPr lang="en-US"/>
        </a:p>
      </dgm:t>
    </dgm:pt>
    <dgm:pt modelId="{42A8C562-AE8B-49CA-8CD2-6559914ED52D}">
      <dgm:prSet/>
      <dgm:spPr/>
      <dgm:t>
        <a:bodyPr/>
        <a:lstStyle/>
        <a:p>
          <a:r>
            <a:rPr lang="en-IN" dirty="0"/>
            <a:t>An ordinary AD</a:t>
          </a:r>
          <a:endParaRPr lang="en-US" dirty="0"/>
        </a:p>
      </dgm:t>
    </dgm:pt>
    <dgm:pt modelId="{C561C854-263D-411B-BE93-3A8BCEA0CCBA}" type="parTrans" cxnId="{62C44EC9-9432-4FB3-843B-C11755028DEA}">
      <dgm:prSet/>
      <dgm:spPr/>
      <dgm:t>
        <a:bodyPr/>
        <a:lstStyle/>
        <a:p>
          <a:endParaRPr lang="en-US"/>
        </a:p>
      </dgm:t>
    </dgm:pt>
    <dgm:pt modelId="{0BA5CAB2-A9C0-4F52-A45B-B08C323EAF56}" type="sibTrans" cxnId="{62C44EC9-9432-4FB3-843B-C11755028DEA}">
      <dgm:prSet/>
      <dgm:spPr/>
      <dgm:t>
        <a:bodyPr/>
        <a:lstStyle/>
        <a:p>
          <a:endParaRPr lang="en-US"/>
        </a:p>
      </dgm:t>
    </dgm:pt>
    <dgm:pt modelId="{9F4EBEB2-2668-4216-97DD-6DE67227450B}" type="pres">
      <dgm:prSet presAssocID="{5BBFDFAB-D2E2-4831-B240-15B993CF8398}" presName="vert0" presStyleCnt="0">
        <dgm:presLayoutVars>
          <dgm:dir/>
          <dgm:animOne val="branch"/>
          <dgm:animLvl val="lvl"/>
        </dgm:presLayoutVars>
      </dgm:prSet>
      <dgm:spPr/>
    </dgm:pt>
    <dgm:pt modelId="{638977A5-AFCC-49D5-B185-7E7B725D960A}" type="pres">
      <dgm:prSet presAssocID="{BE977C56-C9F7-4C24-8977-10FEB902D9F5}" presName="thickLine" presStyleLbl="alignNode1" presStyleIdx="0" presStyleCnt="4"/>
      <dgm:spPr/>
    </dgm:pt>
    <dgm:pt modelId="{9A1EEE95-47A5-4C91-949A-531BE8785BE0}" type="pres">
      <dgm:prSet presAssocID="{BE977C56-C9F7-4C24-8977-10FEB902D9F5}" presName="horz1" presStyleCnt="0"/>
      <dgm:spPr/>
    </dgm:pt>
    <dgm:pt modelId="{5CE1B62E-F47D-48A2-995D-79A690AFE413}" type="pres">
      <dgm:prSet presAssocID="{BE977C56-C9F7-4C24-8977-10FEB902D9F5}" presName="tx1" presStyleLbl="revTx" presStyleIdx="0" presStyleCnt="4"/>
      <dgm:spPr/>
    </dgm:pt>
    <dgm:pt modelId="{64FE3856-DF91-4758-BAC1-30C24B38FE32}" type="pres">
      <dgm:prSet presAssocID="{BE977C56-C9F7-4C24-8977-10FEB902D9F5}" presName="vert1" presStyleCnt="0"/>
      <dgm:spPr/>
    </dgm:pt>
    <dgm:pt modelId="{100B52D2-0D34-41E4-8385-2A7F17D2D81F}" type="pres">
      <dgm:prSet presAssocID="{E1DA8A89-1669-4338-A99D-9E634907A9E3}" presName="thickLine" presStyleLbl="alignNode1" presStyleIdx="1" presStyleCnt="4"/>
      <dgm:spPr/>
    </dgm:pt>
    <dgm:pt modelId="{B03E9C1B-3F7F-461B-B4B2-721923EC7ED4}" type="pres">
      <dgm:prSet presAssocID="{E1DA8A89-1669-4338-A99D-9E634907A9E3}" presName="horz1" presStyleCnt="0"/>
      <dgm:spPr/>
    </dgm:pt>
    <dgm:pt modelId="{E93D5D95-4A09-48BA-B4B8-CA2473353E22}" type="pres">
      <dgm:prSet presAssocID="{E1DA8A89-1669-4338-A99D-9E634907A9E3}" presName="tx1" presStyleLbl="revTx" presStyleIdx="1" presStyleCnt="4"/>
      <dgm:spPr/>
    </dgm:pt>
    <dgm:pt modelId="{44A08430-42E3-4E8E-B4A6-0BBDCED223C8}" type="pres">
      <dgm:prSet presAssocID="{E1DA8A89-1669-4338-A99D-9E634907A9E3}" presName="vert1" presStyleCnt="0"/>
      <dgm:spPr/>
    </dgm:pt>
    <dgm:pt modelId="{5288A209-7111-4807-B3D7-CB21BE2E75C8}" type="pres">
      <dgm:prSet presAssocID="{FCF9951C-A1E0-4EDD-8CCD-A75116B39249}" presName="thickLine" presStyleLbl="alignNode1" presStyleIdx="2" presStyleCnt="4"/>
      <dgm:spPr/>
    </dgm:pt>
    <dgm:pt modelId="{93B58970-14B0-4D87-9C19-53B25AB68051}" type="pres">
      <dgm:prSet presAssocID="{FCF9951C-A1E0-4EDD-8CCD-A75116B39249}" presName="horz1" presStyleCnt="0"/>
      <dgm:spPr/>
    </dgm:pt>
    <dgm:pt modelId="{A686408D-61A7-4E6F-B3FA-0B20C479520F}" type="pres">
      <dgm:prSet presAssocID="{FCF9951C-A1E0-4EDD-8CCD-A75116B39249}" presName="tx1" presStyleLbl="revTx" presStyleIdx="2" presStyleCnt="4"/>
      <dgm:spPr/>
    </dgm:pt>
    <dgm:pt modelId="{9EDDA1D6-E0E3-4E61-AFDA-F30C4CFAC32A}" type="pres">
      <dgm:prSet presAssocID="{FCF9951C-A1E0-4EDD-8CCD-A75116B39249}" presName="vert1" presStyleCnt="0"/>
      <dgm:spPr/>
    </dgm:pt>
    <dgm:pt modelId="{01F1164C-0980-4AFE-8551-D4D02BF67A64}" type="pres">
      <dgm:prSet presAssocID="{42A8C562-AE8B-49CA-8CD2-6559914ED52D}" presName="thickLine" presStyleLbl="alignNode1" presStyleIdx="3" presStyleCnt="4"/>
      <dgm:spPr/>
    </dgm:pt>
    <dgm:pt modelId="{9B6C10EA-C9F8-4A2B-9D77-6FDDE7E7F1D7}" type="pres">
      <dgm:prSet presAssocID="{42A8C562-AE8B-49CA-8CD2-6559914ED52D}" presName="horz1" presStyleCnt="0"/>
      <dgm:spPr/>
    </dgm:pt>
    <dgm:pt modelId="{18E88122-B732-4225-A85D-0F4B63A838F9}" type="pres">
      <dgm:prSet presAssocID="{42A8C562-AE8B-49CA-8CD2-6559914ED52D}" presName="tx1" presStyleLbl="revTx" presStyleIdx="3" presStyleCnt="4"/>
      <dgm:spPr/>
    </dgm:pt>
    <dgm:pt modelId="{179F1A29-81ED-4C64-A0A6-895C1B2EF5DB}" type="pres">
      <dgm:prSet presAssocID="{42A8C562-AE8B-49CA-8CD2-6559914ED52D}" presName="vert1" presStyleCnt="0"/>
      <dgm:spPr/>
    </dgm:pt>
  </dgm:ptLst>
  <dgm:cxnLst>
    <dgm:cxn modelId="{57AEF900-1419-40D7-807C-5B28118E0CB2}" type="presOf" srcId="{E1DA8A89-1669-4338-A99D-9E634907A9E3}" destId="{E93D5D95-4A09-48BA-B4B8-CA2473353E22}" srcOrd="0" destOrd="0" presId="urn:microsoft.com/office/officeart/2008/layout/LinedList"/>
    <dgm:cxn modelId="{4EAFBF13-B51A-4C01-AB67-1000ECE8C360}" type="presOf" srcId="{5BBFDFAB-D2E2-4831-B240-15B993CF8398}" destId="{9F4EBEB2-2668-4216-97DD-6DE67227450B}" srcOrd="0" destOrd="0" presId="urn:microsoft.com/office/officeart/2008/layout/LinedList"/>
    <dgm:cxn modelId="{AA105D16-F217-4917-B0C8-ACA680131CD1}" type="presOf" srcId="{42A8C562-AE8B-49CA-8CD2-6559914ED52D}" destId="{18E88122-B732-4225-A85D-0F4B63A838F9}" srcOrd="0" destOrd="0" presId="urn:microsoft.com/office/officeart/2008/layout/LinedList"/>
    <dgm:cxn modelId="{46FC9018-E07F-4BCE-82B8-F18FA9D19CD1}" type="presOf" srcId="{FCF9951C-A1E0-4EDD-8CCD-A75116B39249}" destId="{A686408D-61A7-4E6F-B3FA-0B20C479520F}" srcOrd="0" destOrd="0" presId="urn:microsoft.com/office/officeart/2008/layout/LinedList"/>
    <dgm:cxn modelId="{A88E466F-A453-4204-8958-95C352186B0C}" srcId="{5BBFDFAB-D2E2-4831-B240-15B993CF8398}" destId="{E1DA8A89-1669-4338-A99D-9E634907A9E3}" srcOrd="1" destOrd="0" parTransId="{BE20DCDF-A412-473B-A44A-0846C6A916E0}" sibTransId="{7A739312-6483-4C56-AD83-C9A476F1B6D5}"/>
    <dgm:cxn modelId="{09B36070-F8A8-41F4-8E9A-B1D1D79A7E76}" srcId="{5BBFDFAB-D2E2-4831-B240-15B993CF8398}" destId="{BE977C56-C9F7-4C24-8977-10FEB902D9F5}" srcOrd="0" destOrd="0" parTransId="{856788DA-0874-4186-A19B-DE92B2FE7F0A}" sibTransId="{08AAB59D-49C5-4AFB-AB6A-20BA485B3347}"/>
    <dgm:cxn modelId="{E304ABA9-27B7-425D-9E74-5563E054D32B}" srcId="{5BBFDFAB-D2E2-4831-B240-15B993CF8398}" destId="{FCF9951C-A1E0-4EDD-8CCD-A75116B39249}" srcOrd="2" destOrd="0" parTransId="{FABB74AE-D272-4EE2-912A-987864CA1114}" sibTransId="{5C75BE84-FAAF-49AE-9318-E8D50611972D}"/>
    <dgm:cxn modelId="{62C44EC9-9432-4FB3-843B-C11755028DEA}" srcId="{5BBFDFAB-D2E2-4831-B240-15B993CF8398}" destId="{42A8C562-AE8B-49CA-8CD2-6559914ED52D}" srcOrd="3" destOrd="0" parTransId="{C561C854-263D-411B-BE93-3A8BCEA0CCBA}" sibTransId="{0BA5CAB2-A9C0-4F52-A45B-B08C323EAF56}"/>
    <dgm:cxn modelId="{C2862BF7-F56E-458B-8680-BD75AFD0CDB6}" type="presOf" srcId="{BE977C56-C9F7-4C24-8977-10FEB902D9F5}" destId="{5CE1B62E-F47D-48A2-995D-79A690AFE413}" srcOrd="0" destOrd="0" presId="urn:microsoft.com/office/officeart/2008/layout/LinedList"/>
    <dgm:cxn modelId="{82FEC8DF-FC4C-4A24-8DA6-BD4014D163FD}" type="presParOf" srcId="{9F4EBEB2-2668-4216-97DD-6DE67227450B}" destId="{638977A5-AFCC-49D5-B185-7E7B725D960A}" srcOrd="0" destOrd="0" presId="urn:microsoft.com/office/officeart/2008/layout/LinedList"/>
    <dgm:cxn modelId="{A0264A9E-1745-4CB5-8036-E8556B330D28}" type="presParOf" srcId="{9F4EBEB2-2668-4216-97DD-6DE67227450B}" destId="{9A1EEE95-47A5-4C91-949A-531BE8785BE0}" srcOrd="1" destOrd="0" presId="urn:microsoft.com/office/officeart/2008/layout/LinedList"/>
    <dgm:cxn modelId="{4AC5D1B0-563F-47C6-BAEB-AD40FAEC842A}" type="presParOf" srcId="{9A1EEE95-47A5-4C91-949A-531BE8785BE0}" destId="{5CE1B62E-F47D-48A2-995D-79A690AFE413}" srcOrd="0" destOrd="0" presId="urn:microsoft.com/office/officeart/2008/layout/LinedList"/>
    <dgm:cxn modelId="{E0398D9B-AA9D-44C8-BFBE-FE0FEDF30A69}" type="presParOf" srcId="{9A1EEE95-47A5-4C91-949A-531BE8785BE0}" destId="{64FE3856-DF91-4758-BAC1-30C24B38FE32}" srcOrd="1" destOrd="0" presId="urn:microsoft.com/office/officeart/2008/layout/LinedList"/>
    <dgm:cxn modelId="{39DDD10B-E36B-45BA-91D5-7BCACBDCD5CB}" type="presParOf" srcId="{9F4EBEB2-2668-4216-97DD-6DE67227450B}" destId="{100B52D2-0D34-41E4-8385-2A7F17D2D81F}" srcOrd="2" destOrd="0" presId="urn:microsoft.com/office/officeart/2008/layout/LinedList"/>
    <dgm:cxn modelId="{DC235BDE-30D6-40B2-800B-335960944803}" type="presParOf" srcId="{9F4EBEB2-2668-4216-97DD-6DE67227450B}" destId="{B03E9C1B-3F7F-461B-B4B2-721923EC7ED4}" srcOrd="3" destOrd="0" presId="urn:microsoft.com/office/officeart/2008/layout/LinedList"/>
    <dgm:cxn modelId="{86B90107-47C9-45AF-9204-04343FDC3BC6}" type="presParOf" srcId="{B03E9C1B-3F7F-461B-B4B2-721923EC7ED4}" destId="{E93D5D95-4A09-48BA-B4B8-CA2473353E22}" srcOrd="0" destOrd="0" presId="urn:microsoft.com/office/officeart/2008/layout/LinedList"/>
    <dgm:cxn modelId="{5E74552C-463B-4282-9034-8F9B1FD54896}" type="presParOf" srcId="{B03E9C1B-3F7F-461B-B4B2-721923EC7ED4}" destId="{44A08430-42E3-4E8E-B4A6-0BBDCED223C8}" srcOrd="1" destOrd="0" presId="urn:microsoft.com/office/officeart/2008/layout/LinedList"/>
    <dgm:cxn modelId="{B3DFE8F9-F173-497A-A331-641A081E6041}" type="presParOf" srcId="{9F4EBEB2-2668-4216-97DD-6DE67227450B}" destId="{5288A209-7111-4807-B3D7-CB21BE2E75C8}" srcOrd="4" destOrd="0" presId="urn:microsoft.com/office/officeart/2008/layout/LinedList"/>
    <dgm:cxn modelId="{6D2F7972-A932-4FB9-84F7-54D9159CF37C}" type="presParOf" srcId="{9F4EBEB2-2668-4216-97DD-6DE67227450B}" destId="{93B58970-14B0-4D87-9C19-53B25AB68051}" srcOrd="5" destOrd="0" presId="urn:microsoft.com/office/officeart/2008/layout/LinedList"/>
    <dgm:cxn modelId="{7C2E82C2-8FC7-497D-AA97-858B4D3450B0}" type="presParOf" srcId="{93B58970-14B0-4D87-9C19-53B25AB68051}" destId="{A686408D-61A7-4E6F-B3FA-0B20C479520F}" srcOrd="0" destOrd="0" presId="urn:microsoft.com/office/officeart/2008/layout/LinedList"/>
    <dgm:cxn modelId="{E4F01FA5-B303-4D5F-9CB2-A3C5C76E5E54}" type="presParOf" srcId="{93B58970-14B0-4D87-9C19-53B25AB68051}" destId="{9EDDA1D6-E0E3-4E61-AFDA-F30C4CFAC32A}" srcOrd="1" destOrd="0" presId="urn:microsoft.com/office/officeart/2008/layout/LinedList"/>
    <dgm:cxn modelId="{9AB93DE1-70BB-4707-B485-776B6FB93F52}" type="presParOf" srcId="{9F4EBEB2-2668-4216-97DD-6DE67227450B}" destId="{01F1164C-0980-4AFE-8551-D4D02BF67A64}" srcOrd="6" destOrd="0" presId="urn:microsoft.com/office/officeart/2008/layout/LinedList"/>
    <dgm:cxn modelId="{AEE3A359-9104-455E-A1E7-0F80FC5978CA}" type="presParOf" srcId="{9F4EBEB2-2668-4216-97DD-6DE67227450B}" destId="{9B6C10EA-C9F8-4A2B-9D77-6FDDE7E7F1D7}" srcOrd="7" destOrd="0" presId="urn:microsoft.com/office/officeart/2008/layout/LinedList"/>
    <dgm:cxn modelId="{F30C85B5-52B7-4407-841D-4EA7628508D6}" type="presParOf" srcId="{9B6C10EA-C9F8-4A2B-9D77-6FDDE7E7F1D7}" destId="{18E88122-B732-4225-A85D-0F4B63A838F9}" srcOrd="0" destOrd="0" presId="urn:microsoft.com/office/officeart/2008/layout/LinedList"/>
    <dgm:cxn modelId="{95312780-56C7-4DF1-992E-2EA45A2A72FC}" type="presParOf" srcId="{9B6C10EA-C9F8-4A2B-9D77-6FDDE7E7F1D7}" destId="{179F1A29-81ED-4C64-A0A6-895C1B2EF5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48430C-78F3-4ECE-AD12-62E0CA5CC58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0B94CDA-9206-48C8-B2EE-2C925B2B54BC}">
      <dgm:prSet/>
      <dgm:spPr/>
      <dgm:t>
        <a:bodyPr/>
        <a:lstStyle/>
        <a:p>
          <a:r>
            <a:rPr lang="en-IN"/>
            <a:t>Gratitude</a:t>
          </a:r>
          <a:endParaRPr lang="en-US"/>
        </a:p>
      </dgm:t>
    </dgm:pt>
    <dgm:pt modelId="{270E7031-EC22-4C0B-B655-2E797FCB65BF}" type="parTrans" cxnId="{D34E45B9-D3DE-4EC2-9209-79D217075D1A}">
      <dgm:prSet/>
      <dgm:spPr/>
      <dgm:t>
        <a:bodyPr/>
        <a:lstStyle/>
        <a:p>
          <a:endParaRPr lang="en-US"/>
        </a:p>
      </dgm:t>
    </dgm:pt>
    <dgm:pt modelId="{7D875C56-09FD-4DC5-B296-D478BB3AF250}" type="sibTrans" cxnId="{D34E45B9-D3DE-4EC2-9209-79D217075D1A}">
      <dgm:prSet/>
      <dgm:spPr/>
      <dgm:t>
        <a:bodyPr/>
        <a:lstStyle/>
        <a:p>
          <a:endParaRPr lang="en-US"/>
        </a:p>
      </dgm:t>
    </dgm:pt>
    <dgm:pt modelId="{D29E7779-D86D-43FA-8A08-23C8F93F11CD}">
      <dgm:prSet/>
      <dgm:spPr/>
      <dgm:t>
        <a:bodyPr/>
        <a:lstStyle/>
        <a:p>
          <a:r>
            <a:rPr lang="en-IN"/>
            <a:t>Forgiveness</a:t>
          </a:r>
          <a:endParaRPr lang="en-US"/>
        </a:p>
      </dgm:t>
    </dgm:pt>
    <dgm:pt modelId="{BF2653AA-632D-445C-B4C0-BA64B1CDF6ED}" type="parTrans" cxnId="{10786544-BE07-49F2-B96F-32AB95BF735C}">
      <dgm:prSet/>
      <dgm:spPr/>
      <dgm:t>
        <a:bodyPr/>
        <a:lstStyle/>
        <a:p>
          <a:endParaRPr lang="en-US"/>
        </a:p>
      </dgm:t>
    </dgm:pt>
    <dgm:pt modelId="{AFDC500F-2F29-4751-90BC-393EF115B4E7}" type="sibTrans" cxnId="{10786544-BE07-49F2-B96F-32AB95BF735C}">
      <dgm:prSet/>
      <dgm:spPr/>
      <dgm:t>
        <a:bodyPr/>
        <a:lstStyle/>
        <a:p>
          <a:endParaRPr lang="en-US"/>
        </a:p>
      </dgm:t>
    </dgm:pt>
    <dgm:pt modelId="{81A7855F-99F6-4BE4-AADE-56A0AE1D9826}">
      <dgm:prSet/>
      <dgm:spPr/>
      <dgm:t>
        <a:bodyPr/>
        <a:lstStyle/>
        <a:p>
          <a:r>
            <a:rPr lang="en-IN"/>
            <a:t>Embrace our authenticity</a:t>
          </a:r>
          <a:endParaRPr lang="en-US"/>
        </a:p>
      </dgm:t>
    </dgm:pt>
    <dgm:pt modelId="{EA41764E-10D7-4C0F-8373-F225D8F9FE4A}" type="parTrans" cxnId="{F95AAE41-575F-4E24-AED3-A45C2F3EC4A9}">
      <dgm:prSet/>
      <dgm:spPr/>
      <dgm:t>
        <a:bodyPr/>
        <a:lstStyle/>
        <a:p>
          <a:endParaRPr lang="en-US"/>
        </a:p>
      </dgm:t>
    </dgm:pt>
    <dgm:pt modelId="{E177FA46-2DCF-45A0-B648-CDBE0315B696}" type="sibTrans" cxnId="{F95AAE41-575F-4E24-AED3-A45C2F3EC4A9}">
      <dgm:prSet/>
      <dgm:spPr/>
      <dgm:t>
        <a:bodyPr/>
        <a:lstStyle/>
        <a:p>
          <a:endParaRPr lang="en-US"/>
        </a:p>
      </dgm:t>
    </dgm:pt>
    <dgm:pt modelId="{F2DB9B8C-7634-4264-9CC4-472BCB898151}">
      <dgm:prSet/>
      <dgm:spPr/>
      <dgm:t>
        <a:bodyPr/>
        <a:lstStyle/>
        <a:p>
          <a:r>
            <a:rPr lang="en-IN"/>
            <a:t>Humility</a:t>
          </a:r>
          <a:endParaRPr lang="en-US"/>
        </a:p>
      </dgm:t>
    </dgm:pt>
    <dgm:pt modelId="{361D4C3A-FE9C-40A8-971E-896E35214D16}" type="parTrans" cxnId="{06B1EFA0-64AB-4A50-AD99-3C46063A8B6B}">
      <dgm:prSet/>
      <dgm:spPr/>
      <dgm:t>
        <a:bodyPr/>
        <a:lstStyle/>
        <a:p>
          <a:endParaRPr lang="en-US"/>
        </a:p>
      </dgm:t>
    </dgm:pt>
    <dgm:pt modelId="{F92DFB52-E712-45A2-A22E-7C4FB6BE1B99}" type="sibTrans" cxnId="{06B1EFA0-64AB-4A50-AD99-3C46063A8B6B}">
      <dgm:prSet/>
      <dgm:spPr/>
      <dgm:t>
        <a:bodyPr/>
        <a:lstStyle/>
        <a:p>
          <a:endParaRPr lang="en-US"/>
        </a:p>
      </dgm:t>
    </dgm:pt>
    <dgm:pt modelId="{CDE9F557-76DB-47F7-A6BA-F565C4CA053F}">
      <dgm:prSet/>
      <dgm:spPr/>
      <dgm:t>
        <a:bodyPr/>
        <a:lstStyle/>
        <a:p>
          <a:r>
            <a:rPr lang="en-IN"/>
            <a:t>Kindness</a:t>
          </a:r>
          <a:endParaRPr lang="en-US"/>
        </a:p>
      </dgm:t>
    </dgm:pt>
    <dgm:pt modelId="{D50CAD78-A010-497A-A829-0DCD552853F6}" type="parTrans" cxnId="{9AFB7367-EE98-4904-A639-332114B23E27}">
      <dgm:prSet/>
      <dgm:spPr/>
      <dgm:t>
        <a:bodyPr/>
        <a:lstStyle/>
        <a:p>
          <a:endParaRPr lang="en-US"/>
        </a:p>
      </dgm:t>
    </dgm:pt>
    <dgm:pt modelId="{851DFD74-F174-456B-9A2E-7675ABF2256D}" type="sibTrans" cxnId="{9AFB7367-EE98-4904-A639-332114B23E27}">
      <dgm:prSet/>
      <dgm:spPr/>
      <dgm:t>
        <a:bodyPr/>
        <a:lstStyle/>
        <a:p>
          <a:endParaRPr lang="en-US"/>
        </a:p>
      </dgm:t>
    </dgm:pt>
    <dgm:pt modelId="{5351A912-500B-4CF4-A22B-F13E826B32F7}">
      <dgm:prSet/>
      <dgm:spPr/>
      <dgm:t>
        <a:bodyPr/>
        <a:lstStyle/>
        <a:p>
          <a:r>
            <a:rPr lang="en-IN"/>
            <a:t>Playfulness</a:t>
          </a:r>
          <a:endParaRPr lang="en-US"/>
        </a:p>
      </dgm:t>
    </dgm:pt>
    <dgm:pt modelId="{8A167AC4-DD19-4B99-A54B-92A82E316196}" type="parTrans" cxnId="{D8137B0B-8962-4ACF-A9E6-F3A2F6F4657A}">
      <dgm:prSet/>
      <dgm:spPr/>
      <dgm:t>
        <a:bodyPr/>
        <a:lstStyle/>
        <a:p>
          <a:endParaRPr lang="en-US"/>
        </a:p>
      </dgm:t>
    </dgm:pt>
    <dgm:pt modelId="{C899BABD-EA9A-4010-BD44-A8ADCFD2AD69}" type="sibTrans" cxnId="{D8137B0B-8962-4ACF-A9E6-F3A2F6F4657A}">
      <dgm:prSet/>
      <dgm:spPr/>
      <dgm:t>
        <a:bodyPr/>
        <a:lstStyle/>
        <a:p>
          <a:endParaRPr lang="en-US"/>
        </a:p>
      </dgm:t>
    </dgm:pt>
    <dgm:pt modelId="{8664F5DA-845E-47DE-BA3D-6068197F8FDE}">
      <dgm:prSet/>
      <dgm:spPr/>
      <dgm:t>
        <a:bodyPr/>
        <a:lstStyle/>
        <a:p>
          <a:r>
            <a:rPr lang="en-IN"/>
            <a:t>Open to learn from others</a:t>
          </a:r>
          <a:endParaRPr lang="en-US"/>
        </a:p>
      </dgm:t>
    </dgm:pt>
    <dgm:pt modelId="{60E9AD44-30FB-4D34-AC5C-602952A775F1}" type="parTrans" cxnId="{E73BAFF0-CA77-4149-9EFA-B42F83E99DA5}">
      <dgm:prSet/>
      <dgm:spPr/>
      <dgm:t>
        <a:bodyPr/>
        <a:lstStyle/>
        <a:p>
          <a:endParaRPr lang="en-US"/>
        </a:p>
      </dgm:t>
    </dgm:pt>
    <dgm:pt modelId="{4FA8C6C0-43F7-415C-B1BA-A6890F1D3FC7}" type="sibTrans" cxnId="{E73BAFF0-CA77-4149-9EFA-B42F83E99DA5}">
      <dgm:prSet/>
      <dgm:spPr/>
      <dgm:t>
        <a:bodyPr/>
        <a:lstStyle/>
        <a:p>
          <a:endParaRPr lang="en-US"/>
        </a:p>
      </dgm:t>
    </dgm:pt>
    <dgm:pt modelId="{BB0815F0-E35B-4B2B-8018-B97F159099D1}" type="pres">
      <dgm:prSet presAssocID="{F248430C-78F3-4ECE-AD12-62E0CA5CC582}" presName="vert0" presStyleCnt="0">
        <dgm:presLayoutVars>
          <dgm:dir/>
          <dgm:animOne val="branch"/>
          <dgm:animLvl val="lvl"/>
        </dgm:presLayoutVars>
      </dgm:prSet>
      <dgm:spPr/>
    </dgm:pt>
    <dgm:pt modelId="{C8A1ED48-3E16-4D1C-9968-B9CBB2E8A16C}" type="pres">
      <dgm:prSet presAssocID="{D0B94CDA-9206-48C8-B2EE-2C925B2B54BC}" presName="thickLine" presStyleLbl="alignNode1" presStyleIdx="0" presStyleCnt="7"/>
      <dgm:spPr/>
    </dgm:pt>
    <dgm:pt modelId="{F403BEDF-103E-4C86-AE28-2E867BF95F89}" type="pres">
      <dgm:prSet presAssocID="{D0B94CDA-9206-48C8-B2EE-2C925B2B54BC}" presName="horz1" presStyleCnt="0"/>
      <dgm:spPr/>
    </dgm:pt>
    <dgm:pt modelId="{B2FAF254-C865-46EF-B630-A09C106DB15B}" type="pres">
      <dgm:prSet presAssocID="{D0B94CDA-9206-48C8-B2EE-2C925B2B54BC}" presName="tx1" presStyleLbl="revTx" presStyleIdx="0" presStyleCnt="7"/>
      <dgm:spPr/>
    </dgm:pt>
    <dgm:pt modelId="{02942A3F-8FAA-426C-B234-6621D28AE9B1}" type="pres">
      <dgm:prSet presAssocID="{D0B94CDA-9206-48C8-B2EE-2C925B2B54BC}" presName="vert1" presStyleCnt="0"/>
      <dgm:spPr/>
    </dgm:pt>
    <dgm:pt modelId="{FD6D13AB-9727-4991-81F0-48DC60383F3B}" type="pres">
      <dgm:prSet presAssocID="{D29E7779-D86D-43FA-8A08-23C8F93F11CD}" presName="thickLine" presStyleLbl="alignNode1" presStyleIdx="1" presStyleCnt="7"/>
      <dgm:spPr/>
    </dgm:pt>
    <dgm:pt modelId="{12378C61-3200-441C-8AF6-F11768DAA7BD}" type="pres">
      <dgm:prSet presAssocID="{D29E7779-D86D-43FA-8A08-23C8F93F11CD}" presName="horz1" presStyleCnt="0"/>
      <dgm:spPr/>
    </dgm:pt>
    <dgm:pt modelId="{C92F8CF6-D733-4232-9A97-9154F4043142}" type="pres">
      <dgm:prSet presAssocID="{D29E7779-D86D-43FA-8A08-23C8F93F11CD}" presName="tx1" presStyleLbl="revTx" presStyleIdx="1" presStyleCnt="7"/>
      <dgm:spPr/>
    </dgm:pt>
    <dgm:pt modelId="{7F671889-C858-4CBF-8314-D5FAF3385BDC}" type="pres">
      <dgm:prSet presAssocID="{D29E7779-D86D-43FA-8A08-23C8F93F11CD}" presName="vert1" presStyleCnt="0"/>
      <dgm:spPr/>
    </dgm:pt>
    <dgm:pt modelId="{6B9FD5DE-6441-4777-8080-B080D385CE41}" type="pres">
      <dgm:prSet presAssocID="{81A7855F-99F6-4BE4-AADE-56A0AE1D9826}" presName="thickLine" presStyleLbl="alignNode1" presStyleIdx="2" presStyleCnt="7"/>
      <dgm:spPr/>
    </dgm:pt>
    <dgm:pt modelId="{C6B17690-1EC7-450F-8C0E-E8FB7C6642AE}" type="pres">
      <dgm:prSet presAssocID="{81A7855F-99F6-4BE4-AADE-56A0AE1D9826}" presName="horz1" presStyleCnt="0"/>
      <dgm:spPr/>
    </dgm:pt>
    <dgm:pt modelId="{EE38C0B0-2535-400A-A76C-BFDB363F8175}" type="pres">
      <dgm:prSet presAssocID="{81A7855F-99F6-4BE4-AADE-56A0AE1D9826}" presName="tx1" presStyleLbl="revTx" presStyleIdx="2" presStyleCnt="7"/>
      <dgm:spPr/>
    </dgm:pt>
    <dgm:pt modelId="{203060CE-AE61-4C04-945C-D03B18BE01BA}" type="pres">
      <dgm:prSet presAssocID="{81A7855F-99F6-4BE4-AADE-56A0AE1D9826}" presName="vert1" presStyleCnt="0"/>
      <dgm:spPr/>
    </dgm:pt>
    <dgm:pt modelId="{91B3A659-2F6D-4FB5-A39C-F1C48C415214}" type="pres">
      <dgm:prSet presAssocID="{F2DB9B8C-7634-4264-9CC4-472BCB898151}" presName="thickLine" presStyleLbl="alignNode1" presStyleIdx="3" presStyleCnt="7"/>
      <dgm:spPr/>
    </dgm:pt>
    <dgm:pt modelId="{9ADDC3C1-0163-473E-8174-7E3F2D83B74B}" type="pres">
      <dgm:prSet presAssocID="{F2DB9B8C-7634-4264-9CC4-472BCB898151}" presName="horz1" presStyleCnt="0"/>
      <dgm:spPr/>
    </dgm:pt>
    <dgm:pt modelId="{6EB87447-4FCB-4EC9-8E6E-5830267F175C}" type="pres">
      <dgm:prSet presAssocID="{F2DB9B8C-7634-4264-9CC4-472BCB898151}" presName="tx1" presStyleLbl="revTx" presStyleIdx="3" presStyleCnt="7"/>
      <dgm:spPr/>
    </dgm:pt>
    <dgm:pt modelId="{B8B4FCDA-C5BF-47B9-B804-17DDA313DE74}" type="pres">
      <dgm:prSet presAssocID="{F2DB9B8C-7634-4264-9CC4-472BCB898151}" presName="vert1" presStyleCnt="0"/>
      <dgm:spPr/>
    </dgm:pt>
    <dgm:pt modelId="{5EBC6DCA-2FE1-4DD4-9A04-FA1FC0FE2F7E}" type="pres">
      <dgm:prSet presAssocID="{CDE9F557-76DB-47F7-A6BA-F565C4CA053F}" presName="thickLine" presStyleLbl="alignNode1" presStyleIdx="4" presStyleCnt="7"/>
      <dgm:spPr/>
    </dgm:pt>
    <dgm:pt modelId="{2E520FB7-4F51-4CF2-A1A9-5DDF593D12AF}" type="pres">
      <dgm:prSet presAssocID="{CDE9F557-76DB-47F7-A6BA-F565C4CA053F}" presName="horz1" presStyleCnt="0"/>
      <dgm:spPr/>
    </dgm:pt>
    <dgm:pt modelId="{ED271275-D654-4FFD-AEDC-D9F0E5BF1731}" type="pres">
      <dgm:prSet presAssocID="{CDE9F557-76DB-47F7-A6BA-F565C4CA053F}" presName="tx1" presStyleLbl="revTx" presStyleIdx="4" presStyleCnt="7"/>
      <dgm:spPr/>
    </dgm:pt>
    <dgm:pt modelId="{B3C09EED-FE03-41A7-BF78-2A759B1C913F}" type="pres">
      <dgm:prSet presAssocID="{CDE9F557-76DB-47F7-A6BA-F565C4CA053F}" presName="vert1" presStyleCnt="0"/>
      <dgm:spPr/>
    </dgm:pt>
    <dgm:pt modelId="{64A10EAB-4BBE-4CC8-B80C-F358BFC09A2A}" type="pres">
      <dgm:prSet presAssocID="{5351A912-500B-4CF4-A22B-F13E826B32F7}" presName="thickLine" presStyleLbl="alignNode1" presStyleIdx="5" presStyleCnt="7"/>
      <dgm:spPr/>
    </dgm:pt>
    <dgm:pt modelId="{0F72A251-FFA6-49A7-ACC5-9010A0CBE39C}" type="pres">
      <dgm:prSet presAssocID="{5351A912-500B-4CF4-A22B-F13E826B32F7}" presName="horz1" presStyleCnt="0"/>
      <dgm:spPr/>
    </dgm:pt>
    <dgm:pt modelId="{FA114ACF-B626-4CDF-876D-BDB078028F95}" type="pres">
      <dgm:prSet presAssocID="{5351A912-500B-4CF4-A22B-F13E826B32F7}" presName="tx1" presStyleLbl="revTx" presStyleIdx="5" presStyleCnt="7"/>
      <dgm:spPr/>
    </dgm:pt>
    <dgm:pt modelId="{7E4FB714-9899-45E3-9725-183DDC2B08D0}" type="pres">
      <dgm:prSet presAssocID="{5351A912-500B-4CF4-A22B-F13E826B32F7}" presName="vert1" presStyleCnt="0"/>
      <dgm:spPr/>
    </dgm:pt>
    <dgm:pt modelId="{4AE89915-9B6D-46B7-A71C-AB89BF39244F}" type="pres">
      <dgm:prSet presAssocID="{8664F5DA-845E-47DE-BA3D-6068197F8FDE}" presName="thickLine" presStyleLbl="alignNode1" presStyleIdx="6" presStyleCnt="7"/>
      <dgm:spPr/>
    </dgm:pt>
    <dgm:pt modelId="{5BB5158B-3889-4510-BC81-A35F129E95DE}" type="pres">
      <dgm:prSet presAssocID="{8664F5DA-845E-47DE-BA3D-6068197F8FDE}" presName="horz1" presStyleCnt="0"/>
      <dgm:spPr/>
    </dgm:pt>
    <dgm:pt modelId="{CF2B1A9C-6923-4E44-88F8-CA23C8B78B1E}" type="pres">
      <dgm:prSet presAssocID="{8664F5DA-845E-47DE-BA3D-6068197F8FDE}" presName="tx1" presStyleLbl="revTx" presStyleIdx="6" presStyleCnt="7"/>
      <dgm:spPr/>
    </dgm:pt>
    <dgm:pt modelId="{A9D39687-0976-441C-B978-24E33F113E15}" type="pres">
      <dgm:prSet presAssocID="{8664F5DA-845E-47DE-BA3D-6068197F8FDE}" presName="vert1" presStyleCnt="0"/>
      <dgm:spPr/>
    </dgm:pt>
  </dgm:ptLst>
  <dgm:cxnLst>
    <dgm:cxn modelId="{D8137B0B-8962-4ACF-A9E6-F3A2F6F4657A}" srcId="{F248430C-78F3-4ECE-AD12-62E0CA5CC582}" destId="{5351A912-500B-4CF4-A22B-F13E826B32F7}" srcOrd="5" destOrd="0" parTransId="{8A167AC4-DD19-4B99-A54B-92A82E316196}" sibTransId="{C899BABD-EA9A-4010-BD44-A8ADCFD2AD69}"/>
    <dgm:cxn modelId="{F52E2B16-826E-43D5-81A1-93925220728B}" type="presOf" srcId="{D29E7779-D86D-43FA-8A08-23C8F93F11CD}" destId="{C92F8CF6-D733-4232-9A97-9154F4043142}" srcOrd="0" destOrd="0" presId="urn:microsoft.com/office/officeart/2008/layout/LinedList"/>
    <dgm:cxn modelId="{F95AAE41-575F-4E24-AED3-A45C2F3EC4A9}" srcId="{F248430C-78F3-4ECE-AD12-62E0CA5CC582}" destId="{81A7855F-99F6-4BE4-AADE-56A0AE1D9826}" srcOrd="2" destOrd="0" parTransId="{EA41764E-10D7-4C0F-8373-F225D8F9FE4A}" sibTransId="{E177FA46-2DCF-45A0-B648-CDBE0315B696}"/>
    <dgm:cxn modelId="{10786544-BE07-49F2-B96F-32AB95BF735C}" srcId="{F248430C-78F3-4ECE-AD12-62E0CA5CC582}" destId="{D29E7779-D86D-43FA-8A08-23C8F93F11CD}" srcOrd="1" destOrd="0" parTransId="{BF2653AA-632D-445C-B4C0-BA64B1CDF6ED}" sibTransId="{AFDC500F-2F29-4751-90BC-393EF115B4E7}"/>
    <dgm:cxn modelId="{9AFB7367-EE98-4904-A639-332114B23E27}" srcId="{F248430C-78F3-4ECE-AD12-62E0CA5CC582}" destId="{CDE9F557-76DB-47F7-A6BA-F565C4CA053F}" srcOrd="4" destOrd="0" parTransId="{D50CAD78-A010-497A-A829-0DCD552853F6}" sibTransId="{851DFD74-F174-456B-9A2E-7675ABF2256D}"/>
    <dgm:cxn modelId="{6FF5186D-9637-442F-B065-992F42076294}" type="presOf" srcId="{D0B94CDA-9206-48C8-B2EE-2C925B2B54BC}" destId="{B2FAF254-C865-46EF-B630-A09C106DB15B}" srcOrd="0" destOrd="0" presId="urn:microsoft.com/office/officeart/2008/layout/LinedList"/>
    <dgm:cxn modelId="{96836855-A638-40E0-8634-7B77C94F7D0C}" type="presOf" srcId="{CDE9F557-76DB-47F7-A6BA-F565C4CA053F}" destId="{ED271275-D654-4FFD-AEDC-D9F0E5BF1731}" srcOrd="0" destOrd="0" presId="urn:microsoft.com/office/officeart/2008/layout/LinedList"/>
    <dgm:cxn modelId="{8147BF86-1675-4457-8B0D-E71545E81379}" type="presOf" srcId="{81A7855F-99F6-4BE4-AADE-56A0AE1D9826}" destId="{EE38C0B0-2535-400A-A76C-BFDB363F8175}" srcOrd="0" destOrd="0" presId="urn:microsoft.com/office/officeart/2008/layout/LinedList"/>
    <dgm:cxn modelId="{C5575392-45D4-49CD-8C20-83DB09EEEA20}" type="presOf" srcId="{F2DB9B8C-7634-4264-9CC4-472BCB898151}" destId="{6EB87447-4FCB-4EC9-8E6E-5830267F175C}" srcOrd="0" destOrd="0" presId="urn:microsoft.com/office/officeart/2008/layout/LinedList"/>
    <dgm:cxn modelId="{06B1EFA0-64AB-4A50-AD99-3C46063A8B6B}" srcId="{F248430C-78F3-4ECE-AD12-62E0CA5CC582}" destId="{F2DB9B8C-7634-4264-9CC4-472BCB898151}" srcOrd="3" destOrd="0" parTransId="{361D4C3A-FE9C-40A8-971E-896E35214D16}" sibTransId="{F92DFB52-E712-45A2-A22E-7C4FB6BE1B99}"/>
    <dgm:cxn modelId="{D34E45B9-D3DE-4EC2-9209-79D217075D1A}" srcId="{F248430C-78F3-4ECE-AD12-62E0CA5CC582}" destId="{D0B94CDA-9206-48C8-B2EE-2C925B2B54BC}" srcOrd="0" destOrd="0" parTransId="{270E7031-EC22-4C0B-B655-2E797FCB65BF}" sibTransId="{7D875C56-09FD-4DC5-B296-D478BB3AF250}"/>
    <dgm:cxn modelId="{D34E9EC2-A520-44A5-8373-B32C8889691B}" type="presOf" srcId="{F248430C-78F3-4ECE-AD12-62E0CA5CC582}" destId="{BB0815F0-E35B-4B2B-8018-B97F159099D1}" srcOrd="0" destOrd="0" presId="urn:microsoft.com/office/officeart/2008/layout/LinedList"/>
    <dgm:cxn modelId="{DB3853CF-7D05-4EAC-90D5-5883E6C734EB}" type="presOf" srcId="{8664F5DA-845E-47DE-BA3D-6068197F8FDE}" destId="{CF2B1A9C-6923-4E44-88F8-CA23C8B78B1E}" srcOrd="0" destOrd="0" presId="urn:microsoft.com/office/officeart/2008/layout/LinedList"/>
    <dgm:cxn modelId="{A664B4EC-51F3-4945-801B-E0C9611FE26D}" type="presOf" srcId="{5351A912-500B-4CF4-A22B-F13E826B32F7}" destId="{FA114ACF-B626-4CDF-876D-BDB078028F95}" srcOrd="0" destOrd="0" presId="urn:microsoft.com/office/officeart/2008/layout/LinedList"/>
    <dgm:cxn modelId="{E73BAFF0-CA77-4149-9EFA-B42F83E99DA5}" srcId="{F248430C-78F3-4ECE-AD12-62E0CA5CC582}" destId="{8664F5DA-845E-47DE-BA3D-6068197F8FDE}" srcOrd="6" destOrd="0" parTransId="{60E9AD44-30FB-4D34-AC5C-602952A775F1}" sibTransId="{4FA8C6C0-43F7-415C-B1BA-A6890F1D3FC7}"/>
    <dgm:cxn modelId="{6E8C2509-69AB-48D4-8C51-1C025ADC8A91}" type="presParOf" srcId="{BB0815F0-E35B-4B2B-8018-B97F159099D1}" destId="{C8A1ED48-3E16-4D1C-9968-B9CBB2E8A16C}" srcOrd="0" destOrd="0" presId="urn:microsoft.com/office/officeart/2008/layout/LinedList"/>
    <dgm:cxn modelId="{B5E5347F-4C82-42B8-A8FE-E22A8681DA9F}" type="presParOf" srcId="{BB0815F0-E35B-4B2B-8018-B97F159099D1}" destId="{F403BEDF-103E-4C86-AE28-2E867BF95F89}" srcOrd="1" destOrd="0" presId="urn:microsoft.com/office/officeart/2008/layout/LinedList"/>
    <dgm:cxn modelId="{FE494389-D7AA-4A59-8262-88AB6D228527}" type="presParOf" srcId="{F403BEDF-103E-4C86-AE28-2E867BF95F89}" destId="{B2FAF254-C865-46EF-B630-A09C106DB15B}" srcOrd="0" destOrd="0" presId="urn:microsoft.com/office/officeart/2008/layout/LinedList"/>
    <dgm:cxn modelId="{FEEE186B-1365-425D-8270-5BE14B909B6F}" type="presParOf" srcId="{F403BEDF-103E-4C86-AE28-2E867BF95F89}" destId="{02942A3F-8FAA-426C-B234-6621D28AE9B1}" srcOrd="1" destOrd="0" presId="urn:microsoft.com/office/officeart/2008/layout/LinedList"/>
    <dgm:cxn modelId="{A008B82E-AF15-4614-B3C2-FD6249E07D39}" type="presParOf" srcId="{BB0815F0-E35B-4B2B-8018-B97F159099D1}" destId="{FD6D13AB-9727-4991-81F0-48DC60383F3B}" srcOrd="2" destOrd="0" presId="urn:microsoft.com/office/officeart/2008/layout/LinedList"/>
    <dgm:cxn modelId="{20B7F347-3EDC-4EE6-9346-7A76CDA799DA}" type="presParOf" srcId="{BB0815F0-E35B-4B2B-8018-B97F159099D1}" destId="{12378C61-3200-441C-8AF6-F11768DAA7BD}" srcOrd="3" destOrd="0" presId="urn:microsoft.com/office/officeart/2008/layout/LinedList"/>
    <dgm:cxn modelId="{AA166B03-4BFD-4AFC-90F4-C75739ED02D4}" type="presParOf" srcId="{12378C61-3200-441C-8AF6-F11768DAA7BD}" destId="{C92F8CF6-D733-4232-9A97-9154F4043142}" srcOrd="0" destOrd="0" presId="urn:microsoft.com/office/officeart/2008/layout/LinedList"/>
    <dgm:cxn modelId="{9D0139E6-4109-4E16-90CF-53712E336308}" type="presParOf" srcId="{12378C61-3200-441C-8AF6-F11768DAA7BD}" destId="{7F671889-C858-4CBF-8314-D5FAF3385BDC}" srcOrd="1" destOrd="0" presId="urn:microsoft.com/office/officeart/2008/layout/LinedList"/>
    <dgm:cxn modelId="{AB96D9EE-4F7C-42CB-9D90-7BDCC347930F}" type="presParOf" srcId="{BB0815F0-E35B-4B2B-8018-B97F159099D1}" destId="{6B9FD5DE-6441-4777-8080-B080D385CE41}" srcOrd="4" destOrd="0" presId="urn:microsoft.com/office/officeart/2008/layout/LinedList"/>
    <dgm:cxn modelId="{62D7BEDA-3B5C-4FD2-9201-7C3EDE1F8D6C}" type="presParOf" srcId="{BB0815F0-E35B-4B2B-8018-B97F159099D1}" destId="{C6B17690-1EC7-450F-8C0E-E8FB7C6642AE}" srcOrd="5" destOrd="0" presId="urn:microsoft.com/office/officeart/2008/layout/LinedList"/>
    <dgm:cxn modelId="{EB202302-6DB3-4C36-A56A-CEF2C44DAD0A}" type="presParOf" srcId="{C6B17690-1EC7-450F-8C0E-E8FB7C6642AE}" destId="{EE38C0B0-2535-400A-A76C-BFDB363F8175}" srcOrd="0" destOrd="0" presId="urn:microsoft.com/office/officeart/2008/layout/LinedList"/>
    <dgm:cxn modelId="{4E54D2F9-14AF-4DF9-B81F-0B5AFF1B97EB}" type="presParOf" srcId="{C6B17690-1EC7-450F-8C0E-E8FB7C6642AE}" destId="{203060CE-AE61-4C04-945C-D03B18BE01BA}" srcOrd="1" destOrd="0" presId="urn:microsoft.com/office/officeart/2008/layout/LinedList"/>
    <dgm:cxn modelId="{2F581916-8B3A-401F-AFA4-48E8C027C29D}" type="presParOf" srcId="{BB0815F0-E35B-4B2B-8018-B97F159099D1}" destId="{91B3A659-2F6D-4FB5-A39C-F1C48C415214}" srcOrd="6" destOrd="0" presId="urn:microsoft.com/office/officeart/2008/layout/LinedList"/>
    <dgm:cxn modelId="{7F5778FF-C528-48AC-92D7-046A410501C3}" type="presParOf" srcId="{BB0815F0-E35B-4B2B-8018-B97F159099D1}" destId="{9ADDC3C1-0163-473E-8174-7E3F2D83B74B}" srcOrd="7" destOrd="0" presId="urn:microsoft.com/office/officeart/2008/layout/LinedList"/>
    <dgm:cxn modelId="{B90B645A-E5F5-4EDE-B0E5-2F1D35DE9770}" type="presParOf" srcId="{9ADDC3C1-0163-473E-8174-7E3F2D83B74B}" destId="{6EB87447-4FCB-4EC9-8E6E-5830267F175C}" srcOrd="0" destOrd="0" presId="urn:microsoft.com/office/officeart/2008/layout/LinedList"/>
    <dgm:cxn modelId="{49099136-E362-43B1-9308-AC6ACDC50A8E}" type="presParOf" srcId="{9ADDC3C1-0163-473E-8174-7E3F2D83B74B}" destId="{B8B4FCDA-C5BF-47B9-B804-17DDA313DE74}" srcOrd="1" destOrd="0" presId="urn:microsoft.com/office/officeart/2008/layout/LinedList"/>
    <dgm:cxn modelId="{7B2CCD71-49F5-4531-B839-18744CE04ADF}" type="presParOf" srcId="{BB0815F0-E35B-4B2B-8018-B97F159099D1}" destId="{5EBC6DCA-2FE1-4DD4-9A04-FA1FC0FE2F7E}" srcOrd="8" destOrd="0" presId="urn:microsoft.com/office/officeart/2008/layout/LinedList"/>
    <dgm:cxn modelId="{FA22DCF6-5976-4CAE-A5E2-958757387342}" type="presParOf" srcId="{BB0815F0-E35B-4B2B-8018-B97F159099D1}" destId="{2E520FB7-4F51-4CF2-A1A9-5DDF593D12AF}" srcOrd="9" destOrd="0" presId="urn:microsoft.com/office/officeart/2008/layout/LinedList"/>
    <dgm:cxn modelId="{4401B3D0-B9BF-460E-869A-A39C4A84E16F}" type="presParOf" srcId="{2E520FB7-4F51-4CF2-A1A9-5DDF593D12AF}" destId="{ED271275-D654-4FFD-AEDC-D9F0E5BF1731}" srcOrd="0" destOrd="0" presId="urn:microsoft.com/office/officeart/2008/layout/LinedList"/>
    <dgm:cxn modelId="{4F4D018A-D44D-47EA-97EC-DC33A017831B}" type="presParOf" srcId="{2E520FB7-4F51-4CF2-A1A9-5DDF593D12AF}" destId="{B3C09EED-FE03-41A7-BF78-2A759B1C913F}" srcOrd="1" destOrd="0" presId="urn:microsoft.com/office/officeart/2008/layout/LinedList"/>
    <dgm:cxn modelId="{50C10349-0E53-4BBD-93E1-0C13B96060E7}" type="presParOf" srcId="{BB0815F0-E35B-4B2B-8018-B97F159099D1}" destId="{64A10EAB-4BBE-4CC8-B80C-F358BFC09A2A}" srcOrd="10" destOrd="0" presId="urn:microsoft.com/office/officeart/2008/layout/LinedList"/>
    <dgm:cxn modelId="{AFF4EC9A-602D-4080-97A3-59A54A7D1B0C}" type="presParOf" srcId="{BB0815F0-E35B-4B2B-8018-B97F159099D1}" destId="{0F72A251-FFA6-49A7-ACC5-9010A0CBE39C}" srcOrd="11" destOrd="0" presId="urn:microsoft.com/office/officeart/2008/layout/LinedList"/>
    <dgm:cxn modelId="{DB932D56-0046-4DAD-A046-30C52B793BE8}" type="presParOf" srcId="{0F72A251-FFA6-49A7-ACC5-9010A0CBE39C}" destId="{FA114ACF-B626-4CDF-876D-BDB078028F95}" srcOrd="0" destOrd="0" presId="urn:microsoft.com/office/officeart/2008/layout/LinedList"/>
    <dgm:cxn modelId="{C58DB283-7A5A-4A62-9A28-CFFF40A01036}" type="presParOf" srcId="{0F72A251-FFA6-49A7-ACC5-9010A0CBE39C}" destId="{7E4FB714-9899-45E3-9725-183DDC2B08D0}" srcOrd="1" destOrd="0" presId="urn:microsoft.com/office/officeart/2008/layout/LinedList"/>
    <dgm:cxn modelId="{1022FBE6-E4A3-4650-844E-C50AF1CDE1C0}" type="presParOf" srcId="{BB0815F0-E35B-4B2B-8018-B97F159099D1}" destId="{4AE89915-9B6D-46B7-A71C-AB89BF39244F}" srcOrd="12" destOrd="0" presId="urn:microsoft.com/office/officeart/2008/layout/LinedList"/>
    <dgm:cxn modelId="{5A32C821-7A98-4193-9132-9F14B11F3CC0}" type="presParOf" srcId="{BB0815F0-E35B-4B2B-8018-B97F159099D1}" destId="{5BB5158B-3889-4510-BC81-A35F129E95DE}" srcOrd="13" destOrd="0" presId="urn:microsoft.com/office/officeart/2008/layout/LinedList"/>
    <dgm:cxn modelId="{10295AFB-3D1A-4140-B0AE-BF35AB11B1F1}" type="presParOf" srcId="{5BB5158B-3889-4510-BC81-A35F129E95DE}" destId="{CF2B1A9C-6923-4E44-88F8-CA23C8B78B1E}" srcOrd="0" destOrd="0" presId="urn:microsoft.com/office/officeart/2008/layout/LinedList"/>
    <dgm:cxn modelId="{37E831A0-54F9-4950-AD6B-4EBA685CF962}" type="presParOf" srcId="{5BB5158B-3889-4510-BC81-A35F129E95DE}" destId="{A9D39687-0976-441C-B978-24E33F113E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D9786A-7B91-46A6-A537-9AF22C93A5E1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33A4CC1-508A-4ED7-9CF6-C6A9F091730E}">
      <dgm:prSet/>
      <dgm:spPr/>
      <dgm:t>
        <a:bodyPr/>
        <a:lstStyle/>
        <a:p>
          <a:r>
            <a:rPr lang="en-IN"/>
            <a:t>Recognising the potentials of the employees </a:t>
          </a:r>
          <a:endParaRPr lang="en-US"/>
        </a:p>
      </dgm:t>
    </dgm:pt>
    <dgm:pt modelId="{9BA3A3C9-100F-42C3-8726-9FFE8E51DFBE}" type="parTrans" cxnId="{631DE676-C4D4-4603-9A0D-BA11C0228ACE}">
      <dgm:prSet/>
      <dgm:spPr/>
      <dgm:t>
        <a:bodyPr/>
        <a:lstStyle/>
        <a:p>
          <a:endParaRPr lang="en-US"/>
        </a:p>
      </dgm:t>
    </dgm:pt>
    <dgm:pt modelId="{24038965-D45F-4A25-AB0D-D7267405CC92}" type="sibTrans" cxnId="{631DE676-C4D4-4603-9A0D-BA11C0228ACE}">
      <dgm:prSet/>
      <dgm:spPr/>
      <dgm:t>
        <a:bodyPr/>
        <a:lstStyle/>
        <a:p>
          <a:endParaRPr lang="en-US"/>
        </a:p>
      </dgm:t>
    </dgm:pt>
    <dgm:pt modelId="{004CF2D3-2015-4C8C-9706-EC647239F4F4}">
      <dgm:prSet/>
      <dgm:spPr/>
      <dgm:t>
        <a:bodyPr/>
        <a:lstStyle/>
        <a:p>
          <a:r>
            <a:rPr lang="en-IN"/>
            <a:t>Empowering them and making them believe in themselves </a:t>
          </a:r>
          <a:endParaRPr lang="en-US"/>
        </a:p>
      </dgm:t>
    </dgm:pt>
    <dgm:pt modelId="{145702F1-315F-4A96-B99D-DAEEDCD0CECC}" type="parTrans" cxnId="{BB8EF804-502F-4C72-8518-5A2DB035D25F}">
      <dgm:prSet/>
      <dgm:spPr/>
      <dgm:t>
        <a:bodyPr/>
        <a:lstStyle/>
        <a:p>
          <a:endParaRPr lang="en-US"/>
        </a:p>
      </dgm:t>
    </dgm:pt>
    <dgm:pt modelId="{7AAFCB91-51FE-48FB-9803-1337B0718FE2}" type="sibTrans" cxnId="{BB8EF804-502F-4C72-8518-5A2DB035D25F}">
      <dgm:prSet/>
      <dgm:spPr/>
      <dgm:t>
        <a:bodyPr/>
        <a:lstStyle/>
        <a:p>
          <a:endParaRPr lang="en-US"/>
        </a:p>
      </dgm:t>
    </dgm:pt>
    <dgm:pt modelId="{65E47306-0BF6-4732-B05C-E46A19FE6F6D}">
      <dgm:prSet/>
      <dgm:spPr/>
      <dgm:t>
        <a:bodyPr/>
        <a:lstStyle/>
        <a:p>
          <a:r>
            <a:rPr lang="en-IN"/>
            <a:t>Focusing on individual growth </a:t>
          </a:r>
          <a:endParaRPr lang="en-US"/>
        </a:p>
      </dgm:t>
    </dgm:pt>
    <dgm:pt modelId="{420D996C-066F-4259-94C1-5E89206AE4A7}" type="parTrans" cxnId="{7CDA208C-9BB2-4064-B5A2-06EF19BE9F72}">
      <dgm:prSet/>
      <dgm:spPr/>
      <dgm:t>
        <a:bodyPr/>
        <a:lstStyle/>
        <a:p>
          <a:endParaRPr lang="en-US"/>
        </a:p>
      </dgm:t>
    </dgm:pt>
    <dgm:pt modelId="{1161D0B5-9BD4-4188-8EE0-3FB6F4F1A011}" type="sibTrans" cxnId="{7CDA208C-9BB2-4064-B5A2-06EF19BE9F72}">
      <dgm:prSet/>
      <dgm:spPr/>
      <dgm:t>
        <a:bodyPr/>
        <a:lstStyle/>
        <a:p>
          <a:endParaRPr lang="en-US"/>
        </a:p>
      </dgm:t>
    </dgm:pt>
    <dgm:pt modelId="{54AE9D69-93E2-4A83-BA40-0D5DA0FEE64E}">
      <dgm:prSet/>
      <dgm:spPr/>
      <dgm:t>
        <a:bodyPr/>
        <a:lstStyle/>
        <a:p>
          <a:r>
            <a:rPr lang="en-IN"/>
            <a:t>Motivating them to take risks and work towards the goal</a:t>
          </a:r>
          <a:endParaRPr lang="en-US"/>
        </a:p>
      </dgm:t>
    </dgm:pt>
    <dgm:pt modelId="{39B86B4F-907F-4C89-BB14-1EC193576337}" type="parTrans" cxnId="{CAD44903-EF9E-4FFD-86ED-8614BBAB9BEC}">
      <dgm:prSet/>
      <dgm:spPr/>
      <dgm:t>
        <a:bodyPr/>
        <a:lstStyle/>
        <a:p>
          <a:endParaRPr lang="en-US"/>
        </a:p>
      </dgm:t>
    </dgm:pt>
    <dgm:pt modelId="{7706C675-D548-481A-98E8-3979A43AB1D4}" type="sibTrans" cxnId="{CAD44903-EF9E-4FFD-86ED-8614BBAB9BEC}">
      <dgm:prSet/>
      <dgm:spPr/>
      <dgm:t>
        <a:bodyPr/>
        <a:lstStyle/>
        <a:p>
          <a:endParaRPr lang="en-US"/>
        </a:p>
      </dgm:t>
    </dgm:pt>
    <dgm:pt modelId="{3A41F93C-0310-4176-BCC5-1CDD6D50FAB4}" type="pres">
      <dgm:prSet presAssocID="{3CD9786A-7B91-46A6-A537-9AF22C93A5E1}" presName="vert0" presStyleCnt="0">
        <dgm:presLayoutVars>
          <dgm:dir/>
          <dgm:animOne val="branch"/>
          <dgm:animLvl val="lvl"/>
        </dgm:presLayoutVars>
      </dgm:prSet>
      <dgm:spPr/>
    </dgm:pt>
    <dgm:pt modelId="{07B21541-B33E-4F58-A5DB-B8E27C7B409A}" type="pres">
      <dgm:prSet presAssocID="{D33A4CC1-508A-4ED7-9CF6-C6A9F091730E}" presName="thickLine" presStyleLbl="alignNode1" presStyleIdx="0" presStyleCnt="4"/>
      <dgm:spPr/>
    </dgm:pt>
    <dgm:pt modelId="{0696FAEE-B8A7-44B1-AD91-178F17965F8E}" type="pres">
      <dgm:prSet presAssocID="{D33A4CC1-508A-4ED7-9CF6-C6A9F091730E}" presName="horz1" presStyleCnt="0"/>
      <dgm:spPr/>
    </dgm:pt>
    <dgm:pt modelId="{FF278A0F-56A6-4F9F-AAD4-78F67F271BDE}" type="pres">
      <dgm:prSet presAssocID="{D33A4CC1-508A-4ED7-9CF6-C6A9F091730E}" presName="tx1" presStyleLbl="revTx" presStyleIdx="0" presStyleCnt="4"/>
      <dgm:spPr/>
    </dgm:pt>
    <dgm:pt modelId="{93987900-5F4A-40AA-8A59-D9D138E4B492}" type="pres">
      <dgm:prSet presAssocID="{D33A4CC1-508A-4ED7-9CF6-C6A9F091730E}" presName="vert1" presStyleCnt="0"/>
      <dgm:spPr/>
    </dgm:pt>
    <dgm:pt modelId="{56F5E30E-785F-4B07-94FB-6F50798ED5D6}" type="pres">
      <dgm:prSet presAssocID="{004CF2D3-2015-4C8C-9706-EC647239F4F4}" presName="thickLine" presStyleLbl="alignNode1" presStyleIdx="1" presStyleCnt="4"/>
      <dgm:spPr/>
    </dgm:pt>
    <dgm:pt modelId="{E81883EE-D14C-421E-996C-518998FE3469}" type="pres">
      <dgm:prSet presAssocID="{004CF2D3-2015-4C8C-9706-EC647239F4F4}" presName="horz1" presStyleCnt="0"/>
      <dgm:spPr/>
    </dgm:pt>
    <dgm:pt modelId="{A013CAE0-1DE2-4C83-9382-AD191E1ABCDA}" type="pres">
      <dgm:prSet presAssocID="{004CF2D3-2015-4C8C-9706-EC647239F4F4}" presName="tx1" presStyleLbl="revTx" presStyleIdx="1" presStyleCnt="4"/>
      <dgm:spPr/>
    </dgm:pt>
    <dgm:pt modelId="{F1C9A347-C891-4BB3-BF30-776C14A191D0}" type="pres">
      <dgm:prSet presAssocID="{004CF2D3-2015-4C8C-9706-EC647239F4F4}" presName="vert1" presStyleCnt="0"/>
      <dgm:spPr/>
    </dgm:pt>
    <dgm:pt modelId="{27BCFE66-00E8-44D6-BC62-EE8F6B94A4DC}" type="pres">
      <dgm:prSet presAssocID="{65E47306-0BF6-4732-B05C-E46A19FE6F6D}" presName="thickLine" presStyleLbl="alignNode1" presStyleIdx="2" presStyleCnt="4"/>
      <dgm:spPr/>
    </dgm:pt>
    <dgm:pt modelId="{0C1AE206-A5C9-4F48-8DB7-805347AC9288}" type="pres">
      <dgm:prSet presAssocID="{65E47306-0BF6-4732-B05C-E46A19FE6F6D}" presName="horz1" presStyleCnt="0"/>
      <dgm:spPr/>
    </dgm:pt>
    <dgm:pt modelId="{B34AD69F-F325-4499-A07D-78B65BB9502C}" type="pres">
      <dgm:prSet presAssocID="{65E47306-0BF6-4732-B05C-E46A19FE6F6D}" presName="tx1" presStyleLbl="revTx" presStyleIdx="2" presStyleCnt="4"/>
      <dgm:spPr/>
    </dgm:pt>
    <dgm:pt modelId="{465EA865-CA8E-48DC-9862-6276BDE41C8C}" type="pres">
      <dgm:prSet presAssocID="{65E47306-0BF6-4732-B05C-E46A19FE6F6D}" presName="vert1" presStyleCnt="0"/>
      <dgm:spPr/>
    </dgm:pt>
    <dgm:pt modelId="{B125F037-7025-45BB-AEF4-6B4A90F70CA6}" type="pres">
      <dgm:prSet presAssocID="{54AE9D69-93E2-4A83-BA40-0D5DA0FEE64E}" presName="thickLine" presStyleLbl="alignNode1" presStyleIdx="3" presStyleCnt="4"/>
      <dgm:spPr/>
    </dgm:pt>
    <dgm:pt modelId="{168D7081-266A-4731-A7F7-8A7FB57FD3B8}" type="pres">
      <dgm:prSet presAssocID="{54AE9D69-93E2-4A83-BA40-0D5DA0FEE64E}" presName="horz1" presStyleCnt="0"/>
      <dgm:spPr/>
    </dgm:pt>
    <dgm:pt modelId="{E631D924-5DF5-4BE0-AF33-8FFEB5CC87E6}" type="pres">
      <dgm:prSet presAssocID="{54AE9D69-93E2-4A83-BA40-0D5DA0FEE64E}" presName="tx1" presStyleLbl="revTx" presStyleIdx="3" presStyleCnt="4"/>
      <dgm:spPr/>
    </dgm:pt>
    <dgm:pt modelId="{70814770-48AD-4577-A21E-B86015D59F0B}" type="pres">
      <dgm:prSet presAssocID="{54AE9D69-93E2-4A83-BA40-0D5DA0FEE64E}" presName="vert1" presStyleCnt="0"/>
      <dgm:spPr/>
    </dgm:pt>
  </dgm:ptLst>
  <dgm:cxnLst>
    <dgm:cxn modelId="{CAD44903-EF9E-4FFD-86ED-8614BBAB9BEC}" srcId="{3CD9786A-7B91-46A6-A537-9AF22C93A5E1}" destId="{54AE9D69-93E2-4A83-BA40-0D5DA0FEE64E}" srcOrd="3" destOrd="0" parTransId="{39B86B4F-907F-4C89-BB14-1EC193576337}" sibTransId="{7706C675-D548-481A-98E8-3979A43AB1D4}"/>
    <dgm:cxn modelId="{BB8EF804-502F-4C72-8518-5A2DB035D25F}" srcId="{3CD9786A-7B91-46A6-A537-9AF22C93A5E1}" destId="{004CF2D3-2015-4C8C-9706-EC647239F4F4}" srcOrd="1" destOrd="0" parTransId="{145702F1-315F-4A96-B99D-DAEEDCD0CECC}" sibTransId="{7AAFCB91-51FE-48FB-9803-1337B0718FE2}"/>
    <dgm:cxn modelId="{673D9409-6B92-4DE4-BD07-F873C51324D5}" type="presOf" srcId="{65E47306-0BF6-4732-B05C-E46A19FE6F6D}" destId="{B34AD69F-F325-4499-A07D-78B65BB9502C}" srcOrd="0" destOrd="0" presId="urn:microsoft.com/office/officeart/2008/layout/LinedList"/>
    <dgm:cxn modelId="{B1DA7D20-3CE4-4279-BEE6-9242247BB462}" type="presOf" srcId="{D33A4CC1-508A-4ED7-9CF6-C6A9F091730E}" destId="{FF278A0F-56A6-4F9F-AAD4-78F67F271BDE}" srcOrd="0" destOrd="0" presId="urn:microsoft.com/office/officeart/2008/layout/LinedList"/>
    <dgm:cxn modelId="{09A29D6F-7596-46A0-9C77-A723D7E3828A}" type="presOf" srcId="{3CD9786A-7B91-46A6-A537-9AF22C93A5E1}" destId="{3A41F93C-0310-4176-BCC5-1CDD6D50FAB4}" srcOrd="0" destOrd="0" presId="urn:microsoft.com/office/officeart/2008/layout/LinedList"/>
    <dgm:cxn modelId="{24D34654-1CDA-4750-A864-85CA16C8A04E}" type="presOf" srcId="{004CF2D3-2015-4C8C-9706-EC647239F4F4}" destId="{A013CAE0-1DE2-4C83-9382-AD191E1ABCDA}" srcOrd="0" destOrd="0" presId="urn:microsoft.com/office/officeart/2008/layout/LinedList"/>
    <dgm:cxn modelId="{631DE676-C4D4-4603-9A0D-BA11C0228ACE}" srcId="{3CD9786A-7B91-46A6-A537-9AF22C93A5E1}" destId="{D33A4CC1-508A-4ED7-9CF6-C6A9F091730E}" srcOrd="0" destOrd="0" parTransId="{9BA3A3C9-100F-42C3-8726-9FFE8E51DFBE}" sibTransId="{24038965-D45F-4A25-AB0D-D7267405CC92}"/>
    <dgm:cxn modelId="{7CDA208C-9BB2-4064-B5A2-06EF19BE9F72}" srcId="{3CD9786A-7B91-46A6-A537-9AF22C93A5E1}" destId="{65E47306-0BF6-4732-B05C-E46A19FE6F6D}" srcOrd="2" destOrd="0" parTransId="{420D996C-066F-4259-94C1-5E89206AE4A7}" sibTransId="{1161D0B5-9BD4-4188-8EE0-3FB6F4F1A011}"/>
    <dgm:cxn modelId="{52337DBC-2A84-4A38-ACF8-E5EFAEC7B56D}" type="presOf" srcId="{54AE9D69-93E2-4A83-BA40-0D5DA0FEE64E}" destId="{E631D924-5DF5-4BE0-AF33-8FFEB5CC87E6}" srcOrd="0" destOrd="0" presId="urn:microsoft.com/office/officeart/2008/layout/LinedList"/>
    <dgm:cxn modelId="{0ACD8236-9570-4CD5-8DD9-5C772599CDE3}" type="presParOf" srcId="{3A41F93C-0310-4176-BCC5-1CDD6D50FAB4}" destId="{07B21541-B33E-4F58-A5DB-B8E27C7B409A}" srcOrd="0" destOrd="0" presId="urn:microsoft.com/office/officeart/2008/layout/LinedList"/>
    <dgm:cxn modelId="{BB993840-057C-4D3B-9D41-A64DF27DEF14}" type="presParOf" srcId="{3A41F93C-0310-4176-BCC5-1CDD6D50FAB4}" destId="{0696FAEE-B8A7-44B1-AD91-178F17965F8E}" srcOrd="1" destOrd="0" presId="urn:microsoft.com/office/officeart/2008/layout/LinedList"/>
    <dgm:cxn modelId="{CE2CE905-8405-4C92-AC93-6C447BE33206}" type="presParOf" srcId="{0696FAEE-B8A7-44B1-AD91-178F17965F8E}" destId="{FF278A0F-56A6-4F9F-AAD4-78F67F271BDE}" srcOrd="0" destOrd="0" presId="urn:microsoft.com/office/officeart/2008/layout/LinedList"/>
    <dgm:cxn modelId="{291AD70C-45D2-4A66-951C-919F8F8F491B}" type="presParOf" srcId="{0696FAEE-B8A7-44B1-AD91-178F17965F8E}" destId="{93987900-5F4A-40AA-8A59-D9D138E4B492}" srcOrd="1" destOrd="0" presId="urn:microsoft.com/office/officeart/2008/layout/LinedList"/>
    <dgm:cxn modelId="{FC7BB10B-4558-47FC-8E97-9F0A0B868288}" type="presParOf" srcId="{3A41F93C-0310-4176-BCC5-1CDD6D50FAB4}" destId="{56F5E30E-785F-4B07-94FB-6F50798ED5D6}" srcOrd="2" destOrd="0" presId="urn:microsoft.com/office/officeart/2008/layout/LinedList"/>
    <dgm:cxn modelId="{E56D9ED4-1E00-4F4E-97CA-A2124E8B4D2C}" type="presParOf" srcId="{3A41F93C-0310-4176-BCC5-1CDD6D50FAB4}" destId="{E81883EE-D14C-421E-996C-518998FE3469}" srcOrd="3" destOrd="0" presId="urn:microsoft.com/office/officeart/2008/layout/LinedList"/>
    <dgm:cxn modelId="{30E1D1B3-241F-4793-A224-31CA04332565}" type="presParOf" srcId="{E81883EE-D14C-421E-996C-518998FE3469}" destId="{A013CAE0-1DE2-4C83-9382-AD191E1ABCDA}" srcOrd="0" destOrd="0" presId="urn:microsoft.com/office/officeart/2008/layout/LinedList"/>
    <dgm:cxn modelId="{4AF16C2D-ED58-4C17-A7F7-7280D27B7BE0}" type="presParOf" srcId="{E81883EE-D14C-421E-996C-518998FE3469}" destId="{F1C9A347-C891-4BB3-BF30-776C14A191D0}" srcOrd="1" destOrd="0" presId="urn:microsoft.com/office/officeart/2008/layout/LinedList"/>
    <dgm:cxn modelId="{7E550B90-5BA8-4E2D-93C7-0E4753BA18BC}" type="presParOf" srcId="{3A41F93C-0310-4176-BCC5-1CDD6D50FAB4}" destId="{27BCFE66-00E8-44D6-BC62-EE8F6B94A4DC}" srcOrd="4" destOrd="0" presId="urn:microsoft.com/office/officeart/2008/layout/LinedList"/>
    <dgm:cxn modelId="{CEF0C42C-E7F8-423C-8778-A59AC2F2D685}" type="presParOf" srcId="{3A41F93C-0310-4176-BCC5-1CDD6D50FAB4}" destId="{0C1AE206-A5C9-4F48-8DB7-805347AC9288}" srcOrd="5" destOrd="0" presId="urn:microsoft.com/office/officeart/2008/layout/LinedList"/>
    <dgm:cxn modelId="{E30BE25F-8EF2-4BAE-9BAD-72782FFB3E68}" type="presParOf" srcId="{0C1AE206-A5C9-4F48-8DB7-805347AC9288}" destId="{B34AD69F-F325-4499-A07D-78B65BB9502C}" srcOrd="0" destOrd="0" presId="urn:microsoft.com/office/officeart/2008/layout/LinedList"/>
    <dgm:cxn modelId="{BF7F6E83-58A4-4367-A0C6-B50664363316}" type="presParOf" srcId="{0C1AE206-A5C9-4F48-8DB7-805347AC9288}" destId="{465EA865-CA8E-48DC-9862-6276BDE41C8C}" srcOrd="1" destOrd="0" presId="urn:microsoft.com/office/officeart/2008/layout/LinedList"/>
    <dgm:cxn modelId="{5CB6E7DC-7B74-40C7-B48C-EE94DD70128A}" type="presParOf" srcId="{3A41F93C-0310-4176-BCC5-1CDD6D50FAB4}" destId="{B125F037-7025-45BB-AEF4-6B4A90F70CA6}" srcOrd="6" destOrd="0" presId="urn:microsoft.com/office/officeart/2008/layout/LinedList"/>
    <dgm:cxn modelId="{0E16CED8-281F-4B84-A7D6-C3C09A4A8418}" type="presParOf" srcId="{3A41F93C-0310-4176-BCC5-1CDD6D50FAB4}" destId="{168D7081-266A-4731-A7F7-8A7FB57FD3B8}" srcOrd="7" destOrd="0" presId="urn:microsoft.com/office/officeart/2008/layout/LinedList"/>
    <dgm:cxn modelId="{55B33AA9-0FFB-494F-8A43-BE256A360141}" type="presParOf" srcId="{168D7081-266A-4731-A7F7-8A7FB57FD3B8}" destId="{E631D924-5DF5-4BE0-AF33-8FFEB5CC87E6}" srcOrd="0" destOrd="0" presId="urn:microsoft.com/office/officeart/2008/layout/LinedList"/>
    <dgm:cxn modelId="{C4CBB446-1025-46FB-B284-1BED7B1ECA31}" type="presParOf" srcId="{168D7081-266A-4731-A7F7-8A7FB57FD3B8}" destId="{70814770-48AD-4577-A21E-B86015D59F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3AA0DD-769C-4404-BE92-A5FE7466BA10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14C4D82A-9724-4FED-B0FD-4CE82F9D47BE}">
      <dgm:prSet/>
      <dgm:spPr/>
      <dgm:t>
        <a:bodyPr/>
        <a:lstStyle/>
        <a:p>
          <a:r>
            <a:rPr lang="en-IN"/>
            <a:t>Constant HR support</a:t>
          </a:r>
          <a:endParaRPr lang="en-US"/>
        </a:p>
      </dgm:t>
    </dgm:pt>
    <dgm:pt modelId="{AFB95DE1-56F5-41F3-ACA5-95B14DF04E48}" type="parTrans" cxnId="{958C0837-CA6C-4CF1-A9C1-A6F3535F0715}">
      <dgm:prSet/>
      <dgm:spPr/>
      <dgm:t>
        <a:bodyPr/>
        <a:lstStyle/>
        <a:p>
          <a:endParaRPr lang="en-US"/>
        </a:p>
      </dgm:t>
    </dgm:pt>
    <dgm:pt modelId="{2E726B39-88D9-4364-9D53-8774ABF00D3B}" type="sibTrans" cxnId="{958C0837-CA6C-4CF1-A9C1-A6F3535F0715}">
      <dgm:prSet/>
      <dgm:spPr/>
      <dgm:t>
        <a:bodyPr/>
        <a:lstStyle/>
        <a:p>
          <a:endParaRPr lang="en-US"/>
        </a:p>
      </dgm:t>
    </dgm:pt>
    <dgm:pt modelId="{6E71985A-101C-447D-8611-A2DFB9B54241}">
      <dgm:prSet/>
      <dgm:spPr/>
      <dgm:t>
        <a:bodyPr/>
        <a:lstStyle/>
        <a:p>
          <a:r>
            <a:rPr lang="en-IN"/>
            <a:t>Flexible working hours</a:t>
          </a:r>
          <a:endParaRPr lang="en-US"/>
        </a:p>
      </dgm:t>
    </dgm:pt>
    <dgm:pt modelId="{E738AB62-3854-4111-AAF6-2D9B92E48C2B}" type="parTrans" cxnId="{FD99633F-3A22-4F81-8D60-3CA0B34678BA}">
      <dgm:prSet/>
      <dgm:spPr/>
      <dgm:t>
        <a:bodyPr/>
        <a:lstStyle/>
        <a:p>
          <a:endParaRPr lang="en-US"/>
        </a:p>
      </dgm:t>
    </dgm:pt>
    <dgm:pt modelId="{F23B4B63-7925-4316-8AD5-21FD85A41171}" type="sibTrans" cxnId="{FD99633F-3A22-4F81-8D60-3CA0B34678BA}">
      <dgm:prSet/>
      <dgm:spPr/>
      <dgm:t>
        <a:bodyPr/>
        <a:lstStyle/>
        <a:p>
          <a:endParaRPr lang="en-US"/>
        </a:p>
      </dgm:t>
    </dgm:pt>
    <dgm:pt modelId="{D995099C-094C-4E71-BDE6-948D4885901F}">
      <dgm:prSet/>
      <dgm:spPr/>
      <dgm:t>
        <a:bodyPr/>
        <a:lstStyle/>
        <a:p>
          <a:r>
            <a:rPr lang="en-IN"/>
            <a:t>It is very metrics driven</a:t>
          </a:r>
          <a:endParaRPr lang="en-US"/>
        </a:p>
      </dgm:t>
    </dgm:pt>
    <dgm:pt modelId="{FD8FA3CF-715D-4C1F-9D4B-2082422C0964}" type="parTrans" cxnId="{191E5234-E85C-4D66-BA2E-0143A3404AE5}">
      <dgm:prSet/>
      <dgm:spPr/>
      <dgm:t>
        <a:bodyPr/>
        <a:lstStyle/>
        <a:p>
          <a:endParaRPr lang="en-US"/>
        </a:p>
      </dgm:t>
    </dgm:pt>
    <dgm:pt modelId="{A59FF25A-1ED4-4618-9CA3-5F75F1C69CEC}" type="sibTrans" cxnId="{191E5234-E85C-4D66-BA2E-0143A3404AE5}">
      <dgm:prSet/>
      <dgm:spPr/>
      <dgm:t>
        <a:bodyPr/>
        <a:lstStyle/>
        <a:p>
          <a:endParaRPr lang="en-US"/>
        </a:p>
      </dgm:t>
    </dgm:pt>
    <dgm:pt modelId="{CA0A4376-FA4D-48EF-8AF5-78CF7D3C902B}">
      <dgm:prSet/>
      <dgm:spPr/>
      <dgm:t>
        <a:bodyPr/>
        <a:lstStyle/>
        <a:p>
          <a:r>
            <a:rPr lang="en-IN"/>
            <a:t>Countless opportunity for personal growth</a:t>
          </a:r>
          <a:endParaRPr lang="en-US"/>
        </a:p>
      </dgm:t>
    </dgm:pt>
    <dgm:pt modelId="{159956C7-E865-431B-AAF2-D355CC18090F}" type="parTrans" cxnId="{2D8D45C2-D9DB-4A23-8141-1293FDD536A9}">
      <dgm:prSet/>
      <dgm:spPr/>
      <dgm:t>
        <a:bodyPr/>
        <a:lstStyle/>
        <a:p>
          <a:endParaRPr lang="en-US"/>
        </a:p>
      </dgm:t>
    </dgm:pt>
    <dgm:pt modelId="{93A8A326-CA59-4DFD-A949-D6BE3C26CD26}" type="sibTrans" cxnId="{2D8D45C2-D9DB-4A23-8141-1293FDD536A9}">
      <dgm:prSet/>
      <dgm:spPr/>
      <dgm:t>
        <a:bodyPr/>
        <a:lstStyle/>
        <a:p>
          <a:endParaRPr lang="en-US"/>
        </a:p>
      </dgm:t>
    </dgm:pt>
    <dgm:pt modelId="{3B9B46F1-5D03-436A-A41A-97B99C3164C7}" type="pres">
      <dgm:prSet presAssocID="{A43AA0DD-769C-4404-BE92-A5FE7466BA10}" presName="vert0" presStyleCnt="0">
        <dgm:presLayoutVars>
          <dgm:dir/>
          <dgm:animOne val="branch"/>
          <dgm:animLvl val="lvl"/>
        </dgm:presLayoutVars>
      </dgm:prSet>
      <dgm:spPr/>
    </dgm:pt>
    <dgm:pt modelId="{AA9DD40E-6A35-408B-B086-592245E09767}" type="pres">
      <dgm:prSet presAssocID="{14C4D82A-9724-4FED-B0FD-4CE82F9D47BE}" presName="thickLine" presStyleLbl="alignNode1" presStyleIdx="0" presStyleCnt="4"/>
      <dgm:spPr/>
    </dgm:pt>
    <dgm:pt modelId="{09D7BAF4-E9DE-4DBF-875B-4B81CB3F43C3}" type="pres">
      <dgm:prSet presAssocID="{14C4D82A-9724-4FED-B0FD-4CE82F9D47BE}" presName="horz1" presStyleCnt="0"/>
      <dgm:spPr/>
    </dgm:pt>
    <dgm:pt modelId="{708F49D5-9586-4433-948A-F7C32864A8C4}" type="pres">
      <dgm:prSet presAssocID="{14C4D82A-9724-4FED-B0FD-4CE82F9D47BE}" presName="tx1" presStyleLbl="revTx" presStyleIdx="0" presStyleCnt="4"/>
      <dgm:spPr/>
    </dgm:pt>
    <dgm:pt modelId="{0AC2A2FE-1755-4F55-A65B-F4EC70697C46}" type="pres">
      <dgm:prSet presAssocID="{14C4D82A-9724-4FED-B0FD-4CE82F9D47BE}" presName="vert1" presStyleCnt="0"/>
      <dgm:spPr/>
    </dgm:pt>
    <dgm:pt modelId="{55FC9F8E-7C71-477E-AE1B-F334DF16EB52}" type="pres">
      <dgm:prSet presAssocID="{6E71985A-101C-447D-8611-A2DFB9B54241}" presName="thickLine" presStyleLbl="alignNode1" presStyleIdx="1" presStyleCnt="4"/>
      <dgm:spPr/>
    </dgm:pt>
    <dgm:pt modelId="{A40A917D-184E-4132-B7C5-0696B7736DF1}" type="pres">
      <dgm:prSet presAssocID="{6E71985A-101C-447D-8611-A2DFB9B54241}" presName="horz1" presStyleCnt="0"/>
      <dgm:spPr/>
    </dgm:pt>
    <dgm:pt modelId="{6E3E6C94-B28A-44BE-8FC1-B0CFA7A220AF}" type="pres">
      <dgm:prSet presAssocID="{6E71985A-101C-447D-8611-A2DFB9B54241}" presName="tx1" presStyleLbl="revTx" presStyleIdx="1" presStyleCnt="4"/>
      <dgm:spPr/>
    </dgm:pt>
    <dgm:pt modelId="{1D62671F-2CD9-4E71-B1C1-2D8DF0C0E299}" type="pres">
      <dgm:prSet presAssocID="{6E71985A-101C-447D-8611-A2DFB9B54241}" presName="vert1" presStyleCnt="0"/>
      <dgm:spPr/>
    </dgm:pt>
    <dgm:pt modelId="{37E7EF7A-82C6-4DC2-A6E7-321783600ECE}" type="pres">
      <dgm:prSet presAssocID="{D995099C-094C-4E71-BDE6-948D4885901F}" presName="thickLine" presStyleLbl="alignNode1" presStyleIdx="2" presStyleCnt="4"/>
      <dgm:spPr/>
    </dgm:pt>
    <dgm:pt modelId="{38232FC5-6492-479A-B77B-6A7C09E163D8}" type="pres">
      <dgm:prSet presAssocID="{D995099C-094C-4E71-BDE6-948D4885901F}" presName="horz1" presStyleCnt="0"/>
      <dgm:spPr/>
    </dgm:pt>
    <dgm:pt modelId="{DA9FEB01-5548-4929-B037-45646F2C30A1}" type="pres">
      <dgm:prSet presAssocID="{D995099C-094C-4E71-BDE6-948D4885901F}" presName="tx1" presStyleLbl="revTx" presStyleIdx="2" presStyleCnt="4"/>
      <dgm:spPr/>
    </dgm:pt>
    <dgm:pt modelId="{BC4FADB9-C48C-48FC-9EBD-164BA06A6AAC}" type="pres">
      <dgm:prSet presAssocID="{D995099C-094C-4E71-BDE6-948D4885901F}" presName="vert1" presStyleCnt="0"/>
      <dgm:spPr/>
    </dgm:pt>
    <dgm:pt modelId="{D3223051-5EBE-4E68-BFED-4BF040CAD4FA}" type="pres">
      <dgm:prSet presAssocID="{CA0A4376-FA4D-48EF-8AF5-78CF7D3C902B}" presName="thickLine" presStyleLbl="alignNode1" presStyleIdx="3" presStyleCnt="4"/>
      <dgm:spPr/>
    </dgm:pt>
    <dgm:pt modelId="{60D258DD-407F-49D7-9208-5F42BAA376DE}" type="pres">
      <dgm:prSet presAssocID="{CA0A4376-FA4D-48EF-8AF5-78CF7D3C902B}" presName="horz1" presStyleCnt="0"/>
      <dgm:spPr/>
    </dgm:pt>
    <dgm:pt modelId="{AC01FC62-E674-47B3-AC9E-E1F3DB101324}" type="pres">
      <dgm:prSet presAssocID="{CA0A4376-FA4D-48EF-8AF5-78CF7D3C902B}" presName="tx1" presStyleLbl="revTx" presStyleIdx="3" presStyleCnt="4"/>
      <dgm:spPr/>
    </dgm:pt>
    <dgm:pt modelId="{65E92F20-51AB-4235-8621-FD736AA578AA}" type="pres">
      <dgm:prSet presAssocID="{CA0A4376-FA4D-48EF-8AF5-78CF7D3C902B}" presName="vert1" presStyleCnt="0"/>
      <dgm:spPr/>
    </dgm:pt>
  </dgm:ptLst>
  <dgm:cxnLst>
    <dgm:cxn modelId="{345CE333-6C4A-4A86-94AE-1E7C9333F35A}" type="presOf" srcId="{6E71985A-101C-447D-8611-A2DFB9B54241}" destId="{6E3E6C94-B28A-44BE-8FC1-B0CFA7A220AF}" srcOrd="0" destOrd="0" presId="urn:microsoft.com/office/officeart/2008/layout/LinedList"/>
    <dgm:cxn modelId="{191E5234-E85C-4D66-BA2E-0143A3404AE5}" srcId="{A43AA0DD-769C-4404-BE92-A5FE7466BA10}" destId="{D995099C-094C-4E71-BDE6-948D4885901F}" srcOrd="2" destOrd="0" parTransId="{FD8FA3CF-715D-4C1F-9D4B-2082422C0964}" sibTransId="{A59FF25A-1ED4-4618-9CA3-5F75F1C69CEC}"/>
    <dgm:cxn modelId="{958C0837-CA6C-4CF1-A9C1-A6F3535F0715}" srcId="{A43AA0DD-769C-4404-BE92-A5FE7466BA10}" destId="{14C4D82A-9724-4FED-B0FD-4CE82F9D47BE}" srcOrd="0" destOrd="0" parTransId="{AFB95DE1-56F5-41F3-ACA5-95B14DF04E48}" sibTransId="{2E726B39-88D9-4364-9D53-8774ABF00D3B}"/>
    <dgm:cxn modelId="{FD99633F-3A22-4F81-8D60-3CA0B34678BA}" srcId="{A43AA0DD-769C-4404-BE92-A5FE7466BA10}" destId="{6E71985A-101C-447D-8611-A2DFB9B54241}" srcOrd="1" destOrd="0" parTransId="{E738AB62-3854-4111-AAF6-2D9B92E48C2B}" sibTransId="{F23B4B63-7925-4316-8AD5-21FD85A41171}"/>
    <dgm:cxn modelId="{7A5CB85E-83CA-40F1-BFE1-C5414734C3DF}" type="presOf" srcId="{D995099C-094C-4E71-BDE6-948D4885901F}" destId="{DA9FEB01-5548-4929-B037-45646F2C30A1}" srcOrd="0" destOrd="0" presId="urn:microsoft.com/office/officeart/2008/layout/LinedList"/>
    <dgm:cxn modelId="{BC264C65-C75D-47B7-B39D-2F9CB7B59FF3}" type="presOf" srcId="{CA0A4376-FA4D-48EF-8AF5-78CF7D3C902B}" destId="{AC01FC62-E674-47B3-AC9E-E1F3DB101324}" srcOrd="0" destOrd="0" presId="urn:microsoft.com/office/officeart/2008/layout/LinedList"/>
    <dgm:cxn modelId="{043CEF6B-5701-4264-BE7A-B0B11DF05269}" type="presOf" srcId="{14C4D82A-9724-4FED-B0FD-4CE82F9D47BE}" destId="{708F49D5-9586-4433-948A-F7C32864A8C4}" srcOrd="0" destOrd="0" presId="urn:microsoft.com/office/officeart/2008/layout/LinedList"/>
    <dgm:cxn modelId="{2D8D45C2-D9DB-4A23-8141-1293FDD536A9}" srcId="{A43AA0DD-769C-4404-BE92-A5FE7466BA10}" destId="{CA0A4376-FA4D-48EF-8AF5-78CF7D3C902B}" srcOrd="3" destOrd="0" parTransId="{159956C7-E865-431B-AAF2-D355CC18090F}" sibTransId="{93A8A326-CA59-4DFD-A949-D6BE3C26CD26}"/>
    <dgm:cxn modelId="{881B0FEE-C8A7-40A4-9862-454C00089C45}" type="presOf" srcId="{A43AA0DD-769C-4404-BE92-A5FE7466BA10}" destId="{3B9B46F1-5D03-436A-A41A-97B99C3164C7}" srcOrd="0" destOrd="0" presId="urn:microsoft.com/office/officeart/2008/layout/LinedList"/>
    <dgm:cxn modelId="{983D8A35-758A-40AC-9361-DFD2ED468C6A}" type="presParOf" srcId="{3B9B46F1-5D03-436A-A41A-97B99C3164C7}" destId="{AA9DD40E-6A35-408B-B086-592245E09767}" srcOrd="0" destOrd="0" presId="urn:microsoft.com/office/officeart/2008/layout/LinedList"/>
    <dgm:cxn modelId="{7A479AB9-615F-42DB-91BF-D9EE9304E797}" type="presParOf" srcId="{3B9B46F1-5D03-436A-A41A-97B99C3164C7}" destId="{09D7BAF4-E9DE-4DBF-875B-4B81CB3F43C3}" srcOrd="1" destOrd="0" presId="urn:microsoft.com/office/officeart/2008/layout/LinedList"/>
    <dgm:cxn modelId="{6F5E9934-1E31-4ADC-96D0-CA66C3C474DE}" type="presParOf" srcId="{09D7BAF4-E9DE-4DBF-875B-4B81CB3F43C3}" destId="{708F49D5-9586-4433-948A-F7C32864A8C4}" srcOrd="0" destOrd="0" presId="urn:microsoft.com/office/officeart/2008/layout/LinedList"/>
    <dgm:cxn modelId="{F4BDFFE3-2F2B-4BF9-95A4-86A373585772}" type="presParOf" srcId="{09D7BAF4-E9DE-4DBF-875B-4B81CB3F43C3}" destId="{0AC2A2FE-1755-4F55-A65B-F4EC70697C46}" srcOrd="1" destOrd="0" presId="urn:microsoft.com/office/officeart/2008/layout/LinedList"/>
    <dgm:cxn modelId="{0393858D-548C-4350-AB04-B398C788935F}" type="presParOf" srcId="{3B9B46F1-5D03-436A-A41A-97B99C3164C7}" destId="{55FC9F8E-7C71-477E-AE1B-F334DF16EB52}" srcOrd="2" destOrd="0" presId="urn:microsoft.com/office/officeart/2008/layout/LinedList"/>
    <dgm:cxn modelId="{70CB2897-8F14-407D-BC6E-006F5601E354}" type="presParOf" srcId="{3B9B46F1-5D03-436A-A41A-97B99C3164C7}" destId="{A40A917D-184E-4132-B7C5-0696B7736DF1}" srcOrd="3" destOrd="0" presId="urn:microsoft.com/office/officeart/2008/layout/LinedList"/>
    <dgm:cxn modelId="{5EBE2D51-FC91-4134-A2BA-21B3E5DBCD6A}" type="presParOf" srcId="{A40A917D-184E-4132-B7C5-0696B7736DF1}" destId="{6E3E6C94-B28A-44BE-8FC1-B0CFA7A220AF}" srcOrd="0" destOrd="0" presId="urn:microsoft.com/office/officeart/2008/layout/LinedList"/>
    <dgm:cxn modelId="{6DBB8AF0-C482-4321-9C0A-2783B207D462}" type="presParOf" srcId="{A40A917D-184E-4132-B7C5-0696B7736DF1}" destId="{1D62671F-2CD9-4E71-B1C1-2D8DF0C0E299}" srcOrd="1" destOrd="0" presId="urn:microsoft.com/office/officeart/2008/layout/LinedList"/>
    <dgm:cxn modelId="{5BB20613-739C-4B06-BE47-A0A514B9EBE5}" type="presParOf" srcId="{3B9B46F1-5D03-436A-A41A-97B99C3164C7}" destId="{37E7EF7A-82C6-4DC2-A6E7-321783600ECE}" srcOrd="4" destOrd="0" presId="urn:microsoft.com/office/officeart/2008/layout/LinedList"/>
    <dgm:cxn modelId="{6A960011-5106-4B01-B4DA-E72126283BBA}" type="presParOf" srcId="{3B9B46F1-5D03-436A-A41A-97B99C3164C7}" destId="{38232FC5-6492-479A-B77B-6A7C09E163D8}" srcOrd="5" destOrd="0" presId="urn:microsoft.com/office/officeart/2008/layout/LinedList"/>
    <dgm:cxn modelId="{6EBDF94E-182B-4546-92F1-1FE0F76CF432}" type="presParOf" srcId="{38232FC5-6492-479A-B77B-6A7C09E163D8}" destId="{DA9FEB01-5548-4929-B037-45646F2C30A1}" srcOrd="0" destOrd="0" presId="urn:microsoft.com/office/officeart/2008/layout/LinedList"/>
    <dgm:cxn modelId="{69BB230A-3FB1-4C61-8D8B-E579C0338E22}" type="presParOf" srcId="{38232FC5-6492-479A-B77B-6A7C09E163D8}" destId="{BC4FADB9-C48C-48FC-9EBD-164BA06A6AAC}" srcOrd="1" destOrd="0" presId="urn:microsoft.com/office/officeart/2008/layout/LinedList"/>
    <dgm:cxn modelId="{E4079E37-8E9E-4EF7-ACC7-7A2882018691}" type="presParOf" srcId="{3B9B46F1-5D03-436A-A41A-97B99C3164C7}" destId="{D3223051-5EBE-4E68-BFED-4BF040CAD4FA}" srcOrd="6" destOrd="0" presId="urn:microsoft.com/office/officeart/2008/layout/LinedList"/>
    <dgm:cxn modelId="{29F5BEBD-EE7A-4465-9553-2E434574B129}" type="presParOf" srcId="{3B9B46F1-5D03-436A-A41A-97B99C3164C7}" destId="{60D258DD-407F-49D7-9208-5F42BAA376DE}" srcOrd="7" destOrd="0" presId="urn:microsoft.com/office/officeart/2008/layout/LinedList"/>
    <dgm:cxn modelId="{AACD0DDA-3886-4B6F-BE57-0850ED8BBA5F}" type="presParOf" srcId="{60D258DD-407F-49D7-9208-5F42BAA376DE}" destId="{AC01FC62-E674-47B3-AC9E-E1F3DB101324}" srcOrd="0" destOrd="0" presId="urn:microsoft.com/office/officeart/2008/layout/LinedList"/>
    <dgm:cxn modelId="{8634E987-3DF2-4057-854C-D753695FF08F}" type="presParOf" srcId="{60D258DD-407F-49D7-9208-5F42BAA376DE}" destId="{65E92F20-51AB-4235-8621-FD736AA578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977A5-AFCC-49D5-B185-7E7B725D960A}">
      <dsp:nvSpPr>
        <dsp:cNvPr id="0" name=""/>
        <dsp:cNvSpPr/>
      </dsp:nvSpPr>
      <dsp:spPr>
        <a:xfrm>
          <a:off x="0" y="638"/>
          <a:ext cx="590618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1B62E-F47D-48A2-995D-79A690AFE413}">
      <dsp:nvSpPr>
        <dsp:cNvPr id="0" name=""/>
        <dsp:cNvSpPr/>
      </dsp:nvSpPr>
      <dsp:spPr>
        <a:xfrm>
          <a:off x="0" y="638"/>
          <a:ext cx="5906181" cy="1045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Get team together and figure out code of values.</a:t>
          </a:r>
          <a:endParaRPr lang="en-US" sz="2900" kern="1200"/>
        </a:p>
      </dsp:txBody>
      <dsp:txXfrm>
        <a:off x="0" y="638"/>
        <a:ext cx="5906181" cy="1045888"/>
      </dsp:txXfrm>
    </dsp:sp>
    <dsp:sp modelId="{100B52D2-0D34-41E4-8385-2A7F17D2D81F}">
      <dsp:nvSpPr>
        <dsp:cNvPr id="0" name=""/>
        <dsp:cNvSpPr/>
      </dsp:nvSpPr>
      <dsp:spPr>
        <a:xfrm>
          <a:off x="0" y="1046526"/>
          <a:ext cx="590618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D5D95-4A09-48BA-B4B8-CA2473353E22}">
      <dsp:nvSpPr>
        <dsp:cNvPr id="0" name=""/>
        <dsp:cNvSpPr/>
      </dsp:nvSpPr>
      <dsp:spPr>
        <a:xfrm>
          <a:off x="0" y="1046526"/>
          <a:ext cx="5906181" cy="1045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Hire people with belief.</a:t>
          </a:r>
          <a:endParaRPr lang="en-US" sz="2900" kern="1200"/>
        </a:p>
      </dsp:txBody>
      <dsp:txXfrm>
        <a:off x="0" y="1046526"/>
        <a:ext cx="5906181" cy="1045888"/>
      </dsp:txXfrm>
    </dsp:sp>
    <dsp:sp modelId="{5288A209-7111-4807-B3D7-CB21BE2E75C8}">
      <dsp:nvSpPr>
        <dsp:cNvPr id="0" name=""/>
        <dsp:cNvSpPr/>
      </dsp:nvSpPr>
      <dsp:spPr>
        <a:xfrm>
          <a:off x="0" y="2092414"/>
          <a:ext cx="590618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6408D-61A7-4E6F-B3FA-0B20C479520F}">
      <dsp:nvSpPr>
        <dsp:cNvPr id="0" name=""/>
        <dsp:cNvSpPr/>
      </dsp:nvSpPr>
      <dsp:spPr>
        <a:xfrm>
          <a:off x="0" y="2092414"/>
          <a:ext cx="5906181" cy="1045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Healthy beliefs and habits.</a:t>
          </a:r>
          <a:endParaRPr lang="en-US" sz="2900" kern="1200"/>
        </a:p>
      </dsp:txBody>
      <dsp:txXfrm>
        <a:off x="0" y="2092414"/>
        <a:ext cx="5906181" cy="1045888"/>
      </dsp:txXfrm>
    </dsp:sp>
    <dsp:sp modelId="{01F1164C-0980-4AFE-8551-D4D02BF67A64}">
      <dsp:nvSpPr>
        <dsp:cNvPr id="0" name=""/>
        <dsp:cNvSpPr/>
      </dsp:nvSpPr>
      <dsp:spPr>
        <a:xfrm>
          <a:off x="0" y="3138303"/>
          <a:ext cx="590618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88122-B732-4225-A85D-0F4B63A838F9}">
      <dsp:nvSpPr>
        <dsp:cNvPr id="0" name=""/>
        <dsp:cNvSpPr/>
      </dsp:nvSpPr>
      <dsp:spPr>
        <a:xfrm>
          <a:off x="0" y="3138303"/>
          <a:ext cx="5906181" cy="1045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10 things</a:t>
          </a:r>
          <a:endParaRPr lang="en-US" sz="2900" kern="1200"/>
        </a:p>
      </dsp:txBody>
      <dsp:txXfrm>
        <a:off x="0" y="3138303"/>
        <a:ext cx="5906181" cy="1045888"/>
      </dsp:txXfrm>
    </dsp:sp>
    <dsp:sp modelId="{1A91EDD7-E07F-4ADD-8993-7C7C443D72F1}">
      <dsp:nvSpPr>
        <dsp:cNvPr id="0" name=""/>
        <dsp:cNvSpPr/>
      </dsp:nvSpPr>
      <dsp:spPr>
        <a:xfrm>
          <a:off x="0" y="4184191"/>
          <a:ext cx="590618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1FE1D-5C3E-4659-9599-40CB07AE8CA9}">
      <dsp:nvSpPr>
        <dsp:cNvPr id="0" name=""/>
        <dsp:cNvSpPr/>
      </dsp:nvSpPr>
      <dsp:spPr>
        <a:xfrm>
          <a:off x="0" y="4184191"/>
          <a:ext cx="5906181" cy="1045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1st Friday of the month</a:t>
          </a:r>
          <a:endParaRPr lang="en-US" sz="2900" kern="1200"/>
        </a:p>
      </dsp:txBody>
      <dsp:txXfrm>
        <a:off x="0" y="4184191"/>
        <a:ext cx="5906181" cy="1045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977A5-AFCC-49D5-B185-7E7B725D960A}">
      <dsp:nvSpPr>
        <dsp:cNvPr id="0" name=""/>
        <dsp:cNvSpPr/>
      </dsp:nvSpPr>
      <dsp:spPr>
        <a:xfrm>
          <a:off x="0" y="0"/>
          <a:ext cx="59061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1B62E-F47D-48A2-995D-79A690AFE413}">
      <dsp:nvSpPr>
        <dsp:cNvPr id="0" name=""/>
        <dsp:cNvSpPr/>
      </dsp:nvSpPr>
      <dsp:spPr>
        <a:xfrm>
          <a:off x="0" y="0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Life in USA</a:t>
          </a:r>
          <a:endParaRPr lang="en-US" sz="3900" kern="1200" dirty="0"/>
        </a:p>
      </dsp:txBody>
      <dsp:txXfrm>
        <a:off x="0" y="0"/>
        <a:ext cx="5906181" cy="1307679"/>
      </dsp:txXfrm>
    </dsp:sp>
    <dsp:sp modelId="{100B52D2-0D34-41E4-8385-2A7F17D2D81F}">
      <dsp:nvSpPr>
        <dsp:cNvPr id="0" name=""/>
        <dsp:cNvSpPr/>
      </dsp:nvSpPr>
      <dsp:spPr>
        <a:xfrm>
          <a:off x="0" y="1307679"/>
          <a:ext cx="59061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D5D95-4A09-48BA-B4B8-CA2473353E22}">
      <dsp:nvSpPr>
        <dsp:cNvPr id="0" name=""/>
        <dsp:cNvSpPr/>
      </dsp:nvSpPr>
      <dsp:spPr>
        <a:xfrm>
          <a:off x="0" y="1307679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Moving back to Malaysia</a:t>
          </a:r>
          <a:endParaRPr lang="en-US" sz="3900" kern="1200" dirty="0"/>
        </a:p>
      </dsp:txBody>
      <dsp:txXfrm>
        <a:off x="0" y="1307679"/>
        <a:ext cx="5906181" cy="1307679"/>
      </dsp:txXfrm>
    </dsp:sp>
    <dsp:sp modelId="{5288A209-7111-4807-B3D7-CB21BE2E75C8}">
      <dsp:nvSpPr>
        <dsp:cNvPr id="0" name=""/>
        <dsp:cNvSpPr/>
      </dsp:nvSpPr>
      <dsp:spPr>
        <a:xfrm>
          <a:off x="0" y="2615358"/>
          <a:ext cx="59061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6408D-61A7-4E6F-B3FA-0B20C479520F}">
      <dsp:nvSpPr>
        <dsp:cNvPr id="0" name=""/>
        <dsp:cNvSpPr/>
      </dsp:nvSpPr>
      <dsp:spPr>
        <a:xfrm>
          <a:off x="0" y="2615359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Establishing Mind Valley</a:t>
          </a:r>
          <a:endParaRPr lang="en-US" sz="3900" kern="1200" dirty="0"/>
        </a:p>
      </dsp:txBody>
      <dsp:txXfrm>
        <a:off x="0" y="2615359"/>
        <a:ext cx="5906181" cy="1307679"/>
      </dsp:txXfrm>
    </dsp:sp>
    <dsp:sp modelId="{01F1164C-0980-4AFE-8551-D4D02BF67A64}">
      <dsp:nvSpPr>
        <dsp:cNvPr id="0" name=""/>
        <dsp:cNvSpPr/>
      </dsp:nvSpPr>
      <dsp:spPr>
        <a:xfrm>
          <a:off x="0" y="3923038"/>
          <a:ext cx="59061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88122-B732-4225-A85D-0F4B63A838F9}">
      <dsp:nvSpPr>
        <dsp:cNvPr id="0" name=""/>
        <dsp:cNvSpPr/>
      </dsp:nvSpPr>
      <dsp:spPr>
        <a:xfrm>
          <a:off x="0" y="3923038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An ordinary AD</a:t>
          </a:r>
          <a:endParaRPr lang="en-US" sz="3900" kern="1200" dirty="0"/>
        </a:p>
      </dsp:txBody>
      <dsp:txXfrm>
        <a:off x="0" y="3923038"/>
        <a:ext cx="5906181" cy="1307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1ED48-3E16-4D1C-9968-B9CBB2E8A16C}">
      <dsp:nvSpPr>
        <dsp:cNvPr id="0" name=""/>
        <dsp:cNvSpPr/>
      </dsp:nvSpPr>
      <dsp:spPr>
        <a:xfrm>
          <a:off x="0" y="638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AF254-C865-46EF-B630-A09C106DB15B}">
      <dsp:nvSpPr>
        <dsp:cNvPr id="0" name=""/>
        <dsp:cNvSpPr/>
      </dsp:nvSpPr>
      <dsp:spPr>
        <a:xfrm>
          <a:off x="0" y="638"/>
          <a:ext cx="5906181" cy="74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Gratitude</a:t>
          </a:r>
          <a:endParaRPr lang="en-US" sz="3400" kern="1200"/>
        </a:p>
      </dsp:txBody>
      <dsp:txXfrm>
        <a:off x="0" y="638"/>
        <a:ext cx="5906181" cy="747062"/>
      </dsp:txXfrm>
    </dsp:sp>
    <dsp:sp modelId="{FD6D13AB-9727-4991-81F0-48DC60383F3B}">
      <dsp:nvSpPr>
        <dsp:cNvPr id="0" name=""/>
        <dsp:cNvSpPr/>
      </dsp:nvSpPr>
      <dsp:spPr>
        <a:xfrm>
          <a:off x="0" y="747701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F8CF6-D733-4232-9A97-9154F4043142}">
      <dsp:nvSpPr>
        <dsp:cNvPr id="0" name=""/>
        <dsp:cNvSpPr/>
      </dsp:nvSpPr>
      <dsp:spPr>
        <a:xfrm>
          <a:off x="0" y="747701"/>
          <a:ext cx="5906181" cy="74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Forgiveness</a:t>
          </a:r>
          <a:endParaRPr lang="en-US" sz="3400" kern="1200"/>
        </a:p>
      </dsp:txBody>
      <dsp:txXfrm>
        <a:off x="0" y="747701"/>
        <a:ext cx="5906181" cy="747062"/>
      </dsp:txXfrm>
    </dsp:sp>
    <dsp:sp modelId="{6B9FD5DE-6441-4777-8080-B080D385CE41}">
      <dsp:nvSpPr>
        <dsp:cNvPr id="0" name=""/>
        <dsp:cNvSpPr/>
      </dsp:nvSpPr>
      <dsp:spPr>
        <a:xfrm>
          <a:off x="0" y="1494764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8C0B0-2535-400A-A76C-BFDB363F8175}">
      <dsp:nvSpPr>
        <dsp:cNvPr id="0" name=""/>
        <dsp:cNvSpPr/>
      </dsp:nvSpPr>
      <dsp:spPr>
        <a:xfrm>
          <a:off x="0" y="1494764"/>
          <a:ext cx="5906181" cy="74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Embrace our authenticity</a:t>
          </a:r>
          <a:endParaRPr lang="en-US" sz="3400" kern="1200"/>
        </a:p>
      </dsp:txBody>
      <dsp:txXfrm>
        <a:off x="0" y="1494764"/>
        <a:ext cx="5906181" cy="747062"/>
      </dsp:txXfrm>
    </dsp:sp>
    <dsp:sp modelId="{91B3A659-2F6D-4FB5-A39C-F1C48C415214}">
      <dsp:nvSpPr>
        <dsp:cNvPr id="0" name=""/>
        <dsp:cNvSpPr/>
      </dsp:nvSpPr>
      <dsp:spPr>
        <a:xfrm>
          <a:off x="0" y="2241827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87447-4FCB-4EC9-8E6E-5830267F175C}">
      <dsp:nvSpPr>
        <dsp:cNvPr id="0" name=""/>
        <dsp:cNvSpPr/>
      </dsp:nvSpPr>
      <dsp:spPr>
        <a:xfrm>
          <a:off x="0" y="2241827"/>
          <a:ext cx="5906181" cy="74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Humility</a:t>
          </a:r>
          <a:endParaRPr lang="en-US" sz="3400" kern="1200"/>
        </a:p>
      </dsp:txBody>
      <dsp:txXfrm>
        <a:off x="0" y="2241827"/>
        <a:ext cx="5906181" cy="747062"/>
      </dsp:txXfrm>
    </dsp:sp>
    <dsp:sp modelId="{5EBC6DCA-2FE1-4DD4-9A04-FA1FC0FE2F7E}">
      <dsp:nvSpPr>
        <dsp:cNvPr id="0" name=""/>
        <dsp:cNvSpPr/>
      </dsp:nvSpPr>
      <dsp:spPr>
        <a:xfrm>
          <a:off x="0" y="2988890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71275-D654-4FFD-AEDC-D9F0E5BF1731}">
      <dsp:nvSpPr>
        <dsp:cNvPr id="0" name=""/>
        <dsp:cNvSpPr/>
      </dsp:nvSpPr>
      <dsp:spPr>
        <a:xfrm>
          <a:off x="0" y="2988890"/>
          <a:ext cx="5906181" cy="74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Kindness</a:t>
          </a:r>
          <a:endParaRPr lang="en-US" sz="3400" kern="1200"/>
        </a:p>
      </dsp:txBody>
      <dsp:txXfrm>
        <a:off x="0" y="2988890"/>
        <a:ext cx="5906181" cy="747062"/>
      </dsp:txXfrm>
    </dsp:sp>
    <dsp:sp modelId="{64A10EAB-4BBE-4CC8-B80C-F358BFC09A2A}">
      <dsp:nvSpPr>
        <dsp:cNvPr id="0" name=""/>
        <dsp:cNvSpPr/>
      </dsp:nvSpPr>
      <dsp:spPr>
        <a:xfrm>
          <a:off x="0" y="3735953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14ACF-B626-4CDF-876D-BDB078028F95}">
      <dsp:nvSpPr>
        <dsp:cNvPr id="0" name=""/>
        <dsp:cNvSpPr/>
      </dsp:nvSpPr>
      <dsp:spPr>
        <a:xfrm>
          <a:off x="0" y="3735953"/>
          <a:ext cx="5906181" cy="74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Playfulness</a:t>
          </a:r>
          <a:endParaRPr lang="en-US" sz="3400" kern="1200"/>
        </a:p>
      </dsp:txBody>
      <dsp:txXfrm>
        <a:off x="0" y="3735953"/>
        <a:ext cx="5906181" cy="747062"/>
      </dsp:txXfrm>
    </dsp:sp>
    <dsp:sp modelId="{4AE89915-9B6D-46B7-A71C-AB89BF39244F}">
      <dsp:nvSpPr>
        <dsp:cNvPr id="0" name=""/>
        <dsp:cNvSpPr/>
      </dsp:nvSpPr>
      <dsp:spPr>
        <a:xfrm>
          <a:off x="0" y="4483016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B1A9C-6923-4E44-88F8-CA23C8B78B1E}">
      <dsp:nvSpPr>
        <dsp:cNvPr id="0" name=""/>
        <dsp:cNvSpPr/>
      </dsp:nvSpPr>
      <dsp:spPr>
        <a:xfrm>
          <a:off x="0" y="4483016"/>
          <a:ext cx="5906181" cy="74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Open to learn from others</a:t>
          </a:r>
          <a:endParaRPr lang="en-US" sz="3400" kern="1200"/>
        </a:p>
      </dsp:txBody>
      <dsp:txXfrm>
        <a:off x="0" y="4483016"/>
        <a:ext cx="5906181" cy="747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21541-B33E-4F58-A5DB-B8E27C7B409A}">
      <dsp:nvSpPr>
        <dsp:cNvPr id="0" name=""/>
        <dsp:cNvSpPr/>
      </dsp:nvSpPr>
      <dsp:spPr>
        <a:xfrm>
          <a:off x="0" y="0"/>
          <a:ext cx="590618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78A0F-56A6-4F9F-AAD4-78F67F271BDE}">
      <dsp:nvSpPr>
        <dsp:cNvPr id="0" name=""/>
        <dsp:cNvSpPr/>
      </dsp:nvSpPr>
      <dsp:spPr>
        <a:xfrm>
          <a:off x="0" y="0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Recognising the potentials of the employees </a:t>
          </a:r>
          <a:endParaRPr lang="en-US" sz="3100" kern="1200"/>
        </a:p>
      </dsp:txBody>
      <dsp:txXfrm>
        <a:off x="0" y="0"/>
        <a:ext cx="5906181" cy="1307679"/>
      </dsp:txXfrm>
    </dsp:sp>
    <dsp:sp modelId="{56F5E30E-785F-4B07-94FB-6F50798ED5D6}">
      <dsp:nvSpPr>
        <dsp:cNvPr id="0" name=""/>
        <dsp:cNvSpPr/>
      </dsp:nvSpPr>
      <dsp:spPr>
        <a:xfrm>
          <a:off x="0" y="1307679"/>
          <a:ext cx="590618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3CAE0-1DE2-4C83-9382-AD191E1ABCDA}">
      <dsp:nvSpPr>
        <dsp:cNvPr id="0" name=""/>
        <dsp:cNvSpPr/>
      </dsp:nvSpPr>
      <dsp:spPr>
        <a:xfrm>
          <a:off x="0" y="1307679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Empowering them and making them believe in themselves </a:t>
          </a:r>
          <a:endParaRPr lang="en-US" sz="3100" kern="1200"/>
        </a:p>
      </dsp:txBody>
      <dsp:txXfrm>
        <a:off x="0" y="1307679"/>
        <a:ext cx="5906181" cy="1307679"/>
      </dsp:txXfrm>
    </dsp:sp>
    <dsp:sp modelId="{27BCFE66-00E8-44D6-BC62-EE8F6B94A4DC}">
      <dsp:nvSpPr>
        <dsp:cNvPr id="0" name=""/>
        <dsp:cNvSpPr/>
      </dsp:nvSpPr>
      <dsp:spPr>
        <a:xfrm>
          <a:off x="0" y="2615358"/>
          <a:ext cx="590618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AD69F-F325-4499-A07D-78B65BB9502C}">
      <dsp:nvSpPr>
        <dsp:cNvPr id="0" name=""/>
        <dsp:cNvSpPr/>
      </dsp:nvSpPr>
      <dsp:spPr>
        <a:xfrm>
          <a:off x="0" y="2615359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Focusing on individual growth </a:t>
          </a:r>
          <a:endParaRPr lang="en-US" sz="3100" kern="1200"/>
        </a:p>
      </dsp:txBody>
      <dsp:txXfrm>
        <a:off x="0" y="2615359"/>
        <a:ext cx="5906181" cy="1307679"/>
      </dsp:txXfrm>
    </dsp:sp>
    <dsp:sp modelId="{B125F037-7025-45BB-AEF4-6B4A90F70CA6}">
      <dsp:nvSpPr>
        <dsp:cNvPr id="0" name=""/>
        <dsp:cNvSpPr/>
      </dsp:nvSpPr>
      <dsp:spPr>
        <a:xfrm>
          <a:off x="0" y="3923038"/>
          <a:ext cx="590618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1D924-5DF5-4BE0-AF33-8FFEB5CC87E6}">
      <dsp:nvSpPr>
        <dsp:cNvPr id="0" name=""/>
        <dsp:cNvSpPr/>
      </dsp:nvSpPr>
      <dsp:spPr>
        <a:xfrm>
          <a:off x="0" y="3923038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Motivating them to take risks and work towards the goal</a:t>
          </a:r>
          <a:endParaRPr lang="en-US" sz="3100" kern="1200"/>
        </a:p>
      </dsp:txBody>
      <dsp:txXfrm>
        <a:off x="0" y="3923038"/>
        <a:ext cx="5906181" cy="13076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DD40E-6A35-408B-B086-592245E09767}">
      <dsp:nvSpPr>
        <dsp:cNvPr id="0" name=""/>
        <dsp:cNvSpPr/>
      </dsp:nvSpPr>
      <dsp:spPr>
        <a:xfrm>
          <a:off x="0" y="0"/>
          <a:ext cx="590618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F49D5-9586-4433-948A-F7C32864A8C4}">
      <dsp:nvSpPr>
        <dsp:cNvPr id="0" name=""/>
        <dsp:cNvSpPr/>
      </dsp:nvSpPr>
      <dsp:spPr>
        <a:xfrm>
          <a:off x="0" y="0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Constant HR support</a:t>
          </a:r>
          <a:endParaRPr lang="en-US" sz="3600" kern="1200"/>
        </a:p>
      </dsp:txBody>
      <dsp:txXfrm>
        <a:off x="0" y="0"/>
        <a:ext cx="5906181" cy="1307679"/>
      </dsp:txXfrm>
    </dsp:sp>
    <dsp:sp modelId="{55FC9F8E-7C71-477E-AE1B-F334DF16EB52}">
      <dsp:nvSpPr>
        <dsp:cNvPr id="0" name=""/>
        <dsp:cNvSpPr/>
      </dsp:nvSpPr>
      <dsp:spPr>
        <a:xfrm>
          <a:off x="0" y="1307679"/>
          <a:ext cx="590618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E6C94-B28A-44BE-8FC1-B0CFA7A220AF}">
      <dsp:nvSpPr>
        <dsp:cNvPr id="0" name=""/>
        <dsp:cNvSpPr/>
      </dsp:nvSpPr>
      <dsp:spPr>
        <a:xfrm>
          <a:off x="0" y="1307679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Flexible working hours</a:t>
          </a:r>
          <a:endParaRPr lang="en-US" sz="3600" kern="1200"/>
        </a:p>
      </dsp:txBody>
      <dsp:txXfrm>
        <a:off x="0" y="1307679"/>
        <a:ext cx="5906181" cy="1307679"/>
      </dsp:txXfrm>
    </dsp:sp>
    <dsp:sp modelId="{37E7EF7A-82C6-4DC2-A6E7-321783600ECE}">
      <dsp:nvSpPr>
        <dsp:cNvPr id="0" name=""/>
        <dsp:cNvSpPr/>
      </dsp:nvSpPr>
      <dsp:spPr>
        <a:xfrm>
          <a:off x="0" y="2615358"/>
          <a:ext cx="590618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FEB01-5548-4929-B037-45646F2C30A1}">
      <dsp:nvSpPr>
        <dsp:cNvPr id="0" name=""/>
        <dsp:cNvSpPr/>
      </dsp:nvSpPr>
      <dsp:spPr>
        <a:xfrm>
          <a:off x="0" y="2615359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It is very metrics driven</a:t>
          </a:r>
          <a:endParaRPr lang="en-US" sz="3600" kern="1200"/>
        </a:p>
      </dsp:txBody>
      <dsp:txXfrm>
        <a:off x="0" y="2615359"/>
        <a:ext cx="5906181" cy="1307679"/>
      </dsp:txXfrm>
    </dsp:sp>
    <dsp:sp modelId="{D3223051-5EBE-4E68-BFED-4BF040CAD4FA}">
      <dsp:nvSpPr>
        <dsp:cNvPr id="0" name=""/>
        <dsp:cNvSpPr/>
      </dsp:nvSpPr>
      <dsp:spPr>
        <a:xfrm>
          <a:off x="0" y="3923038"/>
          <a:ext cx="590618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FC62-E674-47B3-AC9E-E1F3DB101324}">
      <dsp:nvSpPr>
        <dsp:cNvPr id="0" name=""/>
        <dsp:cNvSpPr/>
      </dsp:nvSpPr>
      <dsp:spPr>
        <a:xfrm>
          <a:off x="0" y="3923038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Countless opportunity for personal growth</a:t>
          </a:r>
          <a:endParaRPr lang="en-US" sz="3600" kern="1200"/>
        </a:p>
      </dsp:txBody>
      <dsp:txXfrm>
        <a:off x="0" y="3923038"/>
        <a:ext cx="5906181" cy="1307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shen Lakhiani. Photo: Paulius Staniunas">
            <a:extLst>
              <a:ext uri="{FF2B5EF4-FFF2-40B4-BE49-F238E27FC236}">
                <a16:creationId xmlns:a16="http://schemas.microsoft.com/office/drawing/2014/main" id="{F87BAA94-BCF5-4384-967D-E91CCE432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9" r="13278" b="-1"/>
          <a:stretch/>
        </p:blipFill>
        <p:spPr bwMode="auto">
          <a:xfrm>
            <a:off x="4646383" y="10"/>
            <a:ext cx="754561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7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34" name="Rectangle 7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Vishen Lakhaini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BCVS Practical Presentation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2050" name="Picture 2" descr="The Buddha and the Badass. Vishen Lakhiani: Re-imagining the Human… | by  Liane Buck | Oct, 2020 | Medium">
            <a:extLst>
              <a:ext uri="{FF2B5EF4-FFF2-40B4-BE49-F238E27FC236}">
                <a16:creationId xmlns:a16="http://schemas.microsoft.com/office/drawing/2014/main" id="{689390C2-38F0-4145-86C4-1A76DD047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0157" y="1109608"/>
            <a:ext cx="4541178" cy="466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Content Placeholder 2053">
            <a:extLst>
              <a:ext uri="{FF2B5EF4-FFF2-40B4-BE49-F238E27FC236}">
                <a16:creationId xmlns:a16="http://schemas.microsoft.com/office/drawing/2014/main" id="{6C9B73DF-B365-466D-B803-FC500BA5C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721224"/>
            <a:ext cx="4957554" cy="53138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024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8DEF2-B0D0-4A0B-87D0-F8E865FD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IN"/>
              <a:t>Workplace Charisma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B509DE-0BE4-47DA-BF87-DD2C3BE87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44171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99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8DEF2-B0D0-4A0B-87D0-F8E865FD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Start of the Journey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B509DE-0BE4-47DA-BF87-DD2C3BE87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667411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47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8CAA0-0507-423D-8855-9018449B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The </a:t>
            </a:r>
            <a:r>
              <a:rPr lang="en-IN" dirty="0" err="1"/>
              <a:t>Vishen</a:t>
            </a:r>
            <a:r>
              <a:rPr lang="en-IN" dirty="0"/>
              <a:t> </a:t>
            </a:r>
            <a:r>
              <a:rPr lang="en-IN" dirty="0" err="1"/>
              <a:t>Lakhiani</a:t>
            </a:r>
            <a:r>
              <a:rPr lang="en-IN" dirty="0"/>
              <a:t> Personality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01B402-E76C-4ABB-BFD6-A243D7DFD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541345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0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DA861-CFC1-4DB5-826A-FDFD1857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Mantra for effective teamwork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361492-4E4D-4749-80D9-A773A7B7A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68131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86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65038-03CA-467E-ADE5-1B726FE2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Employees Motivation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4725A9-E68A-41F3-B592-05E26643A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878641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03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516E5-FE80-4C79-84FE-1F90BEC1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 dirty="0">
                <a:solidFill>
                  <a:schemeClr val="tx1"/>
                </a:solidFill>
              </a:rPr>
              <a:t>THANK YOU</a:t>
            </a:r>
            <a:br>
              <a:rPr lang="en-US" sz="6800" cap="all" spc="-100" dirty="0">
                <a:solidFill>
                  <a:schemeClr val="tx1"/>
                </a:solidFill>
              </a:rPr>
            </a:br>
            <a:r>
              <a:rPr lang="en-US" sz="2400" cap="all" spc="-100" dirty="0">
                <a:solidFill>
                  <a:schemeClr val="tx1"/>
                </a:solidFill>
              </a:rPr>
              <a:t>- keep bending reality</a:t>
            </a:r>
            <a:endParaRPr lang="en-US" sz="6800" cap="all" spc="-1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661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Avenir Next LT Pro</vt:lpstr>
      <vt:lpstr>Avenir Next LT Pro Light</vt:lpstr>
      <vt:lpstr>Calibri</vt:lpstr>
      <vt:lpstr>Garamond</vt:lpstr>
      <vt:lpstr>SavonVTI</vt:lpstr>
      <vt:lpstr>Vishen Lakhaini</vt:lpstr>
      <vt:lpstr>PowerPoint Presentation</vt:lpstr>
      <vt:lpstr>Workplace Charisma</vt:lpstr>
      <vt:lpstr>Start of the Journey</vt:lpstr>
      <vt:lpstr>The Vishen Lakhiani Personality</vt:lpstr>
      <vt:lpstr>Mantra for effective teamwork</vt:lpstr>
      <vt:lpstr>Employees Motivation</vt:lpstr>
      <vt:lpstr>THANK YOU - keep bending reality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Vishen Lakhaini</dc:title>
  <dc:creator>Varun Khadayate</dc:creator>
  <cp:lastModifiedBy>Varun Khadayate</cp:lastModifiedBy>
  <cp:revision>3</cp:revision>
  <dcterms:created xsi:type="dcterms:W3CDTF">2021-01-18T19:21:33Z</dcterms:created>
  <dcterms:modified xsi:type="dcterms:W3CDTF">2021-01-18T19:25:03Z</dcterms:modified>
</cp:coreProperties>
</file>