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64" r:id="rId5"/>
    <p:sldId id="313" r:id="rId6"/>
    <p:sldId id="314" r:id="rId7"/>
    <p:sldId id="315" r:id="rId8"/>
    <p:sldId id="316" r:id="rId9"/>
    <p:sldId id="319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shen Lakhiani. Photo: Paulius Staniunas">
            <a:extLst>
              <a:ext uri="{FF2B5EF4-FFF2-40B4-BE49-F238E27FC236}">
                <a16:creationId xmlns:a16="http://schemas.microsoft.com/office/drawing/2014/main" id="{F87BAA94-BCF5-4384-967D-E91CCE432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9" r="13278" b="-1"/>
          <a:stretch/>
        </p:blipFill>
        <p:spPr bwMode="auto">
          <a:xfrm>
            <a:off x="4646383" y="10"/>
            <a:ext cx="754561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7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34" name="Rectangle 7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Vishen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Lakhiani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BCVS Practical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2050" name="Picture 2" descr="The Buddha and the Badass. Vishen Lakhiani: Re-imagining the Human… | by  Liane Buck | Oct, 2020 | Medium">
            <a:extLst>
              <a:ext uri="{FF2B5EF4-FFF2-40B4-BE49-F238E27FC236}">
                <a16:creationId xmlns:a16="http://schemas.microsoft.com/office/drawing/2014/main" id="{689390C2-38F0-4145-86C4-1A76DD047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0157" y="1109608"/>
            <a:ext cx="4541178" cy="46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Content Placeholder 2053">
            <a:extLst>
              <a:ext uri="{FF2B5EF4-FFF2-40B4-BE49-F238E27FC236}">
                <a16:creationId xmlns:a16="http://schemas.microsoft.com/office/drawing/2014/main" id="{6C9B73DF-B365-466D-B803-FC500BA5C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721224"/>
            <a:ext cx="4957554" cy="53138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024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DEF2-B0D0-4A0B-87D0-F8E865FD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/>
              <a:t>Workplace Charisma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8AE06-B95A-45A7-BBCB-3AD7195E8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Get team together and figure out code of values.</a:t>
            </a:r>
          </a:p>
          <a:p>
            <a:r>
              <a:rPr lang="en-IN" sz="2400" dirty="0"/>
              <a:t>Hire people with belief.</a:t>
            </a:r>
          </a:p>
          <a:p>
            <a:r>
              <a:rPr lang="en-IN" sz="2400" dirty="0"/>
              <a:t>Healthy beliefs and habits.</a:t>
            </a:r>
          </a:p>
          <a:p>
            <a:r>
              <a:rPr lang="en-IN" sz="2400" dirty="0"/>
              <a:t>10 things</a:t>
            </a:r>
          </a:p>
          <a:p>
            <a:r>
              <a:rPr lang="en-IN" sz="2400" dirty="0"/>
              <a:t>1st Friday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71599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2AB5-5B63-4BBC-A7E0-AB25A63B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Start of the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4640-E731-4F32-90FE-1F95140D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/>
          </a:p>
          <a:p>
            <a:r>
              <a:rPr lang="en-IN" sz="2400" dirty="0"/>
              <a:t>Life in USA</a:t>
            </a:r>
          </a:p>
          <a:p>
            <a:r>
              <a:rPr lang="en-IN" sz="2400" dirty="0"/>
              <a:t>Moving back to Malaysia</a:t>
            </a:r>
          </a:p>
          <a:p>
            <a:r>
              <a:rPr lang="en-IN" sz="2400" dirty="0"/>
              <a:t>Establishing Mind Valley</a:t>
            </a:r>
          </a:p>
          <a:p>
            <a:r>
              <a:rPr lang="en-IN" sz="2400" dirty="0"/>
              <a:t>An ordinary AD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38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CAA0-0507-423D-8855-9018449B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</a:t>
            </a:r>
            <a:r>
              <a:rPr lang="en-IN" dirty="0" err="1"/>
              <a:t>Vishen</a:t>
            </a:r>
            <a:r>
              <a:rPr lang="en-IN" dirty="0"/>
              <a:t> </a:t>
            </a:r>
            <a:r>
              <a:rPr lang="en-IN" dirty="0" err="1"/>
              <a:t>Lakhiani</a:t>
            </a:r>
            <a:r>
              <a:rPr lang="en-IN" dirty="0"/>
              <a:t> Personality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D98F-953F-40D6-9DF7-EB5D8C7A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Gratitude</a:t>
            </a:r>
          </a:p>
          <a:p>
            <a:r>
              <a:rPr lang="en-IN" sz="2400" dirty="0"/>
              <a:t>Forgiveness</a:t>
            </a:r>
          </a:p>
          <a:p>
            <a:r>
              <a:rPr lang="en-IN" sz="2400" dirty="0"/>
              <a:t>Embrace our authenticity</a:t>
            </a:r>
          </a:p>
          <a:p>
            <a:r>
              <a:rPr lang="en-IN" sz="2400" dirty="0"/>
              <a:t>Humility</a:t>
            </a:r>
          </a:p>
          <a:p>
            <a:r>
              <a:rPr lang="en-IN" sz="2400" dirty="0"/>
              <a:t>Kindness</a:t>
            </a:r>
          </a:p>
          <a:p>
            <a:r>
              <a:rPr lang="en-IN" sz="2400" dirty="0"/>
              <a:t>Playfulness</a:t>
            </a:r>
          </a:p>
          <a:p>
            <a:r>
              <a:rPr lang="en-IN" sz="2400" dirty="0"/>
              <a:t>Open to learn from others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210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A861-CFC1-4DB5-826A-FDFD1857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Mantra for effective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2C4C-039B-411E-B54E-68078592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50160"/>
            <a:ext cx="10058400" cy="3849624"/>
          </a:xfrm>
        </p:spPr>
        <p:txBody>
          <a:bodyPr>
            <a:normAutofit/>
          </a:bodyPr>
          <a:lstStyle/>
          <a:p>
            <a:r>
              <a:rPr lang="en-IN" sz="2400" dirty="0"/>
              <a:t>Recognising the potentials of the employees </a:t>
            </a:r>
          </a:p>
          <a:p>
            <a:r>
              <a:rPr lang="en-IN" sz="2400" dirty="0"/>
              <a:t>Empowering them and making them believe in themselves </a:t>
            </a:r>
          </a:p>
          <a:p>
            <a:r>
              <a:rPr lang="en-IN" sz="2400" dirty="0"/>
              <a:t>Focusing on individual growth </a:t>
            </a:r>
          </a:p>
          <a:p>
            <a:r>
              <a:rPr lang="en-IN" sz="2400" dirty="0"/>
              <a:t>Motivating them to take risks and work towards the goal</a:t>
            </a:r>
          </a:p>
        </p:txBody>
      </p:sp>
    </p:spTree>
    <p:extLst>
      <p:ext uri="{BB962C8B-B14F-4D97-AF65-F5344CB8AC3E}">
        <p14:creationId xmlns:p14="http://schemas.microsoft.com/office/powerpoint/2010/main" val="68486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5038-03CA-467E-ADE5-1B726FE2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Employees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C45A-B7A3-4F88-AD33-C6FBFB19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Constant HR support</a:t>
            </a:r>
          </a:p>
          <a:p>
            <a:r>
              <a:rPr lang="en-IN" sz="2400" dirty="0"/>
              <a:t>Flexible working hours</a:t>
            </a:r>
          </a:p>
          <a:p>
            <a:r>
              <a:rPr lang="en-IN" sz="2400" dirty="0"/>
              <a:t>It is very metrics driven</a:t>
            </a:r>
          </a:p>
          <a:p>
            <a:r>
              <a:rPr lang="en-IN" sz="2400" dirty="0"/>
              <a:t>Countless opportunity for personal growth</a:t>
            </a:r>
          </a:p>
        </p:txBody>
      </p:sp>
    </p:spTree>
    <p:extLst>
      <p:ext uri="{BB962C8B-B14F-4D97-AF65-F5344CB8AC3E}">
        <p14:creationId xmlns:p14="http://schemas.microsoft.com/office/powerpoint/2010/main" val="249303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516E5-FE80-4C79-84FE-1F90BEC1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 dirty="0">
                <a:solidFill>
                  <a:schemeClr val="tx1"/>
                </a:solidFill>
              </a:rPr>
              <a:t>THANK YOU</a:t>
            </a:r>
            <a:br>
              <a:rPr lang="en-US" sz="6800" cap="all" spc="-100" dirty="0">
                <a:solidFill>
                  <a:schemeClr val="tx1"/>
                </a:solidFill>
              </a:rPr>
            </a:br>
            <a:r>
              <a:rPr lang="en-US" sz="2400" cap="all" spc="-100" dirty="0">
                <a:solidFill>
                  <a:schemeClr val="tx1"/>
                </a:solidFill>
              </a:rPr>
              <a:t>- keep bending reality</a:t>
            </a:r>
            <a:endParaRPr lang="en-US" sz="6800" cap="all" spc="-1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61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127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Avenir Next LT Pro</vt:lpstr>
      <vt:lpstr>Avenir Next LT Pro Light</vt:lpstr>
      <vt:lpstr>Calibri</vt:lpstr>
      <vt:lpstr>Garamond</vt:lpstr>
      <vt:lpstr>SavonVTI</vt:lpstr>
      <vt:lpstr>Vishen Lakhiani</vt:lpstr>
      <vt:lpstr>PowerPoint Presentation</vt:lpstr>
      <vt:lpstr>Workplace Charisma</vt:lpstr>
      <vt:lpstr>Start of the Journey</vt:lpstr>
      <vt:lpstr>The Vishen Lakhiani Personality</vt:lpstr>
      <vt:lpstr>Mantra for effective teamwork</vt:lpstr>
      <vt:lpstr>Employees Motivation</vt:lpstr>
      <vt:lpstr>THANK YOU - keep bending reality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Vishen Lakhaini</dc:title>
  <dc:creator>Varun</dc:creator>
  <cp:lastModifiedBy>Varun Khadayate</cp:lastModifiedBy>
  <cp:revision>7</cp:revision>
  <dcterms:created xsi:type="dcterms:W3CDTF">2020-12-15T07:29:03Z</dcterms:created>
  <dcterms:modified xsi:type="dcterms:W3CDTF">2021-01-19T06:29:24Z</dcterms:modified>
</cp:coreProperties>
</file>