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23950" y="4019550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42975" y="0"/>
            <a:ext cx="1335881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6775" y="9525"/>
            <a:ext cx="238125" cy="1085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525"/>
            <a:ext cx="523875" cy="466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61975" y="5476875"/>
            <a:ext cx="514350" cy="138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95325" y="9525"/>
            <a:ext cx="390525" cy="1733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4886325"/>
            <a:ext cx="447675" cy="1952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00075" y="9525"/>
            <a:ext cx="809625" cy="4019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23975" y="4867275"/>
            <a:ext cx="974152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4825" y="9525"/>
            <a:ext cx="838200" cy="6838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6816" y="2032571"/>
            <a:ext cx="8278367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525" y="0"/>
            <a:ext cx="1164431" cy="2371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552825"/>
            <a:ext cx="219075" cy="6572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486275"/>
            <a:ext cx="23812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9075" y="4867275"/>
            <a:ext cx="983239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370691" y="0"/>
            <a:ext cx="535559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534775" y="5553075"/>
            <a:ext cx="504825" cy="1295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630025" y="9525"/>
            <a:ext cx="381000" cy="17240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439525" y="4867275"/>
            <a:ext cx="390525" cy="1981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105" y="986536"/>
            <a:ext cx="974978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60"/>
              </a:spcBef>
            </a:pPr>
            <a:r>
              <a:rPr dirty="0" spc="-395"/>
              <a:t>SWOT </a:t>
            </a:r>
            <a:r>
              <a:rPr dirty="0" spc="-550"/>
              <a:t>ANALYSIS </a:t>
            </a:r>
            <a:r>
              <a:rPr dirty="0" spc="-370"/>
              <a:t>AND </a:t>
            </a:r>
            <a:r>
              <a:rPr dirty="0" spc="-395"/>
              <a:t>TOWS  </a:t>
            </a:r>
            <a:r>
              <a:rPr dirty="0" spc="-55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6816" y="3687698"/>
            <a:ext cx="150876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90">
                <a:solidFill>
                  <a:srgbClr val="FBCA88"/>
                </a:solidFill>
                <a:latin typeface="Arial"/>
                <a:cs typeface="Arial"/>
              </a:rPr>
              <a:t>UNIT</a:t>
            </a:r>
            <a:r>
              <a:rPr dirty="0" sz="3950" spc="-70">
                <a:solidFill>
                  <a:srgbClr val="FBCA88"/>
                </a:solidFill>
                <a:latin typeface="Arial"/>
                <a:cs typeface="Arial"/>
              </a:rPr>
              <a:t> </a:t>
            </a:r>
            <a:r>
              <a:rPr dirty="0" sz="3950" spc="-200">
                <a:solidFill>
                  <a:srgbClr val="FBCA88"/>
                </a:solidFill>
                <a:latin typeface="Arial"/>
                <a:cs typeface="Arial"/>
              </a:rPr>
              <a:t>–I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0"/>
            <a:ext cx="10810875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825" y="0"/>
            <a:ext cx="10829925" cy="6848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194" y="2680017"/>
            <a:ext cx="174180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-2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6600" spc="-5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6600" spc="-41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86536"/>
            <a:ext cx="235458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45"/>
              <a:t>O</a:t>
            </a:r>
            <a:r>
              <a:rPr dirty="0" spc="-345"/>
              <a:t>B</a:t>
            </a:r>
            <a:r>
              <a:rPr dirty="0" spc="-295"/>
              <a:t>J</a:t>
            </a:r>
            <a:r>
              <a:rPr dirty="0" spc="-375"/>
              <a:t>E</a:t>
            </a:r>
            <a:r>
              <a:rPr dirty="0" spc="-305"/>
              <a:t>C</a:t>
            </a:r>
            <a:r>
              <a:rPr dirty="0" spc="-325"/>
              <a:t>T</a:t>
            </a:r>
            <a:r>
              <a:rPr dirty="0" spc="-60"/>
              <a:t>I</a:t>
            </a:r>
            <a:r>
              <a:rPr dirty="0" spc="90"/>
              <a:t>V</a:t>
            </a:r>
            <a:r>
              <a:rPr dirty="0" spc="-34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247775" y="1666874"/>
            <a:ext cx="10067925" cy="519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04800"/>
            <a:ext cx="10563225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19125"/>
            <a:ext cx="99060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" y="0"/>
            <a:ext cx="1094422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0" ma:contentTypeDescription="Create a new document." ma:contentTypeScope="" ma:versionID="c4ea59d1ef20dd652c9ec8b16a095f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ACBE0B-3A94-492F-AD56-990E215D5B3C}"/>
</file>

<file path=customXml/itemProps2.xml><?xml version="1.0" encoding="utf-8"?>
<ds:datastoreItem xmlns:ds="http://schemas.openxmlformats.org/officeDocument/2006/customXml" ds:itemID="{AFBACA62-339B-483D-838E-BD6FC4735EC2}"/>
</file>

<file path=customXml/itemProps3.xml><?xml version="1.0" encoding="utf-8"?>
<ds:datastoreItem xmlns:ds="http://schemas.openxmlformats.org/officeDocument/2006/customXml" ds:itemID="{9573A32E-F16C-4E3F-83A4-B93B1DBE99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2020-11-29T08:58:32Z</dcterms:created>
  <dcterms:modified xsi:type="dcterms:W3CDTF">2020-11-29T08:58:32Z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2020-11-28T00:00:00Z</vt:filetime>
  </property>
  <property fmtid="{D5CDD505-2E9C-101B-9397-08002B2CF9AE}" pid="3" name="LastSaved">
    <vt:filetime>2020-11-29T00:00:00Z</vt:filetime>
  </property>
  <property fmtid="{D5CDD505-2E9C-101B-9397-08002B2CF9AE}" pid="4" name="ContentTypeId">
    <vt:lpwstr>0x010100050819B34069274BAE4C3F2D592309F5</vt:lpwstr>
  </property>
</Properties>
</file>