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62015-02D3-4ED9-A37D-2ABE16CD2192}" v="2" dt="2020-12-06T16:41:57.770"/>
    <p1510:client id="{9561E422-999F-48B3-AA1C-E0C63B338665}" v="1" dt="2020-12-02T13:30:55.745"/>
    <p1510:client id="{986CC852-3D78-4539-BDE0-D638B41BDCD0}" v="3" dt="2020-12-06T08:55:25.9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AN MUKADAM - 70362019037" userId="S::amaan.mukadam@svkmmumbai.onmicrosoft.com::7a9ad94e-a4d4-42d9-b50d-f947f5a8b691" providerId="AD" clId="Web-{49A62015-02D3-4ED9-A37D-2ABE16CD2192}"/>
    <pc:docChg chg="modSld">
      <pc:chgData name="AMAAN MUKADAM - 70362019037" userId="S::amaan.mukadam@svkmmumbai.onmicrosoft.com::7a9ad94e-a4d4-42d9-b50d-f947f5a8b691" providerId="AD" clId="Web-{49A62015-02D3-4ED9-A37D-2ABE16CD2192}" dt="2020-12-06T16:41:57.770" v="1" actId="1076"/>
      <pc:docMkLst>
        <pc:docMk/>
      </pc:docMkLst>
      <pc:sldChg chg="modSp">
        <pc:chgData name="AMAAN MUKADAM - 70362019037" userId="S::amaan.mukadam@svkmmumbai.onmicrosoft.com::7a9ad94e-a4d4-42d9-b50d-f947f5a8b691" providerId="AD" clId="Web-{49A62015-02D3-4ED9-A37D-2ABE16CD2192}" dt="2020-12-06T16:41:57.770" v="1" actId="1076"/>
        <pc:sldMkLst>
          <pc:docMk/>
          <pc:sldMk cId="0" sldId="261"/>
        </pc:sldMkLst>
        <pc:spChg chg="mod">
          <ac:chgData name="AMAAN MUKADAM - 70362019037" userId="S::amaan.mukadam@svkmmumbai.onmicrosoft.com::7a9ad94e-a4d4-42d9-b50d-f947f5a8b691" providerId="AD" clId="Web-{49A62015-02D3-4ED9-A37D-2ABE16CD2192}" dt="2020-12-06T16:41:57.770" v="1" actId="1076"/>
          <ac:spMkLst>
            <pc:docMk/>
            <pc:sldMk cId="0" sldId="261"/>
            <ac:spMk id="2" creationId="{00000000-0000-0000-0000-000000000000}"/>
          </ac:spMkLst>
        </pc:spChg>
      </pc:sldChg>
    </pc:docChg>
  </pc:docChgLst>
  <pc:docChgLst>
    <pc:chgData name="ABHIJITH PILLAI - 70362019047" userId="S::abhijith.pillai@svkmmumbai.onmicrosoft.com::a8c6aabf-85c9-4a08-9b2f-b5dae92c900f" providerId="AD" clId="Web-{9561E422-999F-48B3-AA1C-E0C63B338665}"/>
    <pc:docChg chg="modSld">
      <pc:chgData name="ABHIJITH PILLAI - 70362019047" userId="S::abhijith.pillai@svkmmumbai.onmicrosoft.com::a8c6aabf-85c9-4a08-9b2f-b5dae92c900f" providerId="AD" clId="Web-{9561E422-999F-48B3-AA1C-E0C63B338665}" dt="2020-12-02T13:30:55.745" v="0" actId="1076"/>
      <pc:docMkLst>
        <pc:docMk/>
      </pc:docMkLst>
      <pc:sldChg chg="modSp">
        <pc:chgData name="ABHIJITH PILLAI - 70362019047" userId="S::abhijith.pillai@svkmmumbai.onmicrosoft.com::a8c6aabf-85c9-4a08-9b2f-b5dae92c900f" providerId="AD" clId="Web-{9561E422-999F-48B3-AA1C-E0C63B338665}" dt="2020-12-02T13:30:55.745" v="0" actId="1076"/>
        <pc:sldMkLst>
          <pc:docMk/>
          <pc:sldMk cId="0" sldId="264"/>
        </pc:sldMkLst>
        <pc:spChg chg="mod">
          <ac:chgData name="ABHIJITH PILLAI - 70362019047" userId="S::abhijith.pillai@svkmmumbai.onmicrosoft.com::a8c6aabf-85c9-4a08-9b2f-b5dae92c900f" providerId="AD" clId="Web-{9561E422-999F-48B3-AA1C-E0C63B338665}" dt="2020-12-02T13:30:55.745" v="0" actId="1076"/>
          <ac:spMkLst>
            <pc:docMk/>
            <pc:sldMk cId="0" sldId="264"/>
            <ac:spMk id="2" creationId="{00000000-0000-0000-0000-000000000000}"/>
          </ac:spMkLst>
        </pc:spChg>
      </pc:sldChg>
    </pc:docChg>
  </pc:docChgLst>
  <pc:docChgLst>
    <pc:chgData name="SHREYA SHETTY3 - 70362019057" userId="S::shreya.shetty3@svkmmumbai.onmicrosoft.com::750f3de8-83dd-42f8-bd62-77732d7630b4" providerId="AD" clId="Web-{986CC852-3D78-4539-BDE0-D638B41BDCD0}"/>
    <pc:docChg chg="modSld">
      <pc:chgData name="SHREYA SHETTY3 - 70362019057" userId="S::shreya.shetty3@svkmmumbai.onmicrosoft.com::750f3de8-83dd-42f8-bd62-77732d7630b4" providerId="AD" clId="Web-{986CC852-3D78-4539-BDE0-D638B41BDCD0}" dt="2020-12-06T08:55:25.876" v="2" actId="1076"/>
      <pc:docMkLst>
        <pc:docMk/>
      </pc:docMkLst>
      <pc:sldChg chg="modSp">
        <pc:chgData name="SHREYA SHETTY3 - 70362019057" userId="S::shreya.shetty3@svkmmumbai.onmicrosoft.com::750f3de8-83dd-42f8-bd62-77732d7630b4" providerId="AD" clId="Web-{986CC852-3D78-4539-BDE0-D638B41BDCD0}" dt="2020-12-06T08:55:25.876" v="2" actId="1076"/>
        <pc:sldMkLst>
          <pc:docMk/>
          <pc:sldMk cId="0" sldId="267"/>
        </pc:sldMkLst>
        <pc:spChg chg="mod">
          <ac:chgData name="SHREYA SHETTY3 - 70362019057" userId="S::shreya.shetty3@svkmmumbai.onmicrosoft.com::750f3de8-83dd-42f8-bd62-77732d7630b4" providerId="AD" clId="Web-{986CC852-3D78-4539-BDE0-D638B41BDCD0}" dt="2020-12-06T08:55:25.876" v="2" actId="1076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3950" y="4019550"/>
            <a:ext cx="1905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1335881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6775" y="9525"/>
            <a:ext cx="238125" cy="1085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525"/>
            <a:ext cx="523875" cy="466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1975" y="5476875"/>
            <a:ext cx="514350" cy="1381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5325" y="9525"/>
            <a:ext cx="390525" cy="1733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886325"/>
            <a:ext cx="447675" cy="1952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00075" y="9525"/>
            <a:ext cx="809625" cy="40195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23975" y="4867275"/>
            <a:ext cx="974152" cy="1990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4825" y="9525"/>
            <a:ext cx="838200" cy="6838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6816" y="2032571"/>
            <a:ext cx="8278367" cy="141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" y="0"/>
            <a:ext cx="1164431" cy="2371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2825"/>
            <a:ext cx="219075" cy="6572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6275"/>
            <a:ext cx="238125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9075" y="4867275"/>
            <a:ext cx="983239" cy="1990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0691" y="0"/>
            <a:ext cx="535559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4775" y="5553075"/>
            <a:ext cx="504825" cy="1295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0025" y="9525"/>
            <a:ext cx="381000" cy="17240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39525" y="4867275"/>
            <a:ext cx="390525" cy="1981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105" y="986536"/>
            <a:ext cx="9749789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A83C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60"/>
              </a:spcBef>
            </a:pPr>
            <a:r>
              <a:rPr spc="-395" dirty="0"/>
              <a:t>SWOT </a:t>
            </a:r>
            <a:r>
              <a:rPr spc="-550" dirty="0"/>
              <a:t>ANALYSIS </a:t>
            </a:r>
            <a:r>
              <a:rPr spc="-370" dirty="0"/>
              <a:t>AND </a:t>
            </a:r>
            <a:r>
              <a:rPr spc="-395" dirty="0"/>
              <a:t>TOWS  </a:t>
            </a:r>
            <a:r>
              <a:rPr spc="-5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6816" y="3687698"/>
            <a:ext cx="15087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90" dirty="0">
                <a:solidFill>
                  <a:srgbClr val="FBCA88"/>
                </a:solidFill>
                <a:latin typeface="Arial"/>
                <a:cs typeface="Arial"/>
              </a:rPr>
              <a:t>UNIT</a:t>
            </a:r>
            <a:r>
              <a:rPr sz="3950" spc="-70" dirty="0">
                <a:solidFill>
                  <a:srgbClr val="FBCA88"/>
                </a:solidFill>
                <a:latin typeface="Arial"/>
                <a:cs typeface="Arial"/>
              </a:rPr>
              <a:t> </a:t>
            </a:r>
            <a:r>
              <a:rPr sz="3950" spc="-200" dirty="0">
                <a:solidFill>
                  <a:srgbClr val="FBCA88"/>
                </a:solidFill>
                <a:latin typeface="Arial"/>
                <a:cs typeface="Arial"/>
              </a:rPr>
              <a:t>–I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108966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696" y="-100642"/>
            <a:ext cx="10810875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6825" y="0"/>
            <a:ext cx="10829925" cy="6848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1194" y="2680017"/>
            <a:ext cx="174180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2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6600" spc="-4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986536"/>
            <a:ext cx="23545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5" dirty="0"/>
              <a:t>O</a:t>
            </a:r>
            <a:r>
              <a:rPr spc="-345" dirty="0"/>
              <a:t>B</a:t>
            </a:r>
            <a:r>
              <a:rPr spc="-295" dirty="0"/>
              <a:t>J</a:t>
            </a:r>
            <a:r>
              <a:rPr spc="-375" dirty="0"/>
              <a:t>E</a:t>
            </a:r>
            <a:r>
              <a:rPr spc="-305" dirty="0"/>
              <a:t>C</a:t>
            </a:r>
            <a:r>
              <a:rPr spc="-325" dirty="0"/>
              <a:t>T</a:t>
            </a:r>
            <a:r>
              <a:rPr spc="-60" dirty="0"/>
              <a:t>I</a:t>
            </a:r>
            <a:r>
              <a:rPr spc="90" dirty="0"/>
              <a:t>V</a:t>
            </a:r>
            <a:r>
              <a:rPr spc="-34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247775" y="1666874"/>
            <a:ext cx="10067925" cy="5191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04800"/>
            <a:ext cx="10563225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19125"/>
            <a:ext cx="9906000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0"/>
            <a:ext cx="108966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310" y="52551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775" y="13607"/>
            <a:ext cx="10944225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819B34069274BAE4C3F2D592309F5" ma:contentTypeVersion="8" ma:contentTypeDescription="Create a new document." ma:contentTypeScope="" ma:versionID="b57b661dc877ca7022fde901320b4982">
  <xsd:schema xmlns:xsd="http://www.w3.org/2001/XMLSchema" xmlns:xs="http://www.w3.org/2001/XMLSchema" xmlns:p="http://schemas.microsoft.com/office/2006/metadata/properties" xmlns:ns2="0fe8b6f7-013f-46e2-bbb4-3b04bd36085b" targetNamespace="http://schemas.microsoft.com/office/2006/metadata/properties" ma:root="true" ma:fieldsID="790842f702aad3c5548e095d3206d49c" ns2:_="">
    <xsd:import namespace="0fe8b6f7-013f-46e2-bbb4-3b04bd360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b6f7-013f-46e2-bbb4-3b04bd360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618B88-EB89-4064-834E-3AB86DF11718}"/>
</file>

<file path=customXml/itemProps2.xml><?xml version="1.0" encoding="utf-8"?>
<ds:datastoreItem xmlns:ds="http://schemas.openxmlformats.org/officeDocument/2006/customXml" ds:itemID="{9573A32E-F16C-4E3F-83A4-B93B1DBE99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BACA62-339B-483D-838E-BD6FC4735E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SWOT ANALYSIS AND TOWS 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 AND TOWS  ANALYSIS</dc:title>
  <cp:revision>6</cp:revision>
  <dcterms:created xsi:type="dcterms:W3CDTF">2020-11-29T08:58:32Z</dcterms:created>
  <dcterms:modified xsi:type="dcterms:W3CDTF">2020-12-06T16:42:04Z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2020-11-28T00:00:00Z</vt:filetime>
  </property>
  <property fmtid="{D5CDD505-2E9C-101B-9397-08002B2CF9AE}" pid="3" name="LastSaved">
    <vt:filetime>2020-11-29T00:00:00Z</vt:filetime>
  </property>
  <property fmtid="{D5CDD505-2E9C-101B-9397-08002B2CF9AE}" pid="4" name="ContentTypeId">
    <vt:lpwstr>0x010100050819B34069274BAE4C3F2D592309F5</vt:lpwstr>
  </property>
</Properties>
</file>