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73" r:id="rId5"/>
    <p:sldId id="280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F8A61-F754-43EC-A600-EC8310E396D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0DC71-DE97-4A76-B636-243BF16C2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8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0DC71-DE97-4A76-B636-243BF16C228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541400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0727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5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79448" y="2743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73807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5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68167" y="2743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462528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058411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651247" y="2743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3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3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3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247132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39967" y="2743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435852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30211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4571" y="2743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5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7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18931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90727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40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90727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90727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90727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90727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90727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90727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90727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1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3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90727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5">
                <a:moveTo>
                  <a:pt x="179831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1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3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79448" y="87020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40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40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273807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40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868167" y="87020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40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40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462528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058411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651247" y="87020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40">
                <a:moveTo>
                  <a:pt x="180593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3" y="358140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3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5247132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5839967" y="87020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40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40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435852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030211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624571" y="87020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5" h="358140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40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7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8218931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679448" y="1463039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273807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4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68167" y="1463039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462528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058411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651247" y="1463039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180593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3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3" y="0"/>
                </a:lnTo>
                <a:close/>
              </a:path>
            </a:pathLst>
          </a:custGeom>
          <a:solidFill>
            <a:srgbClr val="ADB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247132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3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839967" y="1463039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8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435852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1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1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030211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624571" y="1463039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4">
                <a:moveTo>
                  <a:pt x="180594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4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7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8218931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679448" y="205892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39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2273807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2868167" y="205892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39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462528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058411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3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651247" y="205892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3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3" y="358139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5839967" y="205892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39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8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435852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1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030211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7624571" y="205892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5" h="358139">
                <a:moveTo>
                  <a:pt x="180594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4" y="358139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7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8218931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679448" y="265328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2868167" y="265328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3462528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058411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651247" y="265328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247132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839967" y="265328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4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6435852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7030211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624571" y="265328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4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8218931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679448" y="324764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2273807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2868167" y="324764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3462528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058411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4651247" y="324764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839967" y="324764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435852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030211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7624571" y="324764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8218931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679448" y="384200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4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2273807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2868167" y="384200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4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3462528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4651247" y="384200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4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5247132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5839967" y="384200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4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435852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ADB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7030211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7624571" y="384200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4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8218931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679448" y="443636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2273807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4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3462528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4058411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ADB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4651247" y="443636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5247132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3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5839967" y="443636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4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8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6435852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1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1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030211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624571" y="443636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4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4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8218931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1679448" y="5626608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4" y="0"/>
                </a:moveTo>
                <a:lnTo>
                  <a:pt x="132600" y="6396"/>
                </a:lnTo>
                <a:lnTo>
                  <a:pt x="89464" y="24448"/>
                </a:lnTo>
                <a:lnTo>
                  <a:pt x="52911" y="52449"/>
                </a:lnTo>
                <a:lnTo>
                  <a:pt x="24666" y="88691"/>
                </a:lnTo>
                <a:lnTo>
                  <a:pt x="6454" y="131467"/>
                </a:lnTo>
                <a:lnTo>
                  <a:pt x="0" y="179069"/>
                </a:lnTo>
                <a:lnTo>
                  <a:pt x="6454" y="226672"/>
                </a:lnTo>
                <a:lnTo>
                  <a:pt x="24666" y="269448"/>
                </a:lnTo>
                <a:lnTo>
                  <a:pt x="52911" y="305690"/>
                </a:lnTo>
                <a:lnTo>
                  <a:pt x="89464" y="333691"/>
                </a:lnTo>
                <a:lnTo>
                  <a:pt x="132600" y="351743"/>
                </a:lnTo>
                <a:lnTo>
                  <a:pt x="180594" y="358139"/>
                </a:lnTo>
                <a:lnTo>
                  <a:pt x="228587" y="351743"/>
                </a:lnTo>
                <a:lnTo>
                  <a:pt x="271723" y="333691"/>
                </a:lnTo>
                <a:lnTo>
                  <a:pt x="308276" y="305690"/>
                </a:lnTo>
                <a:lnTo>
                  <a:pt x="336521" y="269448"/>
                </a:lnTo>
                <a:lnTo>
                  <a:pt x="354733" y="226672"/>
                </a:lnTo>
                <a:lnTo>
                  <a:pt x="361188" y="179069"/>
                </a:lnTo>
                <a:lnTo>
                  <a:pt x="354733" y="131467"/>
                </a:lnTo>
                <a:lnTo>
                  <a:pt x="336521" y="88691"/>
                </a:lnTo>
                <a:lnTo>
                  <a:pt x="308276" y="52449"/>
                </a:lnTo>
                <a:lnTo>
                  <a:pt x="271723" y="24448"/>
                </a:lnTo>
                <a:lnTo>
                  <a:pt x="228587" y="6396"/>
                </a:lnTo>
                <a:lnTo>
                  <a:pt x="180594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2273807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4" h="358139">
                <a:moveTo>
                  <a:pt x="179831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1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4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1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868167" y="5626608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4" y="0"/>
                </a:moveTo>
                <a:lnTo>
                  <a:pt x="132600" y="6396"/>
                </a:lnTo>
                <a:lnTo>
                  <a:pt x="89464" y="24448"/>
                </a:lnTo>
                <a:lnTo>
                  <a:pt x="52911" y="52449"/>
                </a:lnTo>
                <a:lnTo>
                  <a:pt x="24666" y="88691"/>
                </a:lnTo>
                <a:lnTo>
                  <a:pt x="6454" y="131467"/>
                </a:lnTo>
                <a:lnTo>
                  <a:pt x="0" y="179069"/>
                </a:lnTo>
                <a:lnTo>
                  <a:pt x="6454" y="226672"/>
                </a:lnTo>
                <a:lnTo>
                  <a:pt x="24666" y="269448"/>
                </a:lnTo>
                <a:lnTo>
                  <a:pt x="52911" y="305690"/>
                </a:lnTo>
                <a:lnTo>
                  <a:pt x="89464" y="333691"/>
                </a:lnTo>
                <a:lnTo>
                  <a:pt x="132600" y="351743"/>
                </a:lnTo>
                <a:lnTo>
                  <a:pt x="180594" y="358139"/>
                </a:lnTo>
                <a:lnTo>
                  <a:pt x="228587" y="351743"/>
                </a:lnTo>
                <a:lnTo>
                  <a:pt x="271723" y="333691"/>
                </a:lnTo>
                <a:lnTo>
                  <a:pt x="308276" y="305690"/>
                </a:lnTo>
                <a:lnTo>
                  <a:pt x="336521" y="269448"/>
                </a:lnTo>
                <a:lnTo>
                  <a:pt x="354733" y="226672"/>
                </a:lnTo>
                <a:lnTo>
                  <a:pt x="361188" y="179069"/>
                </a:lnTo>
                <a:lnTo>
                  <a:pt x="354733" y="131467"/>
                </a:lnTo>
                <a:lnTo>
                  <a:pt x="336521" y="88691"/>
                </a:lnTo>
                <a:lnTo>
                  <a:pt x="308276" y="52449"/>
                </a:lnTo>
                <a:lnTo>
                  <a:pt x="271723" y="24448"/>
                </a:lnTo>
                <a:lnTo>
                  <a:pt x="228587" y="6396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3462528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2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3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2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4058411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2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3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4651247" y="5626608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3" y="0"/>
                </a:moveTo>
                <a:lnTo>
                  <a:pt x="132600" y="6396"/>
                </a:lnTo>
                <a:lnTo>
                  <a:pt x="89464" y="24448"/>
                </a:lnTo>
                <a:lnTo>
                  <a:pt x="52911" y="52449"/>
                </a:lnTo>
                <a:lnTo>
                  <a:pt x="24666" y="88691"/>
                </a:lnTo>
                <a:lnTo>
                  <a:pt x="6454" y="131467"/>
                </a:lnTo>
                <a:lnTo>
                  <a:pt x="0" y="179069"/>
                </a:lnTo>
                <a:lnTo>
                  <a:pt x="6454" y="226672"/>
                </a:lnTo>
                <a:lnTo>
                  <a:pt x="24666" y="269448"/>
                </a:lnTo>
                <a:lnTo>
                  <a:pt x="52911" y="305690"/>
                </a:lnTo>
                <a:lnTo>
                  <a:pt x="89464" y="333691"/>
                </a:lnTo>
                <a:lnTo>
                  <a:pt x="132600" y="351743"/>
                </a:lnTo>
                <a:lnTo>
                  <a:pt x="180593" y="358139"/>
                </a:lnTo>
                <a:lnTo>
                  <a:pt x="228587" y="351743"/>
                </a:lnTo>
                <a:lnTo>
                  <a:pt x="271723" y="333691"/>
                </a:lnTo>
                <a:lnTo>
                  <a:pt x="308276" y="305690"/>
                </a:lnTo>
                <a:lnTo>
                  <a:pt x="336521" y="269448"/>
                </a:lnTo>
                <a:lnTo>
                  <a:pt x="354733" y="226672"/>
                </a:lnTo>
                <a:lnTo>
                  <a:pt x="361188" y="179069"/>
                </a:lnTo>
                <a:lnTo>
                  <a:pt x="354733" y="131467"/>
                </a:lnTo>
                <a:lnTo>
                  <a:pt x="336521" y="88691"/>
                </a:lnTo>
                <a:lnTo>
                  <a:pt x="308276" y="52449"/>
                </a:lnTo>
                <a:lnTo>
                  <a:pt x="271723" y="24448"/>
                </a:lnTo>
                <a:lnTo>
                  <a:pt x="228587" y="6396"/>
                </a:lnTo>
                <a:lnTo>
                  <a:pt x="1805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5247132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1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3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5839967" y="5626608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4" h="358139">
                <a:moveTo>
                  <a:pt x="180594" y="0"/>
                </a:moveTo>
                <a:lnTo>
                  <a:pt x="132600" y="6396"/>
                </a:lnTo>
                <a:lnTo>
                  <a:pt x="89464" y="24448"/>
                </a:lnTo>
                <a:lnTo>
                  <a:pt x="52911" y="52449"/>
                </a:lnTo>
                <a:lnTo>
                  <a:pt x="24666" y="88691"/>
                </a:lnTo>
                <a:lnTo>
                  <a:pt x="6454" y="131467"/>
                </a:lnTo>
                <a:lnTo>
                  <a:pt x="0" y="179069"/>
                </a:lnTo>
                <a:lnTo>
                  <a:pt x="6454" y="226672"/>
                </a:lnTo>
                <a:lnTo>
                  <a:pt x="24666" y="269448"/>
                </a:lnTo>
                <a:lnTo>
                  <a:pt x="52911" y="305690"/>
                </a:lnTo>
                <a:lnTo>
                  <a:pt x="89464" y="333691"/>
                </a:lnTo>
                <a:lnTo>
                  <a:pt x="132600" y="351743"/>
                </a:lnTo>
                <a:lnTo>
                  <a:pt x="180594" y="358139"/>
                </a:lnTo>
                <a:lnTo>
                  <a:pt x="228587" y="351743"/>
                </a:lnTo>
                <a:lnTo>
                  <a:pt x="271723" y="333691"/>
                </a:lnTo>
                <a:lnTo>
                  <a:pt x="308276" y="305690"/>
                </a:lnTo>
                <a:lnTo>
                  <a:pt x="336521" y="269448"/>
                </a:lnTo>
                <a:lnTo>
                  <a:pt x="354733" y="226672"/>
                </a:lnTo>
                <a:lnTo>
                  <a:pt x="361188" y="179069"/>
                </a:lnTo>
                <a:lnTo>
                  <a:pt x="354733" y="131467"/>
                </a:lnTo>
                <a:lnTo>
                  <a:pt x="336521" y="88691"/>
                </a:lnTo>
                <a:lnTo>
                  <a:pt x="308276" y="52449"/>
                </a:lnTo>
                <a:lnTo>
                  <a:pt x="271723" y="24448"/>
                </a:lnTo>
                <a:lnTo>
                  <a:pt x="228587" y="6396"/>
                </a:lnTo>
                <a:lnTo>
                  <a:pt x="18059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6435852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1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1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4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7030211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2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4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624571" y="5626608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5" h="358139">
                <a:moveTo>
                  <a:pt x="180594" y="0"/>
                </a:moveTo>
                <a:lnTo>
                  <a:pt x="132600" y="6396"/>
                </a:lnTo>
                <a:lnTo>
                  <a:pt x="89464" y="24448"/>
                </a:lnTo>
                <a:lnTo>
                  <a:pt x="52911" y="52449"/>
                </a:lnTo>
                <a:lnTo>
                  <a:pt x="24666" y="88691"/>
                </a:lnTo>
                <a:lnTo>
                  <a:pt x="6454" y="131467"/>
                </a:lnTo>
                <a:lnTo>
                  <a:pt x="0" y="179069"/>
                </a:lnTo>
                <a:lnTo>
                  <a:pt x="6454" y="226672"/>
                </a:lnTo>
                <a:lnTo>
                  <a:pt x="24666" y="269448"/>
                </a:lnTo>
                <a:lnTo>
                  <a:pt x="52911" y="305690"/>
                </a:lnTo>
                <a:lnTo>
                  <a:pt x="89464" y="333691"/>
                </a:lnTo>
                <a:lnTo>
                  <a:pt x="132600" y="351743"/>
                </a:lnTo>
                <a:lnTo>
                  <a:pt x="180594" y="358139"/>
                </a:lnTo>
                <a:lnTo>
                  <a:pt x="228587" y="351743"/>
                </a:lnTo>
                <a:lnTo>
                  <a:pt x="271723" y="333691"/>
                </a:lnTo>
                <a:lnTo>
                  <a:pt x="308276" y="305690"/>
                </a:lnTo>
                <a:lnTo>
                  <a:pt x="336521" y="269448"/>
                </a:lnTo>
                <a:lnTo>
                  <a:pt x="354733" y="226672"/>
                </a:lnTo>
                <a:lnTo>
                  <a:pt x="361187" y="179069"/>
                </a:lnTo>
                <a:lnTo>
                  <a:pt x="354733" y="131467"/>
                </a:lnTo>
                <a:lnTo>
                  <a:pt x="336521" y="88691"/>
                </a:lnTo>
                <a:lnTo>
                  <a:pt x="308276" y="52449"/>
                </a:lnTo>
                <a:lnTo>
                  <a:pt x="271723" y="24448"/>
                </a:lnTo>
                <a:lnTo>
                  <a:pt x="228587" y="6396"/>
                </a:lnTo>
                <a:lnTo>
                  <a:pt x="18059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218931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2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4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1679448" y="6219444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4" y="0"/>
                </a:moveTo>
                <a:lnTo>
                  <a:pt x="132600" y="6450"/>
                </a:lnTo>
                <a:lnTo>
                  <a:pt x="89464" y="24654"/>
                </a:lnTo>
                <a:lnTo>
                  <a:pt x="52911" y="52892"/>
                </a:lnTo>
                <a:lnTo>
                  <a:pt x="24666" y="89441"/>
                </a:lnTo>
                <a:lnTo>
                  <a:pt x="6454" y="132582"/>
                </a:lnTo>
                <a:lnTo>
                  <a:pt x="0" y="180593"/>
                </a:lnTo>
                <a:lnTo>
                  <a:pt x="6454" y="228600"/>
                </a:lnTo>
                <a:lnTo>
                  <a:pt x="24666" y="271740"/>
                </a:lnTo>
                <a:lnTo>
                  <a:pt x="52911" y="308290"/>
                </a:lnTo>
                <a:lnTo>
                  <a:pt x="89464" y="336530"/>
                </a:lnTo>
                <a:lnTo>
                  <a:pt x="132600" y="354736"/>
                </a:lnTo>
                <a:lnTo>
                  <a:pt x="180594" y="361187"/>
                </a:lnTo>
                <a:lnTo>
                  <a:pt x="228587" y="354736"/>
                </a:lnTo>
                <a:lnTo>
                  <a:pt x="271723" y="336530"/>
                </a:lnTo>
                <a:lnTo>
                  <a:pt x="308276" y="308290"/>
                </a:lnTo>
                <a:lnTo>
                  <a:pt x="336521" y="271740"/>
                </a:lnTo>
                <a:lnTo>
                  <a:pt x="354733" y="228600"/>
                </a:lnTo>
                <a:lnTo>
                  <a:pt x="361188" y="180593"/>
                </a:lnTo>
                <a:lnTo>
                  <a:pt x="354733" y="132582"/>
                </a:lnTo>
                <a:lnTo>
                  <a:pt x="336521" y="89441"/>
                </a:lnTo>
                <a:lnTo>
                  <a:pt x="308276" y="52892"/>
                </a:lnTo>
                <a:lnTo>
                  <a:pt x="271723" y="24654"/>
                </a:lnTo>
                <a:lnTo>
                  <a:pt x="228587" y="6450"/>
                </a:lnTo>
                <a:lnTo>
                  <a:pt x="18059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2868167" y="6219444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4" y="0"/>
                </a:moveTo>
                <a:lnTo>
                  <a:pt x="132600" y="6450"/>
                </a:lnTo>
                <a:lnTo>
                  <a:pt x="89464" y="24654"/>
                </a:lnTo>
                <a:lnTo>
                  <a:pt x="52911" y="52892"/>
                </a:lnTo>
                <a:lnTo>
                  <a:pt x="24666" y="89441"/>
                </a:lnTo>
                <a:lnTo>
                  <a:pt x="6454" y="132582"/>
                </a:lnTo>
                <a:lnTo>
                  <a:pt x="0" y="180593"/>
                </a:lnTo>
                <a:lnTo>
                  <a:pt x="6454" y="228600"/>
                </a:lnTo>
                <a:lnTo>
                  <a:pt x="24666" y="271740"/>
                </a:lnTo>
                <a:lnTo>
                  <a:pt x="52911" y="308290"/>
                </a:lnTo>
                <a:lnTo>
                  <a:pt x="89464" y="336530"/>
                </a:lnTo>
                <a:lnTo>
                  <a:pt x="132600" y="354736"/>
                </a:lnTo>
                <a:lnTo>
                  <a:pt x="180594" y="361187"/>
                </a:lnTo>
                <a:lnTo>
                  <a:pt x="228587" y="354736"/>
                </a:lnTo>
                <a:lnTo>
                  <a:pt x="271723" y="336530"/>
                </a:lnTo>
                <a:lnTo>
                  <a:pt x="308276" y="308290"/>
                </a:lnTo>
                <a:lnTo>
                  <a:pt x="336521" y="271740"/>
                </a:lnTo>
                <a:lnTo>
                  <a:pt x="354733" y="228600"/>
                </a:lnTo>
                <a:lnTo>
                  <a:pt x="361188" y="180593"/>
                </a:lnTo>
                <a:lnTo>
                  <a:pt x="354733" y="132582"/>
                </a:lnTo>
                <a:lnTo>
                  <a:pt x="336521" y="89441"/>
                </a:lnTo>
                <a:lnTo>
                  <a:pt x="308276" y="52892"/>
                </a:lnTo>
                <a:lnTo>
                  <a:pt x="271723" y="24654"/>
                </a:lnTo>
                <a:lnTo>
                  <a:pt x="228587" y="6450"/>
                </a:lnTo>
                <a:lnTo>
                  <a:pt x="180594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3462528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2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3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4058411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2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3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651247" y="6219444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3" y="0"/>
                </a:moveTo>
                <a:lnTo>
                  <a:pt x="132600" y="6450"/>
                </a:lnTo>
                <a:lnTo>
                  <a:pt x="89464" y="24654"/>
                </a:lnTo>
                <a:lnTo>
                  <a:pt x="52911" y="52892"/>
                </a:lnTo>
                <a:lnTo>
                  <a:pt x="24666" y="89441"/>
                </a:lnTo>
                <a:lnTo>
                  <a:pt x="6454" y="132582"/>
                </a:lnTo>
                <a:lnTo>
                  <a:pt x="0" y="180593"/>
                </a:lnTo>
                <a:lnTo>
                  <a:pt x="6454" y="228600"/>
                </a:lnTo>
                <a:lnTo>
                  <a:pt x="24666" y="271740"/>
                </a:lnTo>
                <a:lnTo>
                  <a:pt x="52911" y="308290"/>
                </a:lnTo>
                <a:lnTo>
                  <a:pt x="89464" y="336530"/>
                </a:lnTo>
                <a:lnTo>
                  <a:pt x="132600" y="354736"/>
                </a:lnTo>
                <a:lnTo>
                  <a:pt x="180593" y="361187"/>
                </a:lnTo>
                <a:lnTo>
                  <a:pt x="228587" y="354736"/>
                </a:lnTo>
                <a:lnTo>
                  <a:pt x="271723" y="336530"/>
                </a:lnTo>
                <a:lnTo>
                  <a:pt x="308276" y="308290"/>
                </a:lnTo>
                <a:lnTo>
                  <a:pt x="336521" y="271740"/>
                </a:lnTo>
                <a:lnTo>
                  <a:pt x="354733" y="228600"/>
                </a:lnTo>
                <a:lnTo>
                  <a:pt x="361188" y="180593"/>
                </a:lnTo>
                <a:lnTo>
                  <a:pt x="354733" y="132582"/>
                </a:lnTo>
                <a:lnTo>
                  <a:pt x="336521" y="89441"/>
                </a:lnTo>
                <a:lnTo>
                  <a:pt x="308276" y="52892"/>
                </a:lnTo>
                <a:lnTo>
                  <a:pt x="271723" y="24654"/>
                </a:lnTo>
                <a:lnTo>
                  <a:pt x="228587" y="6450"/>
                </a:lnTo>
                <a:lnTo>
                  <a:pt x="18059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5247132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1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1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3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5839967" y="6219444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4" h="361315">
                <a:moveTo>
                  <a:pt x="180594" y="0"/>
                </a:moveTo>
                <a:lnTo>
                  <a:pt x="132600" y="6450"/>
                </a:lnTo>
                <a:lnTo>
                  <a:pt x="89464" y="24654"/>
                </a:lnTo>
                <a:lnTo>
                  <a:pt x="52911" y="52892"/>
                </a:lnTo>
                <a:lnTo>
                  <a:pt x="24666" y="89441"/>
                </a:lnTo>
                <a:lnTo>
                  <a:pt x="6454" y="132582"/>
                </a:lnTo>
                <a:lnTo>
                  <a:pt x="0" y="180593"/>
                </a:lnTo>
                <a:lnTo>
                  <a:pt x="6454" y="228600"/>
                </a:lnTo>
                <a:lnTo>
                  <a:pt x="24666" y="271740"/>
                </a:lnTo>
                <a:lnTo>
                  <a:pt x="52911" y="308290"/>
                </a:lnTo>
                <a:lnTo>
                  <a:pt x="89464" y="336530"/>
                </a:lnTo>
                <a:lnTo>
                  <a:pt x="132600" y="354736"/>
                </a:lnTo>
                <a:lnTo>
                  <a:pt x="180594" y="361187"/>
                </a:lnTo>
                <a:lnTo>
                  <a:pt x="228587" y="354736"/>
                </a:lnTo>
                <a:lnTo>
                  <a:pt x="271723" y="336530"/>
                </a:lnTo>
                <a:lnTo>
                  <a:pt x="308276" y="308290"/>
                </a:lnTo>
                <a:lnTo>
                  <a:pt x="336521" y="271740"/>
                </a:lnTo>
                <a:lnTo>
                  <a:pt x="354733" y="228600"/>
                </a:lnTo>
                <a:lnTo>
                  <a:pt x="361188" y="180593"/>
                </a:lnTo>
                <a:lnTo>
                  <a:pt x="354733" y="132582"/>
                </a:lnTo>
                <a:lnTo>
                  <a:pt x="336521" y="89441"/>
                </a:lnTo>
                <a:lnTo>
                  <a:pt x="308276" y="52892"/>
                </a:lnTo>
                <a:lnTo>
                  <a:pt x="271723" y="24654"/>
                </a:lnTo>
                <a:lnTo>
                  <a:pt x="228587" y="6450"/>
                </a:lnTo>
                <a:lnTo>
                  <a:pt x="180594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435852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1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1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4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030211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2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4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7624571" y="6219444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5">
                <a:moveTo>
                  <a:pt x="180594" y="0"/>
                </a:moveTo>
                <a:lnTo>
                  <a:pt x="132600" y="6450"/>
                </a:lnTo>
                <a:lnTo>
                  <a:pt x="89464" y="24654"/>
                </a:lnTo>
                <a:lnTo>
                  <a:pt x="52911" y="52892"/>
                </a:lnTo>
                <a:lnTo>
                  <a:pt x="24666" y="89441"/>
                </a:lnTo>
                <a:lnTo>
                  <a:pt x="6454" y="132582"/>
                </a:lnTo>
                <a:lnTo>
                  <a:pt x="0" y="180593"/>
                </a:lnTo>
                <a:lnTo>
                  <a:pt x="6454" y="228600"/>
                </a:lnTo>
                <a:lnTo>
                  <a:pt x="24666" y="271740"/>
                </a:lnTo>
                <a:lnTo>
                  <a:pt x="52911" y="308290"/>
                </a:lnTo>
                <a:lnTo>
                  <a:pt x="89464" y="336530"/>
                </a:lnTo>
                <a:lnTo>
                  <a:pt x="132600" y="354736"/>
                </a:lnTo>
                <a:lnTo>
                  <a:pt x="180594" y="361187"/>
                </a:lnTo>
                <a:lnTo>
                  <a:pt x="228587" y="354736"/>
                </a:lnTo>
                <a:lnTo>
                  <a:pt x="271723" y="336530"/>
                </a:lnTo>
                <a:lnTo>
                  <a:pt x="308276" y="308290"/>
                </a:lnTo>
                <a:lnTo>
                  <a:pt x="336521" y="271740"/>
                </a:lnTo>
                <a:lnTo>
                  <a:pt x="354733" y="228600"/>
                </a:lnTo>
                <a:lnTo>
                  <a:pt x="361187" y="180593"/>
                </a:lnTo>
                <a:lnTo>
                  <a:pt x="354733" y="132582"/>
                </a:lnTo>
                <a:lnTo>
                  <a:pt x="336521" y="89441"/>
                </a:lnTo>
                <a:lnTo>
                  <a:pt x="308276" y="52892"/>
                </a:lnTo>
                <a:lnTo>
                  <a:pt x="271723" y="24654"/>
                </a:lnTo>
                <a:lnTo>
                  <a:pt x="228587" y="6450"/>
                </a:lnTo>
                <a:lnTo>
                  <a:pt x="180594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8218931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2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4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2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1173480" y="3383279"/>
            <a:ext cx="6716395" cy="1529080"/>
          </a:xfrm>
          <a:custGeom>
            <a:avLst/>
            <a:gdLst/>
            <a:ahLst/>
            <a:cxnLst/>
            <a:rect l="l" t="t" r="r" b="b"/>
            <a:pathLst>
              <a:path w="6716395" h="1529079">
                <a:moveTo>
                  <a:pt x="6716268" y="0"/>
                </a:moveTo>
                <a:lnTo>
                  <a:pt x="0" y="0"/>
                </a:lnTo>
                <a:lnTo>
                  <a:pt x="0" y="1528572"/>
                </a:lnTo>
                <a:lnTo>
                  <a:pt x="6716268" y="1528572"/>
                </a:lnTo>
                <a:lnTo>
                  <a:pt x="6716268" y="0"/>
                </a:lnTo>
                <a:close/>
              </a:path>
            </a:pathLst>
          </a:custGeom>
          <a:solidFill>
            <a:srgbClr val="FFFFFF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37831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77556" y="274320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3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3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70392" y="274320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5">
                <a:moveTo>
                  <a:pt x="180593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3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7" y="180593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037831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77556" y="87020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40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40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0392" y="87020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5" h="358140">
                <a:moveTo>
                  <a:pt x="180593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3" y="358140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7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37831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877556" y="1463039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4">
                <a:moveTo>
                  <a:pt x="179832" y="0"/>
                </a:moveTo>
                <a:lnTo>
                  <a:pt x="132027" y="6454"/>
                </a:lnTo>
                <a:lnTo>
                  <a:pt x="89069" y="24666"/>
                </a:lnTo>
                <a:lnTo>
                  <a:pt x="52673" y="52911"/>
                </a:lnTo>
                <a:lnTo>
                  <a:pt x="24553" y="89464"/>
                </a:lnTo>
                <a:lnTo>
                  <a:pt x="6424" y="132600"/>
                </a:lnTo>
                <a:lnTo>
                  <a:pt x="0" y="180594"/>
                </a:lnTo>
                <a:lnTo>
                  <a:pt x="6424" y="228587"/>
                </a:lnTo>
                <a:lnTo>
                  <a:pt x="24553" y="271723"/>
                </a:lnTo>
                <a:lnTo>
                  <a:pt x="52673" y="308276"/>
                </a:lnTo>
                <a:lnTo>
                  <a:pt x="89069" y="336521"/>
                </a:lnTo>
                <a:lnTo>
                  <a:pt x="132027" y="354733"/>
                </a:lnTo>
                <a:lnTo>
                  <a:pt x="179832" y="361188"/>
                </a:lnTo>
                <a:lnTo>
                  <a:pt x="227636" y="354733"/>
                </a:lnTo>
                <a:lnTo>
                  <a:pt x="270594" y="336521"/>
                </a:lnTo>
                <a:lnTo>
                  <a:pt x="306990" y="308276"/>
                </a:lnTo>
                <a:lnTo>
                  <a:pt x="335110" y="271723"/>
                </a:lnTo>
                <a:lnTo>
                  <a:pt x="353239" y="228587"/>
                </a:lnTo>
                <a:lnTo>
                  <a:pt x="359664" y="180594"/>
                </a:lnTo>
                <a:lnTo>
                  <a:pt x="353239" y="132600"/>
                </a:lnTo>
                <a:lnTo>
                  <a:pt x="335110" y="89464"/>
                </a:lnTo>
                <a:lnTo>
                  <a:pt x="306990" y="52911"/>
                </a:lnTo>
                <a:lnTo>
                  <a:pt x="270594" y="24666"/>
                </a:lnTo>
                <a:lnTo>
                  <a:pt x="227636" y="6454"/>
                </a:lnTo>
                <a:lnTo>
                  <a:pt x="17983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70392" y="1463039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4">
                <a:moveTo>
                  <a:pt x="180593" y="0"/>
                </a:move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4"/>
                </a:lnTo>
                <a:lnTo>
                  <a:pt x="6454" y="228587"/>
                </a:lnTo>
                <a:lnTo>
                  <a:pt x="24666" y="271723"/>
                </a:lnTo>
                <a:lnTo>
                  <a:pt x="52911" y="308276"/>
                </a:lnTo>
                <a:lnTo>
                  <a:pt x="89464" y="336521"/>
                </a:lnTo>
                <a:lnTo>
                  <a:pt x="132600" y="354733"/>
                </a:lnTo>
                <a:lnTo>
                  <a:pt x="180593" y="361188"/>
                </a:lnTo>
                <a:lnTo>
                  <a:pt x="228587" y="354733"/>
                </a:lnTo>
                <a:lnTo>
                  <a:pt x="271723" y="336521"/>
                </a:lnTo>
                <a:lnTo>
                  <a:pt x="308276" y="308276"/>
                </a:lnTo>
                <a:lnTo>
                  <a:pt x="336521" y="271723"/>
                </a:lnTo>
                <a:lnTo>
                  <a:pt x="354733" y="228587"/>
                </a:lnTo>
                <a:lnTo>
                  <a:pt x="361187" y="180594"/>
                </a:lnTo>
                <a:lnTo>
                  <a:pt x="354733" y="132600"/>
                </a:lnTo>
                <a:lnTo>
                  <a:pt x="336521" y="89464"/>
                </a:lnTo>
                <a:lnTo>
                  <a:pt x="308276" y="52911"/>
                </a:lnTo>
                <a:lnTo>
                  <a:pt x="271723" y="24666"/>
                </a:lnTo>
                <a:lnTo>
                  <a:pt x="228587" y="6454"/>
                </a:lnTo>
                <a:lnTo>
                  <a:pt x="18059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037831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877556" y="2058923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4"/>
                </a:lnTo>
                <a:lnTo>
                  <a:pt x="89069" y="24440"/>
                </a:lnTo>
                <a:lnTo>
                  <a:pt x="52673" y="52435"/>
                </a:lnTo>
                <a:lnTo>
                  <a:pt x="24553" y="88674"/>
                </a:lnTo>
                <a:lnTo>
                  <a:pt x="6424" y="131453"/>
                </a:lnTo>
                <a:lnTo>
                  <a:pt x="0" y="179070"/>
                </a:lnTo>
                <a:lnTo>
                  <a:pt x="6424" y="226686"/>
                </a:lnTo>
                <a:lnTo>
                  <a:pt x="24553" y="269465"/>
                </a:lnTo>
                <a:lnTo>
                  <a:pt x="52673" y="305704"/>
                </a:lnTo>
                <a:lnTo>
                  <a:pt x="89069" y="333699"/>
                </a:lnTo>
                <a:lnTo>
                  <a:pt x="132027" y="351745"/>
                </a:lnTo>
                <a:lnTo>
                  <a:pt x="179832" y="358139"/>
                </a:lnTo>
                <a:lnTo>
                  <a:pt x="227636" y="351745"/>
                </a:lnTo>
                <a:lnTo>
                  <a:pt x="270594" y="333699"/>
                </a:lnTo>
                <a:lnTo>
                  <a:pt x="306990" y="305704"/>
                </a:lnTo>
                <a:lnTo>
                  <a:pt x="335110" y="269465"/>
                </a:lnTo>
                <a:lnTo>
                  <a:pt x="353239" y="226686"/>
                </a:lnTo>
                <a:lnTo>
                  <a:pt x="359664" y="179070"/>
                </a:lnTo>
                <a:lnTo>
                  <a:pt x="353239" y="131453"/>
                </a:lnTo>
                <a:lnTo>
                  <a:pt x="335110" y="88674"/>
                </a:lnTo>
                <a:lnTo>
                  <a:pt x="306990" y="52435"/>
                </a:lnTo>
                <a:lnTo>
                  <a:pt x="270594" y="24440"/>
                </a:lnTo>
                <a:lnTo>
                  <a:pt x="227636" y="6394"/>
                </a:lnTo>
                <a:lnTo>
                  <a:pt x="17983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0392" y="2058923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5" h="358139">
                <a:moveTo>
                  <a:pt x="180593" y="0"/>
                </a:moveTo>
                <a:lnTo>
                  <a:pt x="132600" y="6394"/>
                </a:lnTo>
                <a:lnTo>
                  <a:pt x="89464" y="24440"/>
                </a:lnTo>
                <a:lnTo>
                  <a:pt x="52911" y="52435"/>
                </a:lnTo>
                <a:lnTo>
                  <a:pt x="24666" y="88674"/>
                </a:lnTo>
                <a:lnTo>
                  <a:pt x="6454" y="131453"/>
                </a:lnTo>
                <a:lnTo>
                  <a:pt x="0" y="179070"/>
                </a:lnTo>
                <a:lnTo>
                  <a:pt x="6454" y="226686"/>
                </a:lnTo>
                <a:lnTo>
                  <a:pt x="24666" y="269465"/>
                </a:lnTo>
                <a:lnTo>
                  <a:pt x="52911" y="305704"/>
                </a:lnTo>
                <a:lnTo>
                  <a:pt x="89464" y="333699"/>
                </a:lnTo>
                <a:lnTo>
                  <a:pt x="132600" y="351745"/>
                </a:lnTo>
                <a:lnTo>
                  <a:pt x="180593" y="358139"/>
                </a:lnTo>
                <a:lnTo>
                  <a:pt x="228587" y="351745"/>
                </a:lnTo>
                <a:lnTo>
                  <a:pt x="271723" y="333699"/>
                </a:lnTo>
                <a:lnTo>
                  <a:pt x="308276" y="305704"/>
                </a:lnTo>
                <a:lnTo>
                  <a:pt x="336521" y="269465"/>
                </a:lnTo>
                <a:lnTo>
                  <a:pt x="354733" y="226686"/>
                </a:lnTo>
                <a:lnTo>
                  <a:pt x="361187" y="179070"/>
                </a:lnTo>
                <a:lnTo>
                  <a:pt x="354733" y="131453"/>
                </a:lnTo>
                <a:lnTo>
                  <a:pt x="336521" y="88674"/>
                </a:lnTo>
                <a:lnTo>
                  <a:pt x="308276" y="52435"/>
                </a:lnTo>
                <a:lnTo>
                  <a:pt x="271723" y="24440"/>
                </a:lnTo>
                <a:lnTo>
                  <a:pt x="228587" y="6394"/>
                </a:lnTo>
                <a:lnTo>
                  <a:pt x="180593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037831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877556" y="265328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4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470392" y="265328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4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037831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7877556" y="324764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70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470392" y="324764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037831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ADB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877556" y="3842003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2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4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2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470392" y="3842003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2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4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2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037831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877556" y="4436364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179832" y="0"/>
                </a:moveTo>
                <a:lnTo>
                  <a:pt x="132027" y="6424"/>
                </a:lnTo>
                <a:lnTo>
                  <a:pt x="89069" y="24553"/>
                </a:lnTo>
                <a:lnTo>
                  <a:pt x="52673" y="52673"/>
                </a:lnTo>
                <a:lnTo>
                  <a:pt x="24553" y="89069"/>
                </a:lnTo>
                <a:lnTo>
                  <a:pt x="6424" y="132027"/>
                </a:lnTo>
                <a:lnTo>
                  <a:pt x="0" y="179831"/>
                </a:lnTo>
                <a:lnTo>
                  <a:pt x="6424" y="227636"/>
                </a:lnTo>
                <a:lnTo>
                  <a:pt x="24553" y="270594"/>
                </a:lnTo>
                <a:lnTo>
                  <a:pt x="52673" y="306990"/>
                </a:lnTo>
                <a:lnTo>
                  <a:pt x="89069" y="335110"/>
                </a:lnTo>
                <a:lnTo>
                  <a:pt x="132027" y="353239"/>
                </a:lnTo>
                <a:lnTo>
                  <a:pt x="179832" y="359663"/>
                </a:lnTo>
                <a:lnTo>
                  <a:pt x="227636" y="353239"/>
                </a:lnTo>
                <a:lnTo>
                  <a:pt x="270594" y="335110"/>
                </a:lnTo>
                <a:lnTo>
                  <a:pt x="306990" y="306990"/>
                </a:lnTo>
                <a:lnTo>
                  <a:pt x="335110" y="270594"/>
                </a:lnTo>
                <a:lnTo>
                  <a:pt x="353239" y="227636"/>
                </a:lnTo>
                <a:lnTo>
                  <a:pt x="359664" y="179831"/>
                </a:lnTo>
                <a:lnTo>
                  <a:pt x="353239" y="132027"/>
                </a:lnTo>
                <a:lnTo>
                  <a:pt x="335110" y="89069"/>
                </a:lnTo>
                <a:lnTo>
                  <a:pt x="306990" y="52673"/>
                </a:lnTo>
                <a:lnTo>
                  <a:pt x="270594" y="24553"/>
                </a:lnTo>
                <a:lnTo>
                  <a:pt x="227636" y="6424"/>
                </a:lnTo>
                <a:lnTo>
                  <a:pt x="179832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470392" y="4436364"/>
            <a:ext cx="361315" cy="360045"/>
          </a:xfrm>
          <a:custGeom>
            <a:avLst/>
            <a:gdLst/>
            <a:ahLst/>
            <a:cxnLst/>
            <a:rect l="l" t="t" r="r" b="b"/>
            <a:pathLst>
              <a:path w="361315" h="360045">
                <a:moveTo>
                  <a:pt x="180593" y="0"/>
                </a:moveTo>
                <a:lnTo>
                  <a:pt x="132600" y="6424"/>
                </a:lnTo>
                <a:lnTo>
                  <a:pt x="89464" y="24553"/>
                </a:lnTo>
                <a:lnTo>
                  <a:pt x="52911" y="52673"/>
                </a:lnTo>
                <a:lnTo>
                  <a:pt x="24666" y="89069"/>
                </a:lnTo>
                <a:lnTo>
                  <a:pt x="6454" y="132027"/>
                </a:lnTo>
                <a:lnTo>
                  <a:pt x="0" y="179831"/>
                </a:lnTo>
                <a:lnTo>
                  <a:pt x="6454" y="227636"/>
                </a:lnTo>
                <a:lnTo>
                  <a:pt x="24666" y="270594"/>
                </a:lnTo>
                <a:lnTo>
                  <a:pt x="52911" y="306990"/>
                </a:lnTo>
                <a:lnTo>
                  <a:pt x="89464" y="335110"/>
                </a:lnTo>
                <a:lnTo>
                  <a:pt x="132600" y="353239"/>
                </a:lnTo>
                <a:lnTo>
                  <a:pt x="180593" y="359663"/>
                </a:lnTo>
                <a:lnTo>
                  <a:pt x="228587" y="353239"/>
                </a:lnTo>
                <a:lnTo>
                  <a:pt x="271723" y="335110"/>
                </a:lnTo>
                <a:lnTo>
                  <a:pt x="308276" y="306990"/>
                </a:lnTo>
                <a:lnTo>
                  <a:pt x="336521" y="270594"/>
                </a:lnTo>
                <a:lnTo>
                  <a:pt x="354733" y="227636"/>
                </a:lnTo>
                <a:lnTo>
                  <a:pt x="361187" y="179831"/>
                </a:lnTo>
                <a:lnTo>
                  <a:pt x="354733" y="132027"/>
                </a:lnTo>
                <a:lnTo>
                  <a:pt x="336521" y="89069"/>
                </a:lnTo>
                <a:lnTo>
                  <a:pt x="308276" y="52673"/>
                </a:lnTo>
                <a:lnTo>
                  <a:pt x="271723" y="24553"/>
                </a:lnTo>
                <a:lnTo>
                  <a:pt x="228587" y="6424"/>
                </a:lnTo>
                <a:lnTo>
                  <a:pt x="18059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037831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2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4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877556" y="5626608"/>
            <a:ext cx="360045" cy="358140"/>
          </a:xfrm>
          <a:custGeom>
            <a:avLst/>
            <a:gdLst/>
            <a:ahLst/>
            <a:cxnLst/>
            <a:rect l="l" t="t" r="r" b="b"/>
            <a:pathLst>
              <a:path w="360045" h="358139">
                <a:moveTo>
                  <a:pt x="179832" y="0"/>
                </a:moveTo>
                <a:lnTo>
                  <a:pt x="132027" y="6396"/>
                </a:lnTo>
                <a:lnTo>
                  <a:pt x="89069" y="24448"/>
                </a:lnTo>
                <a:lnTo>
                  <a:pt x="52673" y="52449"/>
                </a:lnTo>
                <a:lnTo>
                  <a:pt x="24553" y="88691"/>
                </a:lnTo>
                <a:lnTo>
                  <a:pt x="6424" y="131467"/>
                </a:lnTo>
                <a:lnTo>
                  <a:pt x="0" y="179069"/>
                </a:lnTo>
                <a:lnTo>
                  <a:pt x="6424" y="226672"/>
                </a:lnTo>
                <a:lnTo>
                  <a:pt x="24553" y="269448"/>
                </a:lnTo>
                <a:lnTo>
                  <a:pt x="52673" y="305690"/>
                </a:lnTo>
                <a:lnTo>
                  <a:pt x="89069" y="333691"/>
                </a:lnTo>
                <a:lnTo>
                  <a:pt x="132027" y="351743"/>
                </a:lnTo>
                <a:lnTo>
                  <a:pt x="179832" y="358139"/>
                </a:lnTo>
                <a:lnTo>
                  <a:pt x="227636" y="351743"/>
                </a:lnTo>
                <a:lnTo>
                  <a:pt x="270594" y="333691"/>
                </a:lnTo>
                <a:lnTo>
                  <a:pt x="306990" y="305690"/>
                </a:lnTo>
                <a:lnTo>
                  <a:pt x="335110" y="269448"/>
                </a:lnTo>
                <a:lnTo>
                  <a:pt x="353239" y="226672"/>
                </a:lnTo>
                <a:lnTo>
                  <a:pt x="359664" y="179069"/>
                </a:lnTo>
                <a:lnTo>
                  <a:pt x="353239" y="131467"/>
                </a:lnTo>
                <a:lnTo>
                  <a:pt x="335110" y="88691"/>
                </a:lnTo>
                <a:lnTo>
                  <a:pt x="306990" y="52449"/>
                </a:lnTo>
                <a:lnTo>
                  <a:pt x="270594" y="24448"/>
                </a:lnTo>
                <a:lnTo>
                  <a:pt x="227636" y="6396"/>
                </a:lnTo>
                <a:lnTo>
                  <a:pt x="17983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470392" y="5626608"/>
            <a:ext cx="361315" cy="358140"/>
          </a:xfrm>
          <a:custGeom>
            <a:avLst/>
            <a:gdLst/>
            <a:ahLst/>
            <a:cxnLst/>
            <a:rect l="l" t="t" r="r" b="b"/>
            <a:pathLst>
              <a:path w="361315" h="358139">
                <a:moveTo>
                  <a:pt x="180593" y="0"/>
                </a:moveTo>
                <a:lnTo>
                  <a:pt x="132600" y="6396"/>
                </a:lnTo>
                <a:lnTo>
                  <a:pt x="89464" y="24448"/>
                </a:lnTo>
                <a:lnTo>
                  <a:pt x="52911" y="52449"/>
                </a:lnTo>
                <a:lnTo>
                  <a:pt x="24666" y="88691"/>
                </a:lnTo>
                <a:lnTo>
                  <a:pt x="6454" y="131467"/>
                </a:lnTo>
                <a:lnTo>
                  <a:pt x="0" y="179069"/>
                </a:lnTo>
                <a:lnTo>
                  <a:pt x="6454" y="226672"/>
                </a:lnTo>
                <a:lnTo>
                  <a:pt x="24666" y="269448"/>
                </a:lnTo>
                <a:lnTo>
                  <a:pt x="52911" y="305690"/>
                </a:lnTo>
                <a:lnTo>
                  <a:pt x="89464" y="333691"/>
                </a:lnTo>
                <a:lnTo>
                  <a:pt x="132600" y="351743"/>
                </a:lnTo>
                <a:lnTo>
                  <a:pt x="180593" y="358139"/>
                </a:lnTo>
                <a:lnTo>
                  <a:pt x="228587" y="351743"/>
                </a:lnTo>
                <a:lnTo>
                  <a:pt x="271723" y="333691"/>
                </a:lnTo>
                <a:lnTo>
                  <a:pt x="308276" y="305690"/>
                </a:lnTo>
                <a:lnTo>
                  <a:pt x="336521" y="269448"/>
                </a:lnTo>
                <a:lnTo>
                  <a:pt x="354733" y="226672"/>
                </a:lnTo>
                <a:lnTo>
                  <a:pt x="361187" y="179069"/>
                </a:lnTo>
                <a:lnTo>
                  <a:pt x="354733" y="131467"/>
                </a:lnTo>
                <a:lnTo>
                  <a:pt x="336521" y="88691"/>
                </a:lnTo>
                <a:lnTo>
                  <a:pt x="308276" y="52449"/>
                </a:lnTo>
                <a:lnTo>
                  <a:pt x="271723" y="24448"/>
                </a:lnTo>
                <a:lnTo>
                  <a:pt x="228587" y="6396"/>
                </a:lnTo>
                <a:lnTo>
                  <a:pt x="180593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037831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2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4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877556" y="6219444"/>
            <a:ext cx="360045" cy="361315"/>
          </a:xfrm>
          <a:custGeom>
            <a:avLst/>
            <a:gdLst/>
            <a:ahLst/>
            <a:cxnLst/>
            <a:rect l="l" t="t" r="r" b="b"/>
            <a:pathLst>
              <a:path w="360045" h="361315">
                <a:moveTo>
                  <a:pt x="179832" y="0"/>
                </a:moveTo>
                <a:lnTo>
                  <a:pt x="132027" y="6450"/>
                </a:lnTo>
                <a:lnTo>
                  <a:pt x="89069" y="24654"/>
                </a:lnTo>
                <a:lnTo>
                  <a:pt x="52673" y="52892"/>
                </a:lnTo>
                <a:lnTo>
                  <a:pt x="24553" y="89441"/>
                </a:lnTo>
                <a:lnTo>
                  <a:pt x="6424" y="132582"/>
                </a:lnTo>
                <a:lnTo>
                  <a:pt x="0" y="180593"/>
                </a:lnTo>
                <a:lnTo>
                  <a:pt x="6424" y="228600"/>
                </a:lnTo>
                <a:lnTo>
                  <a:pt x="24553" y="271740"/>
                </a:lnTo>
                <a:lnTo>
                  <a:pt x="52673" y="308290"/>
                </a:lnTo>
                <a:lnTo>
                  <a:pt x="89069" y="336530"/>
                </a:lnTo>
                <a:lnTo>
                  <a:pt x="132027" y="354736"/>
                </a:lnTo>
                <a:lnTo>
                  <a:pt x="179832" y="361187"/>
                </a:lnTo>
                <a:lnTo>
                  <a:pt x="227636" y="354736"/>
                </a:lnTo>
                <a:lnTo>
                  <a:pt x="270594" y="336530"/>
                </a:lnTo>
                <a:lnTo>
                  <a:pt x="306990" y="308290"/>
                </a:lnTo>
                <a:lnTo>
                  <a:pt x="335110" y="271740"/>
                </a:lnTo>
                <a:lnTo>
                  <a:pt x="353239" y="228600"/>
                </a:lnTo>
                <a:lnTo>
                  <a:pt x="359664" y="180593"/>
                </a:lnTo>
                <a:lnTo>
                  <a:pt x="353239" y="132582"/>
                </a:lnTo>
                <a:lnTo>
                  <a:pt x="335110" y="89441"/>
                </a:lnTo>
                <a:lnTo>
                  <a:pt x="306990" y="52892"/>
                </a:lnTo>
                <a:lnTo>
                  <a:pt x="270594" y="24654"/>
                </a:lnTo>
                <a:lnTo>
                  <a:pt x="227636" y="6450"/>
                </a:lnTo>
                <a:lnTo>
                  <a:pt x="179832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470392" y="6219444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5">
                <a:moveTo>
                  <a:pt x="180593" y="0"/>
                </a:moveTo>
                <a:lnTo>
                  <a:pt x="132600" y="6450"/>
                </a:lnTo>
                <a:lnTo>
                  <a:pt x="89464" y="24654"/>
                </a:lnTo>
                <a:lnTo>
                  <a:pt x="52911" y="52892"/>
                </a:lnTo>
                <a:lnTo>
                  <a:pt x="24666" y="89441"/>
                </a:lnTo>
                <a:lnTo>
                  <a:pt x="6454" y="132582"/>
                </a:lnTo>
                <a:lnTo>
                  <a:pt x="0" y="180593"/>
                </a:lnTo>
                <a:lnTo>
                  <a:pt x="6454" y="228600"/>
                </a:lnTo>
                <a:lnTo>
                  <a:pt x="24666" y="271740"/>
                </a:lnTo>
                <a:lnTo>
                  <a:pt x="52911" y="308290"/>
                </a:lnTo>
                <a:lnTo>
                  <a:pt x="89464" y="336530"/>
                </a:lnTo>
                <a:lnTo>
                  <a:pt x="132600" y="354736"/>
                </a:lnTo>
                <a:lnTo>
                  <a:pt x="180593" y="361187"/>
                </a:lnTo>
                <a:lnTo>
                  <a:pt x="228587" y="354736"/>
                </a:lnTo>
                <a:lnTo>
                  <a:pt x="271723" y="336530"/>
                </a:lnTo>
                <a:lnTo>
                  <a:pt x="308276" y="308290"/>
                </a:lnTo>
                <a:lnTo>
                  <a:pt x="336521" y="271740"/>
                </a:lnTo>
                <a:lnTo>
                  <a:pt x="354733" y="228600"/>
                </a:lnTo>
                <a:lnTo>
                  <a:pt x="361187" y="180593"/>
                </a:lnTo>
                <a:lnTo>
                  <a:pt x="354733" y="132582"/>
                </a:lnTo>
                <a:lnTo>
                  <a:pt x="336521" y="89441"/>
                </a:lnTo>
                <a:lnTo>
                  <a:pt x="308276" y="52892"/>
                </a:lnTo>
                <a:lnTo>
                  <a:pt x="271723" y="24654"/>
                </a:lnTo>
                <a:lnTo>
                  <a:pt x="228587" y="6450"/>
                </a:lnTo>
                <a:lnTo>
                  <a:pt x="180593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41400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4195" y="2090292"/>
            <a:ext cx="4227830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5230" y="3387344"/>
            <a:ext cx="51123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989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Arial"/>
                <a:cs typeface="Arial"/>
              </a:rPr>
              <a:t>Introduction to  Technical</a:t>
            </a:r>
            <a:r>
              <a:rPr sz="4800" b="1" spc="-1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Writing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3480" y="5029200"/>
            <a:ext cx="6716395" cy="1045844"/>
          </a:xfrm>
          <a:custGeom>
            <a:avLst/>
            <a:gdLst/>
            <a:ahLst/>
            <a:cxnLst/>
            <a:rect l="l" t="t" r="r" b="b"/>
            <a:pathLst>
              <a:path w="6716395" h="1045845">
                <a:moveTo>
                  <a:pt x="6716268" y="0"/>
                </a:moveTo>
                <a:lnTo>
                  <a:pt x="0" y="0"/>
                </a:lnTo>
                <a:lnTo>
                  <a:pt x="0" y="1045463"/>
                </a:lnTo>
                <a:lnTo>
                  <a:pt x="6716268" y="1045463"/>
                </a:lnTo>
                <a:lnTo>
                  <a:pt x="6716268" y="0"/>
                </a:lnTo>
                <a:close/>
              </a:path>
            </a:pathLst>
          </a:custGeom>
          <a:solidFill>
            <a:srgbClr val="FFFFFF">
              <a:alpha val="7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6335" y="277368"/>
            <a:ext cx="2945891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433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Providing accurate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402" y="3177666"/>
            <a:ext cx="6503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30" dirty="0">
                <a:latin typeface="Arial"/>
                <a:cs typeface="Arial"/>
              </a:rPr>
              <a:t>Technical </a:t>
            </a:r>
            <a:r>
              <a:rPr sz="2400" i="1" spc="-5" dirty="0">
                <a:latin typeface="Arial"/>
                <a:cs typeface="Arial"/>
              </a:rPr>
              <a:t>writing document is not about</a:t>
            </a:r>
            <a:r>
              <a:rPr sz="2400" i="1" spc="1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opinion.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426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Expressing information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clearly.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800" y="3177666"/>
            <a:ext cx="3103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No </a:t>
            </a:r>
            <a:r>
              <a:rPr sz="2400" i="1" dirty="0">
                <a:latin typeface="Arial"/>
                <a:cs typeface="Arial"/>
              </a:rPr>
              <a:t>room </a:t>
            </a:r>
            <a:r>
              <a:rPr sz="2400" i="1" spc="-5" dirty="0">
                <a:latin typeface="Arial"/>
                <a:cs typeface="Arial"/>
              </a:rPr>
              <a:t>for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ambiguity!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3023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Using </a:t>
            </a:r>
            <a:r>
              <a:rPr sz="2400" spc="-10" dirty="0">
                <a:latin typeface="Arial"/>
                <a:cs typeface="Arial"/>
              </a:rPr>
              <a:t>efficient </a:t>
            </a:r>
            <a:r>
              <a:rPr sz="2400" spc="-5" dirty="0">
                <a:latin typeface="Arial"/>
                <a:cs typeface="Arial"/>
              </a:rPr>
              <a:t>words.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583" y="2308860"/>
            <a:ext cx="5485278" cy="2819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59969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Using appropriate writing </a:t>
            </a:r>
            <a:r>
              <a:rPr sz="2400" dirty="0">
                <a:latin typeface="Arial"/>
                <a:cs typeface="Arial"/>
              </a:rPr>
              <a:t>style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right  punctuation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marks.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245" y="3177666"/>
            <a:ext cx="64306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076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Be </a:t>
            </a:r>
            <a:r>
              <a:rPr sz="2400" i="1" dirty="0">
                <a:latin typeface="Arial"/>
                <a:cs typeface="Arial"/>
              </a:rPr>
              <a:t>careful </a:t>
            </a:r>
            <a:r>
              <a:rPr sz="2400" i="1" spc="-5" dirty="0">
                <a:latin typeface="Arial"/>
                <a:cs typeface="Arial"/>
              </a:rPr>
              <a:t>of </a:t>
            </a:r>
            <a:r>
              <a:rPr sz="2400" i="1" dirty="0">
                <a:latin typeface="Arial"/>
                <a:cs typeface="Arial"/>
              </a:rPr>
              <a:t>typos, sentences </a:t>
            </a:r>
            <a:r>
              <a:rPr sz="2400" i="1" spc="-5" dirty="0">
                <a:latin typeface="Arial"/>
                <a:cs typeface="Arial"/>
              </a:rPr>
              <a:t>in  conversational </a:t>
            </a:r>
            <a:r>
              <a:rPr sz="2400" i="1" dirty="0">
                <a:latin typeface="Arial"/>
                <a:cs typeface="Arial"/>
              </a:rPr>
              <a:t>tone, </a:t>
            </a:r>
            <a:r>
              <a:rPr sz="2400" i="1" spc="-5" dirty="0">
                <a:latin typeface="Arial"/>
                <a:cs typeface="Arial"/>
              </a:rPr>
              <a:t>and punctuation</a:t>
            </a:r>
            <a:r>
              <a:rPr sz="2400" i="1" spc="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problems!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6009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Effective </a:t>
            </a:r>
            <a:r>
              <a:rPr spc="-5" dirty="0"/>
              <a:t>Technical</a:t>
            </a:r>
            <a:r>
              <a:rPr spc="-45" dirty="0"/>
              <a:t> </a:t>
            </a:r>
            <a:r>
              <a:rPr spc="-5" dirty="0"/>
              <a:t>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510029"/>
            <a:ext cx="201104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dirty="0">
                <a:latin typeface="Arial"/>
                <a:cs typeface="Arial"/>
              </a:rPr>
              <a:t>Clarity</a:t>
            </a:r>
            <a:endParaRPr sz="24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187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Arial"/>
                <a:cs typeface="Arial"/>
              </a:rPr>
              <a:t>Conciseness</a:t>
            </a:r>
            <a:endParaRPr sz="24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187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Arial"/>
                <a:cs typeface="Arial"/>
              </a:rPr>
              <a:t>Accuracy</a:t>
            </a:r>
            <a:endParaRPr sz="24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187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dirty="0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187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1463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Clarity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462532"/>
            <a:ext cx="6465570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</a:tabLst>
            </a:pPr>
            <a:r>
              <a:rPr sz="2000" spc="-20" dirty="0">
                <a:latin typeface="Arial"/>
                <a:cs typeface="Arial"/>
              </a:rPr>
              <a:t>Specify.</a:t>
            </a:r>
            <a:endParaRPr sz="20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1675"/>
              </a:spcBef>
              <a:buSzPct val="95000"/>
              <a:buChar char="•"/>
              <a:tabLst>
                <a:tab pos="102870" algn="l"/>
              </a:tabLst>
            </a:pPr>
            <a:r>
              <a:rPr sz="2000" spc="-10" dirty="0">
                <a:latin typeface="Arial"/>
                <a:cs typeface="Arial"/>
              </a:rPr>
              <a:t>Avoid </a:t>
            </a:r>
            <a:r>
              <a:rPr sz="2000" dirty="0">
                <a:latin typeface="Arial"/>
                <a:cs typeface="Arial"/>
              </a:rPr>
              <a:t>obscure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words.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0100"/>
              </a:lnSpc>
              <a:spcBef>
                <a:spcPts val="480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Limit and/or </a:t>
            </a:r>
            <a:r>
              <a:rPr sz="2000" spc="-5" dirty="0">
                <a:latin typeface="Arial"/>
                <a:cs typeface="Arial"/>
              </a:rPr>
              <a:t>define </a:t>
            </a:r>
            <a:r>
              <a:rPr sz="2000" dirty="0">
                <a:latin typeface="Arial"/>
                <a:cs typeface="Arial"/>
              </a:rPr>
              <a:t>your use of </a:t>
            </a:r>
            <a:r>
              <a:rPr sz="2000" spc="-5" dirty="0">
                <a:latin typeface="Arial"/>
                <a:cs typeface="Arial"/>
              </a:rPr>
              <a:t>abbreviations, acronyms,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jargon.</a:t>
            </a:r>
            <a:endParaRPr sz="20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1680"/>
              </a:spcBef>
              <a:buSzPct val="95000"/>
              <a:buChar char="•"/>
              <a:tabLst>
                <a:tab pos="10287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active versus the passive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voice.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1576" y="4078223"/>
            <a:ext cx="5039859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2931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Conciseness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576832"/>
            <a:ext cx="506412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Limit paragraph, word, and sentence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1430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Proofread for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accuracy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spcBef>
                <a:spcPts val="1430"/>
              </a:spcBef>
              <a:buSzPct val="95000"/>
              <a:buChar char="•"/>
              <a:tabLst>
                <a:tab pos="102870" algn="l"/>
              </a:tabLst>
            </a:pPr>
            <a:r>
              <a:rPr sz="2000" spc="-10" dirty="0">
                <a:latin typeface="Arial"/>
                <a:cs typeface="Arial"/>
              </a:rPr>
              <a:t>Avoid</a:t>
            </a:r>
            <a:r>
              <a:rPr sz="2000" dirty="0">
                <a:latin typeface="Arial"/>
                <a:cs typeface="Arial"/>
              </a:rPr>
              <a:t> redundancies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6795" y="4076700"/>
            <a:ext cx="2572511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2113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</a:t>
            </a:r>
            <a:r>
              <a:rPr dirty="0"/>
              <a:t>c</a:t>
            </a:r>
            <a:r>
              <a:rPr spc="-5" dirty="0"/>
              <a:t>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882597"/>
            <a:ext cx="41497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The importance of correct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grammar.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290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67" y="1565894"/>
            <a:ext cx="5069205" cy="273939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945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Methods for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organizing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Comparison/Contrast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More Important to Less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Important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Situation-Problem-Solution-Evaluation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Cause-Effect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1860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107" y="1724914"/>
            <a:ext cx="5124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you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is three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307" y="2090292"/>
            <a:ext cx="1430020" cy="167258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540"/>
              </a:spcBef>
              <a:buChar char="–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Prewrite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5"/>
              </a:spcBef>
              <a:buChar char="–"/>
              <a:tabLst>
                <a:tab pos="299720" algn="l"/>
              </a:tabLst>
            </a:pPr>
            <a:r>
              <a:rPr sz="2400" spc="-10" dirty="0">
                <a:latin typeface="Arial"/>
                <a:cs typeface="Arial"/>
              </a:rPr>
              <a:t>Write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–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Rewrite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just">
              <a:lnSpc>
                <a:spcPct val="150100"/>
              </a:lnSpc>
              <a:spcBef>
                <a:spcPts val="100"/>
              </a:spcBef>
            </a:pPr>
            <a:r>
              <a:rPr spc="-5" dirty="0"/>
              <a:t>(about </a:t>
            </a:r>
            <a:r>
              <a:rPr spc="-10" dirty="0"/>
              <a:t>25 </a:t>
            </a:r>
            <a:r>
              <a:rPr spc="-5" dirty="0"/>
              <a:t>percent </a:t>
            </a:r>
            <a:r>
              <a:rPr dirty="0"/>
              <a:t>of </a:t>
            </a:r>
            <a:r>
              <a:rPr spc="-5" dirty="0"/>
              <a:t>your </a:t>
            </a:r>
            <a:r>
              <a:rPr dirty="0"/>
              <a:t>time)  </a:t>
            </a:r>
            <a:r>
              <a:rPr spc="-5" dirty="0"/>
              <a:t>(about 25 percent </a:t>
            </a:r>
            <a:r>
              <a:rPr dirty="0"/>
              <a:t>of </a:t>
            </a:r>
            <a:r>
              <a:rPr spc="-5" dirty="0"/>
              <a:t>your </a:t>
            </a:r>
            <a:r>
              <a:rPr dirty="0"/>
              <a:t>time)  </a:t>
            </a:r>
            <a:r>
              <a:rPr spc="-5" dirty="0"/>
              <a:t>(about </a:t>
            </a:r>
            <a:r>
              <a:rPr spc="-10" dirty="0"/>
              <a:t>50 </a:t>
            </a:r>
            <a:r>
              <a:rPr spc="-5" dirty="0"/>
              <a:t>percent </a:t>
            </a:r>
            <a:r>
              <a:rPr dirty="0"/>
              <a:t>of </a:t>
            </a:r>
            <a:r>
              <a:rPr spc="-5" dirty="0"/>
              <a:t>your</a:t>
            </a:r>
            <a:r>
              <a:rPr dirty="0"/>
              <a:t> time)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1400"/>
            <a:ext cx="2141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Definition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64655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Technical </a:t>
            </a:r>
            <a:r>
              <a:rPr sz="2400" dirty="0">
                <a:latin typeface="Arial"/>
                <a:cs typeface="Arial"/>
              </a:rPr>
              <a:t>writing </a:t>
            </a:r>
            <a:r>
              <a:rPr sz="2400" spc="-5" dirty="0">
                <a:latin typeface="Arial"/>
                <a:cs typeface="Arial"/>
              </a:rPr>
              <a:t>is a </a:t>
            </a:r>
            <a:r>
              <a:rPr sz="2400" dirty="0">
                <a:latin typeface="Arial"/>
                <a:cs typeface="Arial"/>
              </a:rPr>
              <a:t>type </a:t>
            </a:r>
            <a:r>
              <a:rPr sz="2400" spc="-5" dirty="0">
                <a:latin typeface="Arial"/>
                <a:cs typeface="Arial"/>
              </a:rPr>
              <a:t>of writing where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author is </a:t>
            </a:r>
            <a:r>
              <a:rPr sz="2400" dirty="0">
                <a:latin typeface="Arial"/>
                <a:cs typeface="Arial"/>
              </a:rPr>
              <a:t>writing about a </a:t>
            </a:r>
            <a:r>
              <a:rPr sz="2400" spc="-5" dirty="0">
                <a:latin typeface="Arial"/>
                <a:cs typeface="Arial"/>
              </a:rPr>
              <a:t>particular </a:t>
            </a:r>
            <a:r>
              <a:rPr sz="2400" dirty="0">
                <a:latin typeface="Arial"/>
                <a:cs typeface="Arial"/>
              </a:rPr>
              <a:t>subject that  </a:t>
            </a:r>
            <a:r>
              <a:rPr sz="2400" spc="-5" dirty="0">
                <a:latin typeface="Arial"/>
                <a:cs typeface="Arial"/>
              </a:rPr>
              <a:t>requires direction, instruction, or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explanation.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8D30-6B25-4700-BF9D-15C4CC36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1B423-0598-46DB-8C71-455BE499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3" y="1828800"/>
            <a:ext cx="6462737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498DF-D8E9-4594-A9C7-403C01232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8BCF-CE47-44D3-85EB-7D0304C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618495"/>
            <a:ext cx="6484875" cy="47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24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814F-725B-45A5-92E1-72B1FC5F8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7C33C-0436-4CA0-B53F-912E63BE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8" y="990600"/>
            <a:ext cx="7100896" cy="519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1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2FF6-68D5-438E-B87B-EF6FD89BC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05F1F-44EB-42D6-8D7B-074416E4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676617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D40F-2B3A-4A7A-AC33-5D50D51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5156B-65F7-4EC2-9670-DFDEA4898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4DB47-9433-4F29-A029-5DAD1404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2" y="1459930"/>
            <a:ext cx="6622732" cy="48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1352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6465570" cy="216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deliver technical information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readers in a  manner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adapted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needs, level of  understanding, and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background.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spc="-13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communicate with </a:t>
            </a:r>
            <a:r>
              <a:rPr sz="2400" dirty="0">
                <a:latin typeface="Arial"/>
                <a:cs typeface="Arial"/>
              </a:rPr>
              <a:t>specific audience, </a:t>
            </a:r>
            <a:r>
              <a:rPr sz="2400" spc="-5" dirty="0">
                <a:latin typeface="Arial"/>
                <a:cs typeface="Arial"/>
              </a:rPr>
              <a:t>for a  specific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purpose.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42C7-5409-4C05-9629-243A8F99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Writing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C34DE-9DEA-4DEB-ADA4-1CCD5222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752600"/>
            <a:ext cx="6276085" cy="3685624"/>
          </a:xfrm>
        </p:spPr>
        <p:txBody>
          <a:bodyPr/>
          <a:lstStyle/>
          <a:p>
            <a:pPr marL="278130" marR="81280" indent="-266065">
              <a:lnSpc>
                <a:spcPct val="100000"/>
              </a:lnSpc>
              <a:spcBef>
                <a:spcPts val="105"/>
              </a:spcBef>
              <a:buClr>
                <a:srgbClr val="EF7E09"/>
              </a:buClr>
              <a:buSzPct val="80000"/>
              <a:buChar char=""/>
              <a:tabLst>
                <a:tab pos="277495" algn="l"/>
                <a:tab pos="278765" algn="l"/>
              </a:tabLst>
            </a:pPr>
            <a:r>
              <a:rPr lang="en-GB" sz="1800" spc="85" dirty="0">
                <a:latin typeface="Arial"/>
                <a:cs typeface="Arial"/>
              </a:rPr>
              <a:t>Technical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35" dirty="0">
                <a:latin typeface="Arial"/>
                <a:cs typeface="Arial"/>
              </a:rPr>
              <a:t>writing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90" dirty="0">
                <a:latin typeface="Arial"/>
                <a:cs typeface="Arial"/>
              </a:rPr>
              <a:t>is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the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presentation</a:t>
            </a:r>
            <a:r>
              <a:rPr lang="en-GB" sz="1800" spc="-4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of</a:t>
            </a:r>
            <a:r>
              <a:rPr lang="en-GB" sz="1800" spc="160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information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that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95" dirty="0">
                <a:latin typeface="Arial"/>
                <a:cs typeface="Arial"/>
              </a:rPr>
              <a:t>helps  </a:t>
            </a:r>
            <a:r>
              <a:rPr lang="en-GB" sz="1800" spc="110" dirty="0">
                <a:latin typeface="Arial"/>
                <a:cs typeface="Arial"/>
              </a:rPr>
              <a:t>the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reader</a:t>
            </a:r>
            <a:r>
              <a:rPr lang="en-GB" sz="1800" spc="-70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to</a:t>
            </a:r>
            <a:r>
              <a:rPr lang="en-GB" sz="1800" spc="-45" dirty="0">
                <a:latin typeface="Arial"/>
                <a:cs typeface="Arial"/>
              </a:rPr>
              <a:t> </a:t>
            </a:r>
            <a:r>
              <a:rPr lang="en-GB" sz="1800" spc="85" dirty="0">
                <a:latin typeface="Arial"/>
                <a:cs typeface="Arial"/>
              </a:rPr>
              <a:t>solve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75" dirty="0">
                <a:latin typeface="Arial"/>
                <a:cs typeface="Arial"/>
              </a:rPr>
              <a:t>a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35" dirty="0">
                <a:latin typeface="Arial"/>
                <a:cs typeface="Arial"/>
              </a:rPr>
              <a:t>particular</a:t>
            </a:r>
            <a:r>
              <a:rPr lang="en-GB" sz="1800" spc="-70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problem.</a:t>
            </a:r>
            <a:endParaRPr lang="en-GB" sz="1800" dirty="0">
              <a:latin typeface="Arial"/>
              <a:cs typeface="Arial"/>
            </a:endParaRPr>
          </a:p>
          <a:p>
            <a:pPr marL="278130" marR="5080" indent="-266065">
              <a:lnSpc>
                <a:spcPct val="100000"/>
              </a:lnSpc>
              <a:spcBef>
                <a:spcPts val="1095"/>
              </a:spcBef>
              <a:buClr>
                <a:srgbClr val="EF7E09"/>
              </a:buClr>
              <a:buSzPct val="80000"/>
              <a:buChar char=""/>
              <a:tabLst>
                <a:tab pos="277495" algn="l"/>
                <a:tab pos="278765" algn="l"/>
              </a:tabLst>
            </a:pPr>
            <a:r>
              <a:rPr lang="en-GB" sz="1800" spc="85" dirty="0">
                <a:latin typeface="Arial"/>
                <a:cs typeface="Arial"/>
              </a:rPr>
              <a:t>Technical </a:t>
            </a:r>
            <a:r>
              <a:rPr lang="en-GB" sz="1800" spc="135" dirty="0">
                <a:latin typeface="Arial"/>
                <a:cs typeface="Arial"/>
              </a:rPr>
              <a:t>writing </a:t>
            </a:r>
            <a:r>
              <a:rPr lang="en-GB" sz="1800" spc="90" dirty="0">
                <a:latin typeface="Arial"/>
                <a:cs typeface="Arial"/>
              </a:rPr>
              <a:t>is </a:t>
            </a:r>
            <a:r>
              <a:rPr lang="en-GB" sz="1800" spc="100" dirty="0">
                <a:latin typeface="Arial"/>
                <a:cs typeface="Arial"/>
              </a:rPr>
              <a:t>used </a:t>
            </a:r>
            <a:r>
              <a:rPr lang="en-GB" sz="1800" spc="95" dirty="0">
                <a:latin typeface="Arial"/>
                <a:cs typeface="Arial"/>
              </a:rPr>
              <a:t>in proposals, </a:t>
            </a:r>
            <a:r>
              <a:rPr lang="en-GB" sz="1800" spc="75" dirty="0">
                <a:latin typeface="Arial"/>
                <a:cs typeface="Arial"/>
              </a:rPr>
              <a:t>manuals, </a:t>
            </a:r>
            <a:r>
              <a:rPr lang="en-GB" sz="1800" spc="114" dirty="0">
                <a:latin typeface="Arial"/>
                <a:cs typeface="Arial"/>
              </a:rPr>
              <a:t>web </a:t>
            </a:r>
            <a:r>
              <a:rPr lang="en-GB" sz="1800" spc="70" dirty="0">
                <a:latin typeface="Arial"/>
                <a:cs typeface="Arial"/>
              </a:rPr>
              <a:t>pages,  </a:t>
            </a:r>
            <a:r>
              <a:rPr lang="en-GB" sz="1800" spc="90" dirty="0">
                <a:latin typeface="Arial"/>
                <a:cs typeface="Arial"/>
              </a:rPr>
              <a:t>lab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reports,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newsletters,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and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90" dirty="0">
                <a:latin typeface="Arial"/>
                <a:cs typeface="Arial"/>
              </a:rPr>
              <a:t>many</a:t>
            </a:r>
            <a:r>
              <a:rPr lang="en-GB" sz="1800" spc="-40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other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kinds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of</a:t>
            </a:r>
            <a:r>
              <a:rPr lang="en-GB" sz="1800" spc="165" dirty="0">
                <a:latin typeface="Arial"/>
                <a:cs typeface="Arial"/>
              </a:rPr>
              <a:t> </a:t>
            </a:r>
            <a:r>
              <a:rPr lang="en-GB" sz="1800" spc="95" dirty="0">
                <a:latin typeface="Arial"/>
                <a:cs typeface="Arial"/>
              </a:rPr>
              <a:t>professional  </a:t>
            </a:r>
            <a:r>
              <a:rPr lang="en-GB" sz="1800" spc="100" dirty="0">
                <a:latin typeface="Arial"/>
                <a:cs typeface="Arial"/>
              </a:rPr>
              <a:t>documents.</a:t>
            </a:r>
            <a:endParaRPr lang="en-GB" sz="1800" dirty="0">
              <a:latin typeface="Arial"/>
              <a:cs typeface="Arial"/>
            </a:endParaRPr>
          </a:p>
          <a:p>
            <a:pPr marL="278130" marR="760095" indent="-266065">
              <a:lnSpc>
                <a:spcPct val="100000"/>
              </a:lnSpc>
              <a:spcBef>
                <a:spcPts val="1100"/>
              </a:spcBef>
              <a:buClr>
                <a:srgbClr val="EF7E09"/>
              </a:buClr>
              <a:buSzPct val="80000"/>
              <a:buChar char=""/>
              <a:tabLst>
                <a:tab pos="277495" algn="l"/>
                <a:tab pos="278765" algn="l"/>
              </a:tabLst>
            </a:pPr>
            <a:r>
              <a:rPr lang="en-GB" sz="1800" spc="85" dirty="0">
                <a:latin typeface="Arial"/>
                <a:cs typeface="Arial"/>
              </a:rPr>
              <a:t>Technical</a:t>
            </a:r>
            <a:r>
              <a:rPr lang="en-GB" sz="1800" spc="-90" dirty="0">
                <a:latin typeface="Arial"/>
                <a:cs typeface="Arial"/>
              </a:rPr>
              <a:t> </a:t>
            </a:r>
            <a:r>
              <a:rPr lang="en-GB" sz="1800" spc="135" dirty="0">
                <a:latin typeface="Arial"/>
                <a:cs typeface="Arial"/>
              </a:rPr>
              <a:t>writing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90" dirty="0">
                <a:latin typeface="Arial"/>
                <a:cs typeface="Arial"/>
              </a:rPr>
              <a:t>is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used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to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communicate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information</a:t>
            </a:r>
            <a:r>
              <a:rPr lang="en-GB" sz="1800" spc="-8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to  </a:t>
            </a:r>
            <a:r>
              <a:rPr lang="en-GB" sz="1800" spc="85" dirty="0">
                <a:latin typeface="Arial"/>
                <a:cs typeface="Arial"/>
              </a:rPr>
              <a:t>management,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75" dirty="0">
                <a:latin typeface="Arial"/>
                <a:cs typeface="Arial"/>
              </a:rPr>
              <a:t>employees,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and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other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80" dirty="0">
                <a:latin typeface="Arial"/>
                <a:cs typeface="Arial"/>
              </a:rPr>
              <a:t>businesses.</a:t>
            </a:r>
            <a:endParaRPr lang="en-GB" sz="1800" dirty="0">
              <a:latin typeface="Arial"/>
              <a:cs typeface="Arial"/>
            </a:endParaRPr>
          </a:p>
          <a:p>
            <a:pPr marL="278130" marR="587375" indent="-266065">
              <a:lnSpc>
                <a:spcPct val="100000"/>
              </a:lnSpc>
              <a:spcBef>
                <a:spcPts val="1110"/>
              </a:spcBef>
              <a:buClr>
                <a:srgbClr val="EF7E09"/>
              </a:buClr>
              <a:buSzPct val="80000"/>
              <a:buChar char=""/>
              <a:tabLst>
                <a:tab pos="277495" algn="l"/>
                <a:tab pos="278765" algn="l"/>
              </a:tabLst>
            </a:pPr>
            <a:r>
              <a:rPr lang="en-GB" sz="1800" spc="85" dirty="0">
                <a:latin typeface="Arial"/>
                <a:cs typeface="Arial"/>
              </a:rPr>
              <a:t>Technical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35" dirty="0">
                <a:latin typeface="Arial"/>
                <a:cs typeface="Arial"/>
              </a:rPr>
              <a:t>writing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can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be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considered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the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20" dirty="0">
                <a:latin typeface="Arial"/>
                <a:cs typeface="Arial"/>
              </a:rPr>
              <a:t>conduit</a:t>
            </a:r>
            <a:r>
              <a:rPr lang="en-GB" sz="1800" spc="-45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between  </a:t>
            </a:r>
            <a:r>
              <a:rPr lang="en-GB" sz="1800" spc="100" dirty="0">
                <a:latin typeface="Arial"/>
                <a:cs typeface="Arial"/>
              </a:rPr>
              <a:t>people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who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know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technology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and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those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who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85" dirty="0">
                <a:latin typeface="Arial"/>
                <a:cs typeface="Arial"/>
              </a:rPr>
              <a:t>use</a:t>
            </a:r>
            <a:r>
              <a:rPr lang="en-GB" sz="1800" spc="-70" dirty="0">
                <a:latin typeface="Arial"/>
                <a:cs typeface="Arial"/>
              </a:rPr>
              <a:t> </a:t>
            </a:r>
            <a:r>
              <a:rPr lang="en-GB" sz="1800" spc="105" dirty="0">
                <a:latin typeface="Arial"/>
                <a:cs typeface="Arial"/>
              </a:rPr>
              <a:t>it.</a:t>
            </a:r>
            <a:endParaRPr lang="en-GB" sz="1800" dirty="0">
              <a:latin typeface="Arial"/>
              <a:cs typeface="Arial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1449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20E-E523-4AB5-8B91-B015CED1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85C81-9B9C-40F6-877A-E6B0E1E8C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9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FE8B-9CC1-400D-8D14-A838C641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Writing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FC9AC-2486-4918-A266-0D3BED21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2090292"/>
            <a:ext cx="6398260" cy="3472308"/>
          </a:xfrm>
        </p:spPr>
        <p:txBody>
          <a:bodyPr/>
          <a:lstStyle/>
          <a:p>
            <a:pPr marL="277495" indent="-265430" algn="just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79545"/>
              <a:buChar char=""/>
              <a:tabLst>
                <a:tab pos="278130" algn="l"/>
              </a:tabLst>
            </a:pPr>
            <a:r>
              <a:rPr lang="en-GB" sz="1800" spc="90" dirty="0">
                <a:latin typeface="Arial"/>
                <a:cs typeface="Arial"/>
              </a:rPr>
              <a:t>Technical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50" dirty="0">
                <a:latin typeface="Arial"/>
                <a:cs typeface="Arial"/>
              </a:rPr>
              <a:t>writing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requires</a:t>
            </a:r>
            <a:r>
              <a:rPr lang="en-GB" sz="1800" spc="-4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transparency</a:t>
            </a:r>
            <a:r>
              <a:rPr lang="en-GB" sz="1800" spc="-4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of</a:t>
            </a:r>
            <a:r>
              <a:rPr lang="en-GB" sz="1800" spc="175" dirty="0">
                <a:latin typeface="Arial"/>
                <a:cs typeface="Arial"/>
              </a:rPr>
              <a:t> </a:t>
            </a:r>
            <a:r>
              <a:rPr lang="en-GB" sz="1800" spc="95" dirty="0">
                <a:latin typeface="Arial"/>
                <a:cs typeface="Arial"/>
              </a:rPr>
              <a:t>expression</a:t>
            </a:r>
            <a:endParaRPr lang="en-GB" sz="1800" dirty="0">
              <a:latin typeface="Arial"/>
              <a:cs typeface="Arial"/>
            </a:endParaRPr>
          </a:p>
          <a:p>
            <a:pPr marL="277495" algn="just">
              <a:lnSpc>
                <a:spcPct val="100000"/>
              </a:lnSpc>
            </a:pPr>
            <a:r>
              <a:rPr lang="en-GB" sz="1800" spc="105" dirty="0">
                <a:latin typeface="Arial"/>
                <a:cs typeface="Arial"/>
              </a:rPr>
              <a:t>and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therefore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80" dirty="0">
                <a:latin typeface="Arial"/>
                <a:cs typeface="Arial"/>
              </a:rPr>
              <a:t>a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30" dirty="0">
                <a:latin typeface="Arial"/>
                <a:cs typeface="Arial"/>
              </a:rPr>
              <a:t>straightforward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90" dirty="0">
                <a:latin typeface="Arial"/>
                <a:cs typeface="Arial"/>
              </a:rPr>
              <a:t>use</a:t>
            </a:r>
            <a:r>
              <a:rPr lang="en-GB" sz="1800" spc="-70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of</a:t>
            </a:r>
            <a:r>
              <a:rPr lang="en-GB" sz="1800" spc="185" dirty="0">
                <a:latin typeface="Arial"/>
                <a:cs typeface="Arial"/>
              </a:rPr>
              <a:t> </a:t>
            </a:r>
            <a:r>
              <a:rPr lang="en-GB" sz="1800" spc="80" dirty="0">
                <a:latin typeface="Arial"/>
                <a:cs typeface="Arial"/>
              </a:rPr>
              <a:t>language.</a:t>
            </a:r>
            <a:endParaRPr lang="en-GB" sz="1800" dirty="0">
              <a:latin typeface="Arial"/>
              <a:cs typeface="Arial"/>
            </a:endParaRPr>
          </a:p>
          <a:p>
            <a:pPr marL="277495" marR="17145" indent="-265430" algn="just">
              <a:lnSpc>
                <a:spcPct val="100000"/>
              </a:lnSpc>
              <a:spcBef>
                <a:spcPts val="900"/>
              </a:spcBef>
              <a:buClr>
                <a:srgbClr val="EF7E09"/>
              </a:buClr>
              <a:buSzPct val="79545"/>
              <a:buChar char=""/>
              <a:tabLst>
                <a:tab pos="278130" algn="l"/>
              </a:tabLst>
            </a:pPr>
            <a:r>
              <a:rPr lang="en-GB" sz="1800" spc="90" dirty="0">
                <a:latin typeface="Arial"/>
                <a:cs typeface="Arial"/>
              </a:rPr>
              <a:t>Technical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50" dirty="0">
                <a:latin typeface="Arial"/>
                <a:cs typeface="Arial"/>
              </a:rPr>
              <a:t>writing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requires</a:t>
            </a:r>
            <a:r>
              <a:rPr lang="en-GB" sz="1800" spc="-4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the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recognition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of</a:t>
            </a:r>
            <a:r>
              <a:rPr lang="en-GB" sz="1800" spc="17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the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60" dirty="0">
                <a:latin typeface="Arial"/>
                <a:cs typeface="Arial"/>
              </a:rPr>
              <a:t>overall  </a:t>
            </a:r>
            <a:r>
              <a:rPr lang="en-GB" sz="1800" spc="90" dirty="0">
                <a:latin typeface="Arial"/>
                <a:cs typeface="Arial"/>
              </a:rPr>
              <a:t>goal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60" dirty="0">
                <a:latin typeface="Arial"/>
                <a:cs typeface="Arial"/>
              </a:rPr>
              <a:t>prior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35" dirty="0">
                <a:latin typeface="Arial"/>
                <a:cs typeface="Arial"/>
              </a:rPr>
              <a:t>to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beginning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80" dirty="0">
                <a:latin typeface="Arial"/>
                <a:cs typeface="Arial"/>
              </a:rPr>
              <a:t>a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20" dirty="0">
                <a:latin typeface="Arial"/>
                <a:cs typeface="Arial"/>
              </a:rPr>
              <a:t>document.</a:t>
            </a:r>
            <a:endParaRPr lang="en-GB" sz="1800" dirty="0">
              <a:latin typeface="Arial"/>
              <a:cs typeface="Arial"/>
            </a:endParaRPr>
          </a:p>
          <a:p>
            <a:pPr marL="277495" indent="-265430" algn="just">
              <a:lnSpc>
                <a:spcPct val="100000"/>
              </a:lnSpc>
              <a:spcBef>
                <a:spcPts val="900"/>
              </a:spcBef>
              <a:buClr>
                <a:srgbClr val="EF7E09"/>
              </a:buClr>
              <a:buSzPct val="79545"/>
              <a:buChar char=""/>
              <a:tabLst>
                <a:tab pos="278130" algn="l"/>
              </a:tabLst>
            </a:pPr>
            <a:r>
              <a:rPr lang="en-GB" sz="1800" spc="114" dirty="0">
                <a:latin typeface="Arial"/>
                <a:cs typeface="Arial"/>
              </a:rPr>
              <a:t>Writers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must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65" dirty="0">
                <a:latin typeface="Arial"/>
                <a:cs typeface="Arial"/>
              </a:rPr>
              <a:t>have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knowledge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of</a:t>
            </a:r>
            <a:r>
              <a:rPr lang="en-GB" sz="1800" spc="18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the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intended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70" dirty="0">
                <a:latin typeface="Arial"/>
                <a:cs typeface="Arial"/>
              </a:rPr>
              <a:t>audience.</a:t>
            </a:r>
            <a:endParaRPr lang="en-GB" sz="1800" dirty="0">
              <a:latin typeface="Arial"/>
              <a:cs typeface="Arial"/>
            </a:endParaRPr>
          </a:p>
          <a:p>
            <a:pPr marL="277495" marR="342900" indent="-265430" algn="just">
              <a:lnSpc>
                <a:spcPct val="100000"/>
              </a:lnSpc>
              <a:spcBef>
                <a:spcPts val="905"/>
              </a:spcBef>
              <a:buClr>
                <a:srgbClr val="EF7E09"/>
              </a:buClr>
              <a:buSzPct val="79545"/>
              <a:buChar char=""/>
              <a:tabLst>
                <a:tab pos="278130" algn="l"/>
              </a:tabLst>
            </a:pPr>
            <a:r>
              <a:rPr lang="en-GB" sz="1800" spc="110" dirty="0">
                <a:latin typeface="Arial"/>
                <a:cs typeface="Arial"/>
              </a:rPr>
              <a:t>Documents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must</a:t>
            </a:r>
            <a:r>
              <a:rPr lang="en-GB" sz="1800" spc="-7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include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40" dirty="0">
                <a:latin typeface="Arial"/>
                <a:cs typeface="Arial"/>
              </a:rPr>
              <a:t>certain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60" dirty="0">
                <a:latin typeface="Arial"/>
                <a:cs typeface="Arial"/>
              </a:rPr>
              <a:t>key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30" dirty="0">
                <a:latin typeface="Arial"/>
                <a:cs typeface="Arial"/>
              </a:rPr>
              <a:t>concepts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95" dirty="0">
                <a:latin typeface="Arial"/>
                <a:cs typeface="Arial"/>
              </a:rPr>
              <a:t>so</a:t>
            </a:r>
            <a:r>
              <a:rPr lang="en-GB" sz="1800" spc="-7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the  </a:t>
            </a:r>
            <a:r>
              <a:rPr lang="en-GB" sz="1800" spc="110" dirty="0">
                <a:latin typeface="Arial"/>
                <a:cs typeface="Arial"/>
              </a:rPr>
              <a:t>information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25" dirty="0">
                <a:latin typeface="Arial"/>
                <a:cs typeface="Arial"/>
              </a:rPr>
              <a:t>can</a:t>
            </a:r>
            <a:r>
              <a:rPr lang="en-GB" sz="1800" spc="-55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be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90" dirty="0">
                <a:latin typeface="Arial"/>
                <a:cs typeface="Arial"/>
              </a:rPr>
              <a:t>easily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20" dirty="0">
                <a:latin typeface="Arial"/>
                <a:cs typeface="Arial"/>
              </a:rPr>
              <a:t>understood</a:t>
            </a:r>
            <a:r>
              <a:rPr lang="en-GB" sz="1800" spc="-75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by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the</a:t>
            </a:r>
            <a:r>
              <a:rPr lang="en-GB" sz="1800" spc="-60" dirty="0">
                <a:latin typeface="Arial"/>
                <a:cs typeface="Arial"/>
              </a:rPr>
              <a:t> </a:t>
            </a:r>
            <a:r>
              <a:rPr lang="en-GB" sz="1800" spc="114" dirty="0">
                <a:latin typeface="Arial"/>
                <a:cs typeface="Arial"/>
              </a:rPr>
              <a:t>intended  </a:t>
            </a:r>
            <a:r>
              <a:rPr lang="en-GB" sz="1800" spc="95" dirty="0">
                <a:latin typeface="Arial"/>
                <a:cs typeface="Arial"/>
              </a:rPr>
              <a:t>readers.</a:t>
            </a:r>
            <a:endParaRPr lang="en-GB" sz="1800" dirty="0">
              <a:latin typeface="Arial"/>
              <a:cs typeface="Arial"/>
            </a:endParaRPr>
          </a:p>
          <a:p>
            <a:pPr marL="277495" indent="-265430" algn="just">
              <a:lnSpc>
                <a:spcPct val="100000"/>
              </a:lnSpc>
              <a:spcBef>
                <a:spcPts val="900"/>
              </a:spcBef>
              <a:buClr>
                <a:srgbClr val="EF7E09"/>
              </a:buClr>
              <a:buSzPct val="79545"/>
              <a:buChar char=""/>
              <a:tabLst>
                <a:tab pos="278130" algn="l"/>
              </a:tabLst>
            </a:pPr>
            <a:r>
              <a:rPr lang="en-GB" sz="1800" spc="90" dirty="0">
                <a:latin typeface="Arial"/>
                <a:cs typeface="Arial"/>
              </a:rPr>
              <a:t>Technical</a:t>
            </a:r>
            <a:r>
              <a:rPr lang="en-GB" sz="1800" spc="-50" dirty="0">
                <a:latin typeface="Arial"/>
                <a:cs typeface="Arial"/>
              </a:rPr>
              <a:t> </a:t>
            </a:r>
            <a:r>
              <a:rPr lang="en-GB" sz="1800" spc="150" dirty="0">
                <a:latin typeface="Arial"/>
                <a:cs typeface="Arial"/>
              </a:rPr>
              <a:t>writing</a:t>
            </a:r>
            <a:r>
              <a:rPr lang="en-GB" sz="1800" spc="-80" dirty="0">
                <a:latin typeface="Arial"/>
                <a:cs typeface="Arial"/>
              </a:rPr>
              <a:t> </a:t>
            </a:r>
            <a:r>
              <a:rPr lang="en-GB" sz="1800" spc="95" dirty="0">
                <a:latin typeface="Arial"/>
                <a:cs typeface="Arial"/>
              </a:rPr>
              <a:t>is</a:t>
            </a:r>
            <a:r>
              <a:rPr lang="en-GB" sz="1800" spc="-65" dirty="0">
                <a:latin typeface="Arial"/>
                <a:cs typeface="Arial"/>
              </a:rPr>
              <a:t> </a:t>
            </a:r>
            <a:r>
              <a:rPr lang="en-GB" sz="1800" spc="110" dirty="0">
                <a:latin typeface="Arial"/>
                <a:cs typeface="Arial"/>
              </a:rPr>
              <a:t>solution</a:t>
            </a:r>
            <a:r>
              <a:rPr lang="en-GB" sz="1800" spc="-90" dirty="0">
                <a:latin typeface="Arial"/>
                <a:cs typeface="Arial"/>
              </a:rPr>
              <a:t> </a:t>
            </a:r>
            <a:r>
              <a:rPr lang="en-GB" sz="1800" spc="100" dirty="0">
                <a:latin typeface="Arial"/>
                <a:cs typeface="Arial"/>
              </a:rPr>
              <a:t>based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100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6463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  <a:tab pos="2254250" algn="l"/>
                <a:tab pos="3049905" algn="l"/>
                <a:tab pos="3420745" algn="l"/>
                <a:tab pos="3995420" algn="l"/>
                <a:tab pos="5248275" algn="l"/>
                <a:tab pos="5908040" algn="l"/>
              </a:tabLst>
            </a:pPr>
            <a:r>
              <a:rPr sz="2400" spc="-5" dirty="0">
                <a:latin typeface="Arial"/>
                <a:cs typeface="Arial"/>
              </a:rPr>
              <a:t>Unders</a:t>
            </a:r>
            <a:r>
              <a:rPr sz="240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anding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what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pur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ose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why  </a:t>
            </a:r>
            <a:r>
              <a:rPr sz="2400" dirty="0">
                <a:latin typeface="Arial"/>
                <a:cs typeface="Arial"/>
              </a:rPr>
              <a:t>you are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writing.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5061" y="3177666"/>
            <a:ext cx="4869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114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inform? </a:t>
            </a:r>
            <a:r>
              <a:rPr sz="2400" i="1" spc="-114" dirty="0">
                <a:latin typeface="Arial"/>
                <a:cs typeface="Arial"/>
              </a:rPr>
              <a:t>To </a:t>
            </a:r>
            <a:r>
              <a:rPr sz="2400" i="1" spc="-5" dirty="0">
                <a:latin typeface="Arial"/>
                <a:cs typeface="Arial"/>
              </a:rPr>
              <a:t>instruct? </a:t>
            </a:r>
            <a:r>
              <a:rPr sz="2400" i="1" spc="-110" dirty="0">
                <a:latin typeface="Arial"/>
                <a:cs typeface="Arial"/>
              </a:rPr>
              <a:t>To</a:t>
            </a:r>
            <a:r>
              <a:rPr sz="2400" i="1" spc="2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propose?</a:t>
            </a:r>
            <a:endParaRPr sz="2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400" i="1" spc="-114" dirty="0">
                <a:latin typeface="Arial"/>
                <a:cs typeface="Arial"/>
              </a:rPr>
              <a:t>To </a:t>
            </a:r>
            <a:r>
              <a:rPr sz="2400" i="1" spc="-10" dirty="0">
                <a:latin typeface="Arial"/>
                <a:cs typeface="Arial"/>
              </a:rPr>
              <a:t>recommend? </a:t>
            </a:r>
            <a:r>
              <a:rPr sz="2400" i="1" dirty="0">
                <a:latin typeface="Arial"/>
                <a:cs typeface="Arial"/>
              </a:rPr>
              <a:t>Or to</a:t>
            </a:r>
            <a:r>
              <a:rPr sz="2400" i="1" spc="1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persuade?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291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10" dirty="0">
                <a:latin typeface="Arial"/>
                <a:cs typeface="Arial"/>
              </a:rPr>
              <a:t>Writing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audience.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402" y="3177666"/>
            <a:ext cx="6581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Who is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audience? What </a:t>
            </a:r>
            <a:r>
              <a:rPr sz="2400" i="1" spc="-10" dirty="0">
                <a:latin typeface="Arial"/>
                <a:cs typeface="Arial"/>
              </a:rPr>
              <a:t>is </a:t>
            </a:r>
            <a:r>
              <a:rPr sz="2400" i="1" spc="-5" dirty="0">
                <a:latin typeface="Arial"/>
                <a:cs typeface="Arial"/>
              </a:rPr>
              <a:t>their</a:t>
            </a:r>
            <a:r>
              <a:rPr sz="2400" i="1" spc="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background?</a:t>
            </a:r>
            <a:endParaRPr sz="2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What do </a:t>
            </a:r>
            <a:r>
              <a:rPr sz="2400" i="1" dirty="0">
                <a:latin typeface="Arial"/>
                <a:cs typeface="Arial"/>
              </a:rPr>
              <a:t>they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need?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1400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45" y="1510029"/>
            <a:ext cx="5092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spc="-5" dirty="0">
                <a:latin typeface="Arial"/>
                <a:cs typeface="Arial"/>
              </a:rPr>
              <a:t>Satisfying document specifications  (Appropriate </a:t>
            </a:r>
            <a:r>
              <a:rPr sz="2400" dirty="0">
                <a:latin typeface="Arial"/>
                <a:cs typeface="Arial"/>
              </a:rPr>
              <a:t>genre/type of </a:t>
            </a:r>
            <a:r>
              <a:rPr sz="2400" spc="-5" dirty="0">
                <a:latin typeface="Arial"/>
                <a:cs typeface="Arial"/>
              </a:rPr>
              <a:t>document)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753" y="3177666"/>
            <a:ext cx="4319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What </a:t>
            </a:r>
            <a:r>
              <a:rPr sz="2400" i="1" spc="-10" dirty="0">
                <a:latin typeface="Arial"/>
                <a:cs typeface="Arial"/>
              </a:rPr>
              <a:t>is </a:t>
            </a:r>
            <a:r>
              <a:rPr sz="2400" i="1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document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type?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How about the required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format?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819B34069274BAE4C3F2D592309F5" ma:contentTypeVersion="8" ma:contentTypeDescription="Create a new document." ma:contentTypeScope="" ma:versionID="b57b661dc877ca7022fde901320b4982">
  <xsd:schema xmlns:xsd="http://www.w3.org/2001/XMLSchema" xmlns:xs="http://www.w3.org/2001/XMLSchema" xmlns:p="http://schemas.microsoft.com/office/2006/metadata/properties" xmlns:ns2="0fe8b6f7-013f-46e2-bbb4-3b04bd36085b" targetNamespace="http://schemas.microsoft.com/office/2006/metadata/properties" ma:root="true" ma:fieldsID="790842f702aad3c5548e095d3206d49c" ns2:_="">
    <xsd:import namespace="0fe8b6f7-013f-46e2-bbb4-3b04bd3608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8b6f7-013f-46e2-bbb4-3b04bd360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5C5BFA-C9E4-403C-A710-0B8161E635FF}"/>
</file>

<file path=customXml/itemProps2.xml><?xml version="1.0" encoding="utf-8"?>
<ds:datastoreItem xmlns:ds="http://schemas.openxmlformats.org/officeDocument/2006/customXml" ds:itemID="{E294A385-AB53-4296-AEAB-FDBC51C3CC16}"/>
</file>

<file path=customXml/itemProps3.xml><?xml version="1.0" encoding="utf-8"?>
<ds:datastoreItem xmlns:ds="http://schemas.openxmlformats.org/officeDocument/2006/customXml" ds:itemID="{77264A71-4BFD-413B-A1D8-2353EA24245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451</Words>
  <Application>Microsoft Office PowerPoint</Application>
  <PresentationFormat>On-screen Show (4:3)</PresentationFormat>
  <Paragraphs>75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Presentation</vt:lpstr>
      <vt:lpstr>PowerPoint Presentation</vt:lpstr>
      <vt:lpstr>Goals</vt:lpstr>
      <vt:lpstr>Technical Writing</vt:lpstr>
      <vt:lpstr>PowerPoint Presentation</vt:lpstr>
      <vt:lpstr>Technical Writing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Characteristics</vt:lpstr>
      <vt:lpstr>Effective Technical Writing</vt:lpstr>
      <vt:lpstr>Clarity</vt:lpstr>
      <vt:lpstr>Conciseness</vt:lpstr>
      <vt:lpstr>Accuracy</vt:lpstr>
      <vt:lpstr>Organization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Softcell</dc:creator>
  <cp:lastModifiedBy>Softcell</cp:lastModifiedBy>
  <cp:revision>6</cp:revision>
  <dcterms:created xsi:type="dcterms:W3CDTF">2021-03-14T07:29:14Z</dcterms:created>
  <dcterms:modified xsi:type="dcterms:W3CDTF">2021-03-15T05:14:38Z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2021-03-14T00:00:00Z</vt:filetime>
  </property>
  <property fmtid="{D5CDD505-2E9C-101B-9397-08002B2CF9AE}" pid="5" name="ContentTypeId">
    <vt:lpwstr>0x010100050819B34069274BAE4C3F2D592309F5</vt:lpwstr>
  </property>
</Properties>
</file>