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font" Target="fonts/Roboto-regular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font" Target="fonts/Roboto-bold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3" Type="http://schemas.openxmlformats.org/officeDocument/2006/relationships/font" Target="fonts/Roboto-italic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Roboto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781981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781981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781981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781981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781981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781981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781981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781981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a19590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a19590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a195909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a195909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78198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78198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781981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781981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781981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781981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781981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781981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781981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7781981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781981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781981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781981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781981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II: Virtualization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10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Taxonomy of virtualization techniques</a:t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4/8/2021</a:t>
            </a:r>
            <a:endParaRPr sz="18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language-level virtualization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a development lifecycle point of view, this simplifies the development and deployment efforts since it is not necessary to provide different versions of the same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is another advantage of managed programming languages; by filtering the I/O operations, the process virtual machine can easily support sandboxing of applications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Application-level virtualization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Application-level virtualization is a technique allowing applications to be run in runtime environments that do not natively support all the features required by such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general, these techniques are mostly concerned with partial file systems, libraries, and operating system component emulation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Emulation can also be used to execute program binaries compiled for different hardware architectures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Application-level virtualization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case, one of the following strategies can be implemented: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Interpretation- every source instruction is interpreted by an emulator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Binary translation- every source instruction is converted to native instructions with equivalent functions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 virtualization is a good solution in the case of missing libraries in the host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Another advantage is that in this case the virtual machine manager is much lighter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Application-level virtualization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Compared to programming-level virtualization, which works across all the applications developed for that virtual machine, application-level virtualization works for a specific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of the most popular solutions implementing application virtualization is Wine, which is a software application allowing Unix-like operating systems to execute programs written for the Microsoft Windows platform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676275"/>
            <a:ext cx="52387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virtualization techniques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Hardware-assisted virtualization.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term refers to a scenario in which the hardware provides architectural support for building a virtual machine manager able to run a guest operating system in complete isolation.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Products such as VMware Virtual Platform, introduced in 1999 by VMware,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After 2006, Intel and AMD introduced processor extensions, and a wide range of virtualization solutions took advantage of them: Kernel-based Virtual Machine (KVM), VirtualBox, Xen, VMware, Hyper-V, Sun xVM, Parallels, and others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virtualization techniques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virtualization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 virtualization refers to the ability to run a program, most likely an operating system, directly on top of a virtual machine and without any modification, as though it were run on the raw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principal advantage of full virtualization is complete isolation, which leads to enhanced security, ease of emulation of different architectures, and coexistence of different systems on the same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key challenge is the interception of privileged instructions such as I/O instructions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virtualization techniques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Paravirtualization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a not-transparent virtualization solution that allows implementing thin virtual machine managers.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Paravirtualization techniques expose a software interface to the virtual machine that is slightly modified from the host and, as a consequence, guests need to be modified.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aim of paravirtualization is to provide the capability to demand the execution of performance-critical operations directly on the host, thus preventing performance losses that would otherwise be experienced in managed execution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virtualization techniques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Partial virtualization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Partial virtualization provides a partial emulation of the underlying hardware, thus not allowing the complete execution of the guest operating system in complete isolation.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Partial virtualization allows many applications to run transparently, but not all the features of the operating system can be supported, as happens with full virtualization.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example of partial virtualization is address space virtualization used in time-sharing systems;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Operating system-level virtualization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Operating system-level virtualization offers the opportunity to create different and separated execution environments for applications that are managed concurrently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virtualization technique can be considered an evolution of the chroot mechanism in Unix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operating system-level virtualization aims to provide separated and multiple execution containers for running applications.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Operating system-level virtualization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technique is an efficient solution for server consolidation scenarios in which multiple application servers share the same technology: operating system, application server framework, and other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 of operating system-level virtualizations are FreeBSD Jails, IBM Logical Partition (LPAR), SolarisZones and Containers, Parallels Virtuozzo Containers, OpenVZ, iCore Virtual Accounts, Free Virtual Private Server (FreeVPS), and others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language-level virtualization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Programming language-level virtualization is mostly used to achieve ease of deployment of applications, managed execution, and portability across different platforms and operating systems.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consists of a virtual machine executing the byte code of a program, which is the result of the compilation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main advantage of programming-level virtual machines, also called process virtual machines, is the ability to provide a uniform execution environment across different platforms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49BF1-8E42-4D07-AB45-F891F1D01020}"/>
</file>

<file path=customXml/itemProps2.xml><?xml version="1.0" encoding="utf-8"?>
<ds:datastoreItem xmlns:ds="http://schemas.openxmlformats.org/officeDocument/2006/customXml" ds:itemID="{FB28CA4C-251B-4361-86CD-C1F8904AB021}"/>
</file>

<file path=customXml/itemProps3.xml><?xml version="1.0" encoding="utf-8"?>
<ds:datastoreItem xmlns:ds="http://schemas.openxmlformats.org/officeDocument/2006/customXml" ds:itemID="{238D53FB-8211-4F03-A36C-2C68BCB0F01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