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3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2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a195909b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fa195909b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590e9b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590e9b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fa195909b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fa195909b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a195909b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fa195909b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4XGbDWbEkU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7m3f-P-WWb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43375"/>
            <a:ext cx="8222100" cy="19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Course: Cloud, Microservices and Applications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571751"/>
            <a:ext cx="8222100" cy="23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UNIT II: Virtualization</a:t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SESSION 12</a:t>
            </a:r>
            <a:endParaRPr sz="24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642"/>
              <a:t>V</a:t>
            </a:r>
            <a:r>
              <a:rPr lang="en-GB" sz="2642"/>
              <a:t>irtualization Examples</a:t>
            </a:r>
            <a:endParaRPr sz="26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6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42"/>
              <a:t>Date: 6/8/2021</a:t>
            </a:r>
            <a:endParaRPr sz="184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Xen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https://www.youtube.com/watch?v=4XGbDWbEkU0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VMware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https://www.youtube.com/watch?v=7m3f-P-WWbg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Any Questions???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Thank You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7" ma:contentTypeDescription="Create a new document." ma:contentTypeScope="" ma:versionID="5a6f19bfc7a80ca526d639942f644162">
  <xsd:schema xmlns:xsd="http://www.w3.org/2001/XMLSchema" xmlns:xs="http://www.w3.org/2001/XMLSchema" xmlns:p="http://schemas.microsoft.com/office/2006/metadata/properties" xmlns:ns2="eef5d95b-3b6e-445f-86bc-bd4e6d561047" targetNamespace="http://schemas.microsoft.com/office/2006/metadata/properties" ma:root="true" ma:fieldsID="d6a9b11c31cf2b63f33341f2881e4d6d" ns2:_="">
    <xsd:import namespace="eef5d95b-3b6e-445f-86bc-bd4e6d5610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3C7D04-2CC8-4099-AF82-83410177AEA4}"/>
</file>

<file path=customXml/itemProps2.xml><?xml version="1.0" encoding="utf-8"?>
<ds:datastoreItem xmlns:ds="http://schemas.openxmlformats.org/officeDocument/2006/customXml" ds:itemID="{0D1A0089-77C1-4979-8CED-75AEA1B0ED81}"/>
</file>

<file path=customXml/itemProps3.xml><?xml version="1.0" encoding="utf-8"?>
<ds:datastoreItem xmlns:ds="http://schemas.openxmlformats.org/officeDocument/2006/customXml" ds:itemID="{AD0B2C7F-2167-461E-B7B3-287CA2955E30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