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font" Target="fonts/Roboto-bold.fntdata"/><Relationship Id="rId7" Type="http://schemas.openxmlformats.org/officeDocument/2006/relationships/slide" Target="slides/slide2.xml"/><Relationship Id="rId17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customXml" Target="../customXml/item2.xml"/><Relationship Id="rId11" Type="http://schemas.openxmlformats.org/officeDocument/2006/relationships/font" Target="fonts/Roboto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95909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95909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90e9b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90e9b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a195909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a195909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a195909b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a195909b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Cloud, Microservices and Applications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13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642"/>
              <a:t>Virtualization Examples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III: </a:t>
            </a:r>
            <a:r>
              <a:rPr lang="en-GB" sz="2442"/>
              <a:t>Cloud Service Components and Providers: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Cloud Service Components</a:t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11/8/2021</a:t>
            </a:r>
            <a:endParaRPr sz="18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Hyper-V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Let’s watch a video..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42"/>
              <a:t>UNIT III: Cloud Service Components and Providers: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42">
                <a:solidFill>
                  <a:srgbClr val="000000"/>
                </a:solidFill>
              </a:rPr>
              <a:t>The six guiding principles for adopting and using the cloud are: </a:t>
            </a:r>
            <a:endParaRPr sz="2442">
              <a:solidFill>
                <a:srgbClr val="000000"/>
              </a:solidFill>
            </a:endParaRPr>
          </a:p>
          <a:p>
            <a:pPr indent="-3836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3"/>
              <a:buChar char="●"/>
            </a:pPr>
            <a:r>
              <a:rPr lang="en-GB" sz="2442">
                <a:solidFill>
                  <a:srgbClr val="000000"/>
                </a:solidFill>
              </a:rPr>
              <a:t>Enablement</a:t>
            </a:r>
            <a:endParaRPr sz="2442">
              <a:solidFill>
                <a:srgbClr val="000000"/>
              </a:solidFill>
            </a:endParaRPr>
          </a:p>
          <a:p>
            <a:pPr indent="-3836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3"/>
              <a:buChar char="●"/>
            </a:pPr>
            <a:r>
              <a:rPr lang="en-GB" sz="2442">
                <a:solidFill>
                  <a:srgbClr val="000000"/>
                </a:solidFill>
              </a:rPr>
              <a:t>Cost benefit </a:t>
            </a:r>
            <a:endParaRPr sz="2442">
              <a:solidFill>
                <a:srgbClr val="000000"/>
              </a:solidFill>
            </a:endParaRPr>
          </a:p>
          <a:p>
            <a:pPr indent="-3836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3"/>
              <a:buChar char="●"/>
            </a:pPr>
            <a:r>
              <a:rPr lang="en-GB" sz="2442">
                <a:solidFill>
                  <a:srgbClr val="000000"/>
                </a:solidFill>
              </a:rPr>
              <a:t>Enterprise risk </a:t>
            </a:r>
            <a:endParaRPr sz="2442">
              <a:solidFill>
                <a:srgbClr val="000000"/>
              </a:solidFill>
            </a:endParaRPr>
          </a:p>
          <a:p>
            <a:pPr indent="-3836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3"/>
              <a:buChar char="●"/>
            </a:pPr>
            <a:r>
              <a:rPr lang="en-GB" sz="2442">
                <a:solidFill>
                  <a:srgbClr val="000000"/>
                </a:solidFill>
              </a:rPr>
              <a:t>Capability </a:t>
            </a:r>
            <a:endParaRPr sz="2442">
              <a:solidFill>
                <a:srgbClr val="000000"/>
              </a:solidFill>
            </a:endParaRPr>
          </a:p>
          <a:p>
            <a:pPr indent="-3836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3"/>
              <a:buChar char="●"/>
            </a:pPr>
            <a:r>
              <a:rPr lang="en-GB" sz="2442">
                <a:solidFill>
                  <a:srgbClr val="000000"/>
                </a:solidFill>
              </a:rPr>
              <a:t>Accountability </a:t>
            </a:r>
            <a:endParaRPr sz="2442">
              <a:solidFill>
                <a:srgbClr val="000000"/>
              </a:solidFill>
            </a:endParaRPr>
          </a:p>
          <a:p>
            <a:pPr indent="-3836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3"/>
              <a:buChar char="●"/>
            </a:pPr>
            <a:r>
              <a:rPr lang="en-GB" sz="2442">
                <a:solidFill>
                  <a:srgbClr val="000000"/>
                </a:solidFill>
              </a:rPr>
              <a:t>Trust</a:t>
            </a:r>
            <a:endParaRPr sz="264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Any Questions???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7" ma:contentTypeDescription="Create a new document." ma:contentTypeScope="" ma:versionID="5a6f19bfc7a80ca526d639942f644162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d6a9b11c31cf2b63f33341f2881e4d6d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846F66-19DF-4640-819F-B3D3A8F21D8A}"/>
</file>

<file path=customXml/itemProps2.xml><?xml version="1.0" encoding="utf-8"?>
<ds:datastoreItem xmlns:ds="http://schemas.openxmlformats.org/officeDocument/2006/customXml" ds:itemID="{B34DE12A-97BF-42B6-88BC-429FC037FC61}"/>
</file>

<file path=customXml/itemProps3.xml><?xml version="1.0" encoding="utf-8"?>
<ds:datastoreItem xmlns:ds="http://schemas.openxmlformats.org/officeDocument/2006/customXml" ds:itemID="{314DBD3B-C901-4073-AFCB-70A96C53A45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