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5B612-86AB-410A-8465-13EBD9556C50}" v="1" dt="2021-08-19T11:04:29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TESH MISHRA - 70362019035" userId="S::jitesh.mishra@svkmmumbai.onmicrosoft.com::6e003599-063b-46c7-9321-0d28eeef51cf" providerId="AD" clId="Web-{2395B612-86AB-410A-8465-13EBD9556C50}"/>
    <pc:docChg chg="modSld">
      <pc:chgData name="JITESH MISHRA - 70362019035" userId="S::jitesh.mishra@svkmmumbai.onmicrosoft.com::6e003599-063b-46c7-9321-0d28eeef51cf" providerId="AD" clId="Web-{2395B612-86AB-410A-8465-13EBD9556C50}" dt="2021-08-19T11:04:29.144" v="0" actId="1076"/>
      <pc:docMkLst>
        <pc:docMk/>
      </pc:docMkLst>
      <pc:sldChg chg="modSp">
        <pc:chgData name="JITESH MISHRA - 70362019035" userId="S::jitesh.mishra@svkmmumbai.onmicrosoft.com::6e003599-063b-46c7-9321-0d28eeef51cf" providerId="AD" clId="Web-{2395B612-86AB-410A-8465-13EBD9556C50}" dt="2021-08-19T11:04:29.144" v="0" actId="1076"/>
        <pc:sldMkLst>
          <pc:docMk/>
          <pc:sldMk cId="0" sldId="265"/>
        </pc:sldMkLst>
        <pc:spChg chg="mod">
          <ac:chgData name="JITESH MISHRA - 70362019035" userId="S::jitesh.mishra@svkmmumbai.onmicrosoft.com::6e003599-063b-46c7-9321-0d28eeef51cf" providerId="AD" clId="Web-{2395B612-86AB-410A-8465-13EBD9556C50}" dt="2021-08-19T11:04:29.144" v="0" actId="1076"/>
          <ac:spMkLst>
            <pc:docMk/>
            <pc:sldMk cId="0" sldId="265"/>
            <ac:spMk id="1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8a89f788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8a89f788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a89f78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a89f788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a89f788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a89f788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8a89f788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8a89f788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a89f788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a89f788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a89f788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a89f788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8a89f788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8a89f788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8a89f788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8a89f788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a89f788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a89f788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8a89f788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8a89f788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8a89f7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8a89f7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fa195909b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fa195909b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fa195909b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fa195909b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a89f78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a89f78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a89f788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8a89f788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8a89f78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8a89f788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8a89f78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8a89f788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a89f78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a89f78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a89f788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8a89f788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a89f788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a89f788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14</a:t>
            </a: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III: Cloud Service Components and Providers:</a:t>
            </a:r>
            <a:endParaRPr sz="244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Applications of Cloud</a:t>
            </a: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4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13/8/2021</a:t>
            </a:r>
            <a:endParaRPr sz="18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05131" y="8812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11700" y="510325"/>
            <a:ext cx="8520600" cy="4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context, </a:t>
            </a: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</a:rPr>
              <a:t>gene expression profiling is utilized to provide a more accurate classification of tumors. The classification of gene expression data samples into distinct classes is a challenging task.</a:t>
            </a:r>
            <a:endParaRPr sz="2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</a:rPr>
              <a:t>only small sample sizes are typically available for analysis. This problem is often approached with learning classifiers</a:t>
            </a:r>
            <a:endParaRPr sz="2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</a:rPr>
              <a:t>the eXtended Classifier System (XCS) has been successfully utilized for classifying large datasets</a:t>
            </a:r>
            <a:endParaRPr sz="2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</a:rPr>
              <a:t>Cloud-CoXCS (Refer Figure)is a cloud-based implementation of CoXCS that leverages Aneka to solve the classification problems in parallel and compose their outcomes</a:t>
            </a:r>
            <a:endParaRPr sz="20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Geoscience: satellite image processing</a:t>
            </a: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</a:rPr>
              <a:t>GIS applications capture, store, manipulate, analyze, manage, and present all types of geographically referenced data</a:t>
            </a:r>
            <a:endParaRPr sz="2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</a:rPr>
              <a:t>As a result, a considerable amount of geo-referenced data is ingested into computer systems for further processing and analysis. </a:t>
            </a:r>
            <a:endParaRPr sz="2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</a:rPr>
              <a:t>Cloud computing is an attractive option for executing these demanding tasks</a:t>
            </a:r>
            <a:endParaRPr sz="20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cloud environment for satellite data processing.</a:t>
            </a: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866775"/>
            <a:ext cx="49720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53725" y="451232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Image SOurce: Rajkumar Buyya, Christian Vecchiola, S. Thamarai Selvi, “Mastering Cloud Computing foundations and application programming”,1st Edition, Elsevier, 2013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and consumer applications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CRM and ERP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Salesforce.com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Microsoft dynamics CRM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NetSuite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and consumer applications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Productivity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Dropbox and iCloud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Google docs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desktops: EyeOS and XIOS/3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and consumer applications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Social networking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Facebook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and consumer applications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Media applications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Animoto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Maya rendering with Aneka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Video encoding on the cloud: Encoding.com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5029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Animoto reference architecture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6400"/>
            <a:ext cx="46101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53725" y="443612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Image SOurce: Rajkumar Buyya, Christian Vecchiola, S. Thamarai Selvi, “Mastering Cloud Computing foundations and application programming”,1st Edition, Elsevier, 2013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5029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rendering on                          	private clouds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53725" y="443612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Image SOurce: Rajkumar Buyya, Christian Vecchiola, S. Thamarai Selvi, “Mastering Cloud Computing foundations and application programming”,1st Edition, Elsevier, 2013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642938"/>
            <a:ext cx="5286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and consumer applications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Multiplayer online gaming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38" y="1017800"/>
            <a:ext cx="500062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53725" y="451232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Image SOurce: Rajkumar Buyya, Christian Vecchiola, S. Thamarai Selvi, “Mastering Cloud Computing foundations and application programming”,1st Edition, Elsevier, 2013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50">
                <a:solidFill>
                  <a:srgbClr val="14009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Scientific applications</a:t>
            </a:r>
            <a:endParaRPr sz="3150">
              <a:solidFill>
                <a:srgbClr val="14009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Healthcare: ECG analysis in the cloud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Biology: protein structure prediction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Biology: gene expression data analysis for cancer diagnosis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Geoscience: satellite image processing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1682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Healthcare: ECG analysis in the cloud</a:t>
            </a: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88" y="606475"/>
            <a:ext cx="538162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607325" y="99377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An online health monitoring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system hosted in the 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3725" y="451232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Image SOurce: Rajkumar Buyya, Christian Vecchiola, S. Thamarai Selvi, “Mastering Cloud Computing foundations and application programming”,1st Edition, Elsevier, 2013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859500"/>
            <a:ext cx="8520600" cy="3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computing technologies allow 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-the remote monitoring of a patient’s heartbeat data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-data analysis in minimal time and 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-the notification of first-aid personnel and doctors should these data   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reveal potentially dangerous conditions.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Wearable computing devices equipped with ECG sensors constantly monitor the patient’s heartbeat. Such information is transmitted to the patient’s mobile device, which will eventually forward it to the cloud-hosted Web service for analysis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Web service constitute the SaaS application that will store ECG data in the Amazon S3 service and issue a processing request to the scalable cloud platform.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Advantages: 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-Elasticity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-Ubiquity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-Cost efficient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181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Biology: protein structure prediction</a:t>
            </a: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789500"/>
            <a:ext cx="8520600" cy="3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1" y="789500"/>
            <a:ext cx="5262874" cy="33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774675" y="1074350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Architecture and overview of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the Jeeva Portal.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3725" y="451232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Image SOurce: Rajkumar Buyya, Christian Vecchiola, S. Thamarai Selvi, “Mastering Cloud Computing foundations and application programming”,1st Edition, Elsevier, 2013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255150"/>
            <a:ext cx="8520600" cy="4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Protein structure prediction is a computationally intensive task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geometric structure of a protein cannot be directly inferred from the sequence of genes that compose its structure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task requires the investigation of a space with a massive number of states, consequently creating a large number of computations for each of these states.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computational power required for protein structure prediction can now be acquired on demand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computing grants access to such capacity on a pay-per-use basis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 of using cloud technologies</a:t>
            </a: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capability to leverage a scalable computing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900"/>
              <a:buFont typeface="Arial"/>
              <a:buChar char="●"/>
            </a:pPr>
            <a:r>
              <a:rPr lang="en-GB" sz="19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applications are offered and delivered as a service</a:t>
            </a:r>
            <a:endParaRPr sz="19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Biology: gene expression data analysis for cancer diagnosis</a:t>
            </a:r>
            <a:endParaRPr sz="34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781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5183800" y="1530975"/>
            <a:ext cx="73380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highlight>
                  <a:schemeClr val="lt1"/>
                </a:highlight>
              </a:rPr>
              <a:t>Cloud-CoXCS: An environment 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highlight>
                  <a:schemeClr val="lt1"/>
                </a:highlight>
              </a:rPr>
              <a:t>for microarray data processing 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highlight>
                  <a:schemeClr val="lt1"/>
                </a:highlight>
              </a:rPr>
              <a:t>on the cloud.</a:t>
            </a:r>
            <a:endParaRPr sz="3400"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28300" y="416867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3725" y="451232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Image SOurce: Rajkumar Buyya, Christian Vecchiola, S. Thamarai Selvi, “Mastering Cloud Computing foundations and application programming”,1st Edition, Elsevier, 2013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9" ma:contentTypeDescription="Create a new document." ma:contentTypeScope="" ma:versionID="71204aabed87fe51e5be2fba1e485de5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25a12cea539f49197003fee64669d8b0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67AF52-36B8-443F-A533-98DD06B48A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4667D6-DD64-4C10-AB90-3071C156C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1262C3-993D-4FE0-A8C0-D4308B7D4A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5d95b-3b6e-445f-86bc-bd4e6d5610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Geometric</vt:lpstr>
      <vt:lpstr>Course: Cloud, Microservices and Applications</vt:lpstr>
      <vt:lpstr>Scientific applications </vt:lpstr>
      <vt:lpstr>Healthcare: ECG analysis in the cloud</vt:lpstr>
      <vt:lpstr>PowerPoint Presentation</vt:lpstr>
      <vt:lpstr>PowerPoint Presentation</vt:lpstr>
      <vt:lpstr>Biology: protein structure prediction</vt:lpstr>
      <vt:lpstr>PowerPoint Presentation</vt:lpstr>
      <vt:lpstr>advantage of using cloud technologies</vt:lpstr>
      <vt:lpstr>Biology: gene expression data analysis for cancer diagnosis</vt:lpstr>
      <vt:lpstr>PowerPoint Presentation</vt:lpstr>
      <vt:lpstr>Geoscience: satellite image processing</vt:lpstr>
      <vt:lpstr>A cloud environment for satellite data processing.</vt:lpstr>
      <vt:lpstr>Business and consumer applications</vt:lpstr>
      <vt:lpstr>Business and consumer applications</vt:lpstr>
      <vt:lpstr>Business and consumer applications</vt:lpstr>
      <vt:lpstr>Business and consumer applications</vt:lpstr>
      <vt:lpstr>Animoto reference architecture</vt:lpstr>
      <vt:lpstr>3D rendering on                           private clouds</vt:lpstr>
      <vt:lpstr>Business and consumer 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Cloud, Microservices and Applications</dc:title>
  <cp:revision>1</cp:revision>
  <dcterms:modified xsi:type="dcterms:W3CDTF">2021-08-19T11:04:29Z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