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font" Target="fonts/Roboto-bold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71c1b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71c1b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iltin.com/cloud-computing/cloud-computing-examples" TargetMode="External"/><Relationship Id="rId4" Type="http://schemas.openxmlformats.org/officeDocument/2006/relationships/hyperlink" Target="https://www.jigsawacademy.com/blogs/cloud-computing/applications-of-cloud-computing/" TargetMode="External"/><Relationship Id="rId5" Type="http://schemas.openxmlformats.org/officeDocument/2006/relationships/hyperlink" Target="https://www.upgrad.com/blog/cloud-computing-applications-in-real-worl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15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III: </a:t>
            </a:r>
            <a:r>
              <a:rPr lang="en-GB" sz="2442"/>
              <a:t>Cloud Service Components and Providers:</a:t>
            </a:r>
            <a:endParaRPr sz="2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Applications of Cloud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13/8/2021</a:t>
            </a:r>
            <a:endParaRPr sz="1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https://builtin.com/cloud-computing/cloud-computing-examples</a:t>
            </a:r>
            <a:endParaRPr sz="16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https://www.jigsawacademy.com/blogs/cloud-computing/applications-of-cloud-computing/</a:t>
            </a:r>
            <a:endParaRPr sz="16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https://www.upgrad.com/blog/cloud-computing-applications-in-real-world/</a:t>
            </a:r>
            <a:endParaRPr sz="16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9" ma:contentTypeDescription="Create a new document." ma:contentTypeScope="" ma:versionID="71204aabed87fe51e5be2fba1e485de5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25a12cea539f49197003fee64669d8b0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1B375-6943-4897-8FCF-0E2C289345C5}"/>
</file>

<file path=customXml/itemProps2.xml><?xml version="1.0" encoding="utf-8"?>
<ds:datastoreItem xmlns:ds="http://schemas.openxmlformats.org/officeDocument/2006/customXml" ds:itemID="{00528AED-8C8E-47A6-9655-86BC8AFFFCA3}"/>
</file>

<file path=customXml/itemProps3.xml><?xml version="1.0" encoding="utf-8"?>
<ds:datastoreItem xmlns:ds="http://schemas.openxmlformats.org/officeDocument/2006/customXml" ds:itemID="{D8FD901C-787B-4401-B787-5C2C866ED97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