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e78248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e7824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59622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59622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b911cb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b911cb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e78248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e78248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e78248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e78248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e78248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e78248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I: INTRODUCTION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6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Cloud Deployment Process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23/7/2021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77B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	Six Steps to a Successful Cloud Deployment</a:t>
            </a:r>
            <a:endParaRPr sz="2300">
              <a:solidFill>
                <a:srgbClr val="0077B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your business objectives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A6E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Assess your needs	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A6E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the right partner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A6E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 your move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A6E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Migration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46A6E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Testing and validation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22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your business objectives</a:t>
            </a:r>
            <a:endParaRPr b="1" sz="20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60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3862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you begin the process of Cloud migration, document your business objectives and the goals you are trying to achieve.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other words,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are you moving to the Cloud in the first place?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it for greater flexibility?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savings?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Quicker deployments?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of the above?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this list as a decision making tool throughout the migration process to ensure the choices you make along the way will help you achieve your end goals.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Assess your needs	</a:t>
            </a:r>
            <a:endParaRPr b="1" sz="26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Once you have your end goal in mind, assess your applications and workloads to determine which ones you will migrate. 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 the computing, memory and other resources needed for each application to meet the desired performance levels. </a:t>
            </a:r>
            <a:endParaRPr>
              <a:solidFill>
                <a:srgbClr val="646A6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rgbClr val="646A6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assessment should take into account any physical/technical security measures and compliance requirements needed to ensure your data is properly protected.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0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the right partner</a:t>
            </a:r>
            <a:endParaRPr b="1" sz="20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25200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that you’ve defined your objectives and determined your needs, it is time to select a Cloud provider that will help you get there.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THINKstrategies survey found a much higher level of success and satisfaction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organizations have their IaaS architecture designed by an experienced service provider,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the business works closely with their provider during the deployment process, and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the business leverages the provider's managed service capabilities to monitor their IaaS availability and performance on an ongoing basis.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 your move</a:t>
            </a:r>
            <a:endParaRPr b="1" sz="20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95350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first step in the planning process is to determine the order in which you will migrate.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with less complex and mission-critical applications first and then move to the more complicated applications.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this phase, you should determine how users will access the environment and how you will train your staff and document changes to any internal processes.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Migration</a:t>
            </a:r>
            <a:endParaRPr b="1" sz="21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95350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proper planning, the migration itself should be easy.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your organization can tolerate downtime during a migration, you may choose a simple lift and shift cutover plan.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likely though, you will need to minimize any downtime during your migration.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may require a more complex strategy where you first set-up the new environment, sync it with your primary environment and then move all traffic to the new instance.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Testing and validation</a:t>
            </a:r>
            <a:endParaRPr b="1"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5350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final step in the migration process is to verify that all data and applications were migrated successfully.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to make sure users are able to access the application and verify that all data (transactional and reference) was successfully transferred.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to ensure the application is completely functional under normal circumstances and under high load, high stress scenarios.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Lastly, make sure your monitoring and management tools are properly linked to your new environment.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DDFF9-F548-4188-832F-299D70928657}"/>
</file>

<file path=customXml/itemProps2.xml><?xml version="1.0" encoding="utf-8"?>
<ds:datastoreItem xmlns:ds="http://schemas.openxmlformats.org/officeDocument/2006/customXml" ds:itemID="{F3FB185F-3DD0-4D1C-AE5F-12D19E899D12}"/>
</file>

<file path=customXml/itemProps3.xml><?xml version="1.0" encoding="utf-8"?>
<ds:datastoreItem xmlns:ds="http://schemas.openxmlformats.org/officeDocument/2006/customXml" ds:itemID="{7E2CF448-A0F6-443A-AB2D-291274BF590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