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95909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95909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e78248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e78248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596228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596228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a195909b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fa195909b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fa195909b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fa195909b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43375"/>
            <a:ext cx="8222100" cy="19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 Cloud, Microservices and Applications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571751"/>
            <a:ext cx="8222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UNIT II: Virtualization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SESSION 7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642"/>
              <a:t>Introduction</a:t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/>
              <a:t>Date: 28/7/2021</a:t>
            </a:r>
            <a:endParaRPr sz="18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77B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Virtualization?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Virtualization is a large umbrella of technologies and concepts that are meant to provide an abstract environment—whether virtual hardware or an operating system—to run applications.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term virtualization is often synonymous with hardware virtualization, which plays a fundamental role in efficiently delivering Infrastructure-as-a-Service (IaaS) solutions for cloud computing.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80575"/>
            <a:ext cx="85206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Virtualization technologies have gained renewed interested recently due to the confluence of several phenomena:</a:t>
            </a:r>
            <a:endParaRPr b="1" sz="2560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74350"/>
            <a:ext cx="8520600" cy="3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Increased performance and computing capacity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Underutilized hardware and software resources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Lack of space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Greening initiatives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Rise of administrative costs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virtualization reference mode</a:t>
            </a:r>
            <a:endParaRPr b="1" sz="26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771525"/>
            <a:ext cx="493395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7150" y="4606325"/>
            <a:ext cx="733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Image SOurce: Rajkumar Buyya, S. Thamarai Selvai, “Mastering Cloud computing and application programming”,1st Edition, Elsevier, 2013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Any Questions???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7" ma:contentTypeDescription="Create a new document." ma:contentTypeScope="" ma:versionID="5a6f19bfc7a80ca526d639942f644162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d6a9b11c31cf2b63f33341f2881e4d6d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A1F4B6-A0C6-4F4A-8A35-7B650F044A47}"/>
</file>

<file path=customXml/itemProps2.xml><?xml version="1.0" encoding="utf-8"?>
<ds:datastoreItem xmlns:ds="http://schemas.openxmlformats.org/officeDocument/2006/customXml" ds:itemID="{D8BA3356-6E47-4450-982F-A653EA6B459E}"/>
</file>

<file path=customXml/itemProps3.xml><?xml version="1.0" encoding="utf-8"?>
<ds:datastoreItem xmlns:ds="http://schemas.openxmlformats.org/officeDocument/2006/customXml" ds:itemID="{D6316BE9-2D67-4BE2-AA12-A857EDF9A83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