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2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71b2fb6a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71b2fb6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71b2fb6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71b2fb6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71b2fb6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71b2fb6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71b2fb6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71b2fb6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1b2fb6a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1b2fb6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71b2fb6a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71b2fb6a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1b2fb6a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71b2fb6a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1b2fb6a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71b2fb6a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fa195909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fa195909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fa195909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fa195909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95909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95909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e78248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e78248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59622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59622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1b2fb6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1b2fb6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1b2fb6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1b2fb6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71b2fb6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71b2fb6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71b2fb6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71b2fb6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1b2fb6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1b2fb6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II: Virtualization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8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Characteristics</a:t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30/7/2021</a:t>
            </a:r>
            <a:endParaRPr sz="18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Managed execution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Sharing: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Virtualization allows the creation of a separate computing environments within the same host.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way it is possible to fully exploit the capabilities of a powerful guest, which would otherwise be underutilized.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Sharing is a particularly important feature in virtualized data centers, where this basic feature is used to reduce the number of active servers and limit power consumption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Managed execution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Aggregation: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only is it possible to share physical resource among several guests, but virtualization also allows aggregation, which is the opposite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group of separate hosts can be tied together and represented to guests as a single virtual host.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function is naturally implemented in middleware for distributed computing, with a classical example represented by cluster management software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Managed execution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Emulation: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Guest programs are executed within an environment that is controlled by the virtualization layer, which ultimately is a program.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allows for controlling and tuning the environment that is exposed to guests.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instance, a completely different environment with respect to the host can be emulated, thus allowing the execution of guest programs requiring specific characteristics that are not present in the physical host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Managed execution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Isolation.</a:t>
            </a:r>
            <a:r>
              <a:rPr b="1" lang="en-GB"/>
              <a:t>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guest program performs its activity by interacting with an abstraction layer, which provides access to the underlying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Isolation brings several benefits; for example, it allows multiple guests to run on the same host without interfering with each other.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Second, it provides a separation between the host and the guest.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virtual machine can filter the activity of the guest and prevent harmful operations against the host.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Managed execution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Performance Tuning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becomes easier to control the performance of the guest by finely tuning the properties of the resources exposed through the virtual environment.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capability provides a means to effectively implement a quality-of-service (QoS) infrastructure that more easily fulfills the service-level agreement (SLA) established for the guest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Managed execution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>
                <a:solidFill>
                  <a:schemeClr val="dk1"/>
                </a:solidFill>
              </a:rPr>
              <a:t>Another advantage of managed execution is that sometimes it allows easy capturing of the state of the guest program, persisting it, and resuming its execution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Portability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The concept of portability applies in different ways according to the specific type of virtualization considered.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In the case of a hardware virtualization solution, the guest is packaged into a virtual image that, in most cases, can be safely moved and executed on top of different virtual machines.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Except for the file size, this happens with the same simplicity with which we can display a picture image in different computers.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Virtual images are generally proprietary formats that require a specific virtual machine manager to be executed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Portability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This makes the application development cycle more flexible and application deployment very straightforward: One version of the application, in most cases, is able to run on different platforms with no changes.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Finally, portability allows having your own system always with you and ready to use as long as the required virtual machine manager is available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77B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Virtualization?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Virtualization is a broad concept that refers to the creation of a virtual version of something, whether hardware, a software environment, storage, or a network.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virtualized environment there are three major components: guest, host, and virtualization layer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349150"/>
            <a:ext cx="8520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Hardware virtualization</a:t>
            </a:r>
            <a:endParaRPr b="1" sz="2560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74350"/>
            <a:ext cx="85206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guest is represented by a system image comprising an operating system and installed applications.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are installed on top of virtual hardware that is controlled and managed by the virtualization layer, also called the virtual machine manager.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host is instead represented by the physical hardware, and in some cases the operating system, that defines the environment where the virtual machine manager is running.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guest— applications and users—interacts with a virtual network, such as a virtual private network (VPN)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-GB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virtualization reference model</a:t>
            </a:r>
            <a:endParaRPr b="1" sz="26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771525"/>
            <a:ext cx="493395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7150" y="4606325"/>
            <a:ext cx="73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Image SOurce: Rajkumar Buyya, S. Thamarai Selvai, “Mastering Cloud computing and application programming”,1st Edition, Elsevier, 2013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Characteristics of Virtualization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Increased security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Managed execution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Portability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522">
                <a:solidFill>
                  <a:schemeClr val="dk2"/>
                </a:solidFill>
              </a:rPr>
              <a:t>Increased security</a:t>
            </a:r>
            <a:endParaRPr b="1" sz="3222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virtual machine represents an emulated environment in which the guest is executed.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All the operations of the guest are generally performed against the virtual machine, which then translates and applies them to the host.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This level of indirection allows the virtual machine manager to control and filter the activity of the guest, thus preventing some harmful operations from being performed.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522">
                <a:solidFill>
                  <a:schemeClr val="dk2"/>
                </a:solidFill>
              </a:rPr>
              <a:t>Increased security</a:t>
            </a:r>
            <a:endParaRPr b="1" sz="3222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Resources exposed by the host can then be hidden or simply protected from the guest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Increased security is a requirement when dealing with untrusted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By default, the file system exposed by the virtual computer is completely separated from the one of the host machine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522">
                <a:solidFill>
                  <a:schemeClr val="dk2"/>
                </a:solidFill>
              </a:rPr>
              <a:t>Managed execution</a:t>
            </a:r>
            <a:endParaRPr b="1" sz="3222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Virtualization of the execution environment not only allows increased security, but a wider range of features also can be implemented.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In particular, sharing, aggregation, emulation, and isolation are the most relevant features (Refer Figure)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522">
                <a:solidFill>
                  <a:schemeClr val="dk2"/>
                </a:solidFill>
              </a:rPr>
              <a:t>Managed execution</a:t>
            </a:r>
            <a:endParaRPr b="1" sz="3222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450" y="1168075"/>
            <a:ext cx="6725250" cy="26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88025" y="417657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Image Source: Rajkumar Buyya, Christian Vecchiola, S. Thamarai Selvi, “Mastering Cloud Computing foundations and application programming”,1st Edition, Elsevier, 2013.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7" ma:contentTypeDescription="Create a new document." ma:contentTypeScope="" ma:versionID="5a6f19bfc7a80ca526d639942f644162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d6a9b11c31cf2b63f33341f2881e4d6d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A5DBF0-D433-4162-A922-2919B49D064A}"/>
</file>

<file path=customXml/itemProps2.xml><?xml version="1.0" encoding="utf-8"?>
<ds:datastoreItem xmlns:ds="http://schemas.openxmlformats.org/officeDocument/2006/customXml" ds:itemID="{3183EC4D-010B-4B39-B2FB-0DCDA00B572A}"/>
</file>

<file path=customXml/itemProps3.xml><?xml version="1.0" encoding="utf-8"?>
<ds:datastoreItem xmlns:ds="http://schemas.openxmlformats.org/officeDocument/2006/customXml" ds:itemID="{EF4F7635-56A8-471C-B9D3-C6B6DCEFD69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