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vml" ContentType="application/vnd.openxmlformats-officedocument.vmlDrawing"/>
  <Default Extension="m4v" ContentType="video/mp4"/>
  <Default Extension="xlsx" ContentType="application/vnd.openxmlformats-officedocument.spreadsheetml.sheet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FCA5DC-C292-42F6-A374-B39FAEE5C3A2}"/>
</file>

<file path=customXml/itemProps2.xml><?xml version="1.0" encoding="utf-8"?>
<ds:datastoreItem xmlns:ds="http://schemas.openxmlformats.org/officeDocument/2006/customXml" ds:itemID="{D6834518-8834-4918-A00C-3957D17E5CC1}"/>
</file>

<file path=customXml/itemProps3.xml><?xml version="1.0" encoding="utf-8"?>
<ds:datastoreItem xmlns:ds="http://schemas.openxmlformats.org/officeDocument/2006/customXml" ds:itemID="{6AA1C875-9ED5-40DC-B6D1-7A67E2A3FB0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2021-09-29T17:58:58Z</dcterms:created>
  <dcterms:modified xsi:type="dcterms:W3CDTF">2021-09-29T17:58:58Z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