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94613"/>
  </p:normalViewPr>
  <p:slideViewPr>
    <p:cSldViewPr snapToGrid="0" snapToObjects="1">
      <p:cViewPr>
        <p:scale>
          <a:sx n="72" d="100"/>
          <a:sy n="72" d="100"/>
        </p:scale>
        <p:origin x="852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7857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A59A193031B4FA3AE1695977455D5" ma:contentTypeVersion="12" ma:contentTypeDescription="Create a new document." ma:contentTypeScope="" ma:versionID="a3581080d66eeb7ee11c19a3d7816b27">
  <xsd:schema xmlns:xsd="http://www.w3.org/2001/XMLSchema" xmlns:xs="http://www.w3.org/2001/XMLSchema" xmlns:p="http://schemas.microsoft.com/office/2006/metadata/properties" xmlns:ns2="eef5d95b-3b6e-445f-86bc-bd4e6d561047" xmlns:ns3="d99a907f-d3cf-4d86-a8e4-943e2be70537" targetNamespace="http://schemas.microsoft.com/office/2006/metadata/properties" ma:root="true" ma:fieldsID="9d656c8ba25cb54d205cfe53aa7371a4" ns2:_="" ns3:_="">
    <xsd:import namespace="eef5d95b-3b6e-445f-86bc-bd4e6d561047"/>
    <xsd:import namespace="d99a907f-d3cf-4d86-a8e4-943e2be705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5d95b-3b6e-445f-86bc-bd4e6d5610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9a907f-d3cf-4d86-a8e4-943e2be7053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29429D-4431-4447-B73E-59E934F7912E}"/>
</file>

<file path=customXml/itemProps2.xml><?xml version="1.0" encoding="utf-8"?>
<ds:datastoreItem xmlns:ds="http://schemas.openxmlformats.org/officeDocument/2006/customXml" ds:itemID="{625043FD-7111-430A-B6E3-C973A61B5902}"/>
</file>

<file path=customXml/itemProps3.xml><?xml version="1.0" encoding="utf-8"?>
<ds:datastoreItem xmlns:ds="http://schemas.openxmlformats.org/officeDocument/2006/customXml" ds:itemID="{B5155696-67C5-4D13-8D2A-06510ED5A1FE}"/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33</Words>
  <Application>Microsoft Office PowerPoint</Application>
  <PresentationFormat>On-screen Show (16:9)</PresentationFormat>
  <Paragraphs>33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Bhupesh Marathe</cp:lastModifiedBy>
  <cp:revision>1</cp:revision>
  <dcterms:created xsi:type="dcterms:W3CDTF">2021-09-29T17:58:09Z</dcterms:created>
  <dcterms:modified xsi:type="dcterms:W3CDTF">2021-10-04T10:15:19Z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0x010100075A59A193031B4FA3AE1695977455D5</vt:lpwstr>
  </property>
</Properties>
</file>