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FEC3-2C80-4813-B531-C70D24472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32251-AD12-4209-AA31-13B9C9B5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B6C8B-DC1D-4EAB-9312-C6153976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B21A-9848-481C-94A9-9674D620112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7F40-81B9-46B5-8607-8153DA6B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B1F30-1E34-434B-B510-0B1D3473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0CF-8A00-4167-9F2E-0F3A976C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4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5581-DAB4-4E29-A491-82AE9AA3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26EC6-B428-4EE7-9819-6123E970E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5600D-EFD4-4CF3-A6CB-CE84D752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B21A-9848-481C-94A9-9674D620112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B8FCB-1DAE-4022-A258-85303315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44B1-514D-4EB4-9A10-E5B7D695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0CF-8A00-4167-9F2E-0F3A976C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5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8258A-8E55-46C6-861F-8118B2BD9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95A90-C1F0-4FDE-8EFE-F96015AD7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07D0-2C41-4B2C-8152-A01D16F0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B21A-9848-481C-94A9-9674D620112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04233-AB5B-4147-A959-878F5AB1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E777D-9293-41D7-A30D-A03470C0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0CF-8A00-4167-9F2E-0F3A976C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7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FBBC-1D6F-4915-9635-C5123768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B549-4F08-4AE2-9EB8-61921D07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04E77-72FA-4A74-8E11-A24E2B10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B21A-9848-481C-94A9-9674D620112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E0583-E609-4BC8-8019-749503AF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4C93C-6832-404A-AE77-BFEF45F3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0CF-8A00-4167-9F2E-0F3A976C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2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2781-70B9-4F6C-89B7-876D8977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DF806-5580-4539-89A9-B53BE78E7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329C-1CA9-4AA0-8A6A-D83BCA01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B21A-9848-481C-94A9-9674D620112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BD95-54D2-47D0-8F43-629B27BE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C944-0C44-4F89-B1C5-EA30019C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0CF-8A00-4167-9F2E-0F3A976C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7C62-F826-4121-A30D-F0F40C72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BD32-9057-4F9E-BCC9-A0C3E533E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E9260-9FF6-466A-9472-0FC8C6CB5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ED292-9B43-4741-87EA-91A3E031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B21A-9848-481C-94A9-9674D620112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60158-7443-4C93-BEF3-0D0466A7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577BE-F242-4141-9B5B-5A627CB0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0CF-8A00-4167-9F2E-0F3A976C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3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7882-2E34-4940-A6B8-7908813A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A575-DAB9-4337-B5CA-21EFE930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A60E5-49F6-40C8-AA3D-E19E958B6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0536E-BACF-41DB-A937-DC5A9B08F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863CE-6301-4F8B-A57B-A829066E9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DF978-0C37-4570-BBF4-B5C27E39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B21A-9848-481C-94A9-9674D620112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CB19D-66A2-48E5-994C-4A439DEA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9C93F-F0FC-46FE-9A6E-E7E43EC6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0CF-8A00-4167-9F2E-0F3A976C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4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DB7A-7A90-4429-A5C9-B07E6E03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63097-51B6-4C2C-AF1E-8113FCCA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B21A-9848-481C-94A9-9674D620112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5F2F5-78C1-4157-885F-0BF50D0D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0A36E-CE40-4A61-A04E-0ADD9379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0CF-8A00-4167-9F2E-0F3A976C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CBD-658D-49F0-BF0B-79AA7670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B21A-9848-481C-94A9-9674D620112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676F2-323F-4305-A0CC-F2E31189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FEABA-16DC-467A-B345-5BA5E08B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0CF-8A00-4167-9F2E-0F3A976C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8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FABE-BC0B-4BCF-B861-D570207F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C96A-C649-41B8-AB47-B9F744C99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EB12D-A21C-457C-BB50-7EFE13903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43EF3-2DF1-4520-B560-EA71BE73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B21A-9848-481C-94A9-9674D620112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6F9FB-3462-4814-B9F6-BF19339C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EFBEA-4B1F-4AD2-A6BA-8879D9FA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0CF-8A00-4167-9F2E-0F3A976C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9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E34B-347B-4B40-8A52-15CDD1B9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D41D9-4BA2-4F19-88A8-FCD800F6B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B8EB8-1C60-466F-B088-7C6DA6F1A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28A17-0E79-4F7F-8FE5-E0CAE994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B21A-9848-481C-94A9-9674D620112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5BCA4-B082-4435-827B-E412E3A0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603B8-2452-404F-A6BE-E69C7208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0CF-8A00-4167-9F2E-0F3A976C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8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E9B01-E541-488C-9584-AD926D6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2A949-8A2D-4305-A54D-C35DCCF20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7689-2D18-4705-84BC-25AD0AFF8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CB21A-9848-481C-94A9-9674D620112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C2DE3-75D7-4CA9-8AA4-B7CBB58FB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63575-C43F-4BA4-A2A3-367C33582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F0CF-8A00-4167-9F2E-0F3A976C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6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05EE-6AF9-4837-A34B-441251C4E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1.Case Study of different types of Compiler</a:t>
            </a:r>
          </a:p>
        </p:txBody>
      </p:sp>
    </p:spTree>
    <p:extLst>
      <p:ext uri="{BB962C8B-B14F-4D97-AF65-F5344CB8AC3E}">
        <p14:creationId xmlns:p14="http://schemas.microsoft.com/office/powerpoint/2010/main" val="100046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5AF9-5B88-41EE-B960-C21DE5D3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27096-D1C6-4569-9D34-A7606A37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Compiler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Compiler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to Source Compiler</a:t>
            </a:r>
          </a:p>
        </p:txBody>
      </p:sp>
    </p:spTree>
    <p:extLst>
      <p:ext uri="{BB962C8B-B14F-4D97-AF65-F5344CB8AC3E}">
        <p14:creationId xmlns:p14="http://schemas.microsoft.com/office/powerpoint/2010/main" val="259055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D97F79A-18D1-4925-BA2F-0C494A31E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72720"/>
            <a:ext cx="11389360" cy="6573520"/>
          </a:xfrm>
        </p:spPr>
      </p:pic>
    </p:spTree>
    <p:extLst>
      <p:ext uri="{BB962C8B-B14F-4D97-AF65-F5344CB8AC3E}">
        <p14:creationId xmlns:p14="http://schemas.microsoft.com/office/powerpoint/2010/main" val="388533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BE95-7782-4677-8BA8-E8E974AC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677545"/>
            <a:ext cx="10515600" cy="435133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Compiler-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compilers used to compile a source code for same type of platform only.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Compiler-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compilers used to compile a source code for different types of platforms.</a:t>
            </a:r>
          </a:p>
        </p:txBody>
      </p:sp>
    </p:spTree>
    <p:extLst>
      <p:ext uri="{BB962C8B-B14F-4D97-AF65-F5344CB8AC3E}">
        <p14:creationId xmlns:p14="http://schemas.microsoft.com/office/powerpoint/2010/main" val="415235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B05CD-7CF0-45DD-BFD8-53B28D7F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and Cross Compilers</a:t>
            </a:r>
            <a:b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1A7B-53B7-43A2-8792-60A72EDF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624" y="1285875"/>
            <a:ext cx="10175630" cy="1111842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native compiler generates code for the same machine (host).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 compiler generates code for another machine (target)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AE13E-EAAF-4128-890B-B7C075C4E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2856374"/>
            <a:ext cx="10515595" cy="2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3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C4E87-7F47-4139-9D63-46533508F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31520"/>
            <a:ext cx="11308079" cy="5801360"/>
          </a:xfrm>
        </p:spPr>
      </p:pic>
    </p:spTree>
    <p:extLst>
      <p:ext uri="{BB962C8B-B14F-4D97-AF65-F5344CB8AC3E}">
        <p14:creationId xmlns:p14="http://schemas.microsoft.com/office/powerpoint/2010/main" val="229174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5E232-FD18-453F-89EF-1087C344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Source to source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5D1D-4DB0-4F33-B73C-0959D51F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104" y="1178652"/>
            <a:ext cx="10175630" cy="767904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that takes high level language code as input and outputs source  code of another high-level language only.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B69B0-7E2C-48D3-B065-39E39976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84" y="2367281"/>
            <a:ext cx="10175630" cy="39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9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1A28-60FA-49BC-8766-DA0B799F4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88"/>
            <a:ext cx="9144000" cy="973137"/>
          </a:xfrm>
        </p:spPr>
        <p:txBody>
          <a:bodyPr/>
          <a:lstStyle/>
          <a:p>
            <a:r>
              <a:rPr lang="en-US" dirty="0"/>
              <a:t>Examples of Compilers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7881E-8F2B-4883-A82E-54E2466AA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173162"/>
            <a:ext cx="10048875" cy="55610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1.Ada compilers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.ALGOL compilers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.BASIC compilers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.C# compilers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.C compilers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.C++ compilers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.COBOL compilers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.Common Lisp compilers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ECMAScript interpreters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10. Fortran compilers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 .Java compilers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12. Pascal compilers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13. PL/I compilers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14. Python compilers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15. Smalltalk compilers</a:t>
            </a:r>
          </a:p>
        </p:txBody>
      </p:sp>
    </p:spTree>
    <p:extLst>
      <p:ext uri="{BB962C8B-B14F-4D97-AF65-F5344CB8AC3E}">
        <p14:creationId xmlns:p14="http://schemas.microsoft.com/office/powerpoint/2010/main" val="229450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8" ma:contentTypeDescription="Create a new document." ma:contentTypeScope="" ma:versionID="9c385c728c77008152abe19b5ef6c6b3">
  <xsd:schema xmlns:xsd="http://www.w3.org/2001/XMLSchema" xmlns:xs="http://www.w3.org/2001/XMLSchema" xmlns:p="http://schemas.microsoft.com/office/2006/metadata/properties" xmlns:ns2="eef5d95b-3b6e-445f-86bc-bd4e6d561047" xmlns:ns3="d99a907f-d3cf-4d86-a8e4-943e2be70537" targetNamespace="http://schemas.microsoft.com/office/2006/metadata/properties" ma:root="true" ma:fieldsID="9fbc6cebbfe0c6ec8ec976864d3ca9ca" ns2:_="" ns3:_="">
    <xsd:import namespace="eef5d95b-3b6e-445f-86bc-bd4e6d561047"/>
    <xsd:import namespace="d99a907f-d3cf-4d86-a8e4-943e2be70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a907f-d3cf-4d86-a8e4-943e2be705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FC77BE-3604-403E-93C2-A1D22D384E16}"/>
</file>

<file path=customXml/itemProps2.xml><?xml version="1.0" encoding="utf-8"?>
<ds:datastoreItem xmlns:ds="http://schemas.openxmlformats.org/officeDocument/2006/customXml" ds:itemID="{9B8BF2A4-0E64-4810-9875-81B0F661B0F1}"/>
</file>

<file path=customXml/itemProps3.xml><?xml version="1.0" encoding="utf-8"?>
<ds:datastoreItem xmlns:ds="http://schemas.openxmlformats.org/officeDocument/2006/customXml" ds:itemID="{20328611-9CAD-45BF-864E-74B20C1B7473}"/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182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1.Case Study of different types of Compiler</vt:lpstr>
      <vt:lpstr>Types of Compiler</vt:lpstr>
      <vt:lpstr>PowerPoint Presentation</vt:lpstr>
      <vt:lpstr>PowerPoint Presentation</vt:lpstr>
      <vt:lpstr>Native and Cross Compilers </vt:lpstr>
      <vt:lpstr>PowerPoint Presentation</vt:lpstr>
      <vt:lpstr>Source to source compiler</vt:lpstr>
      <vt:lpstr>Examples of Compilers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Bhupesh Marathe</dc:creator>
  <cp:lastModifiedBy>Bhupesh Marathe</cp:lastModifiedBy>
  <cp:revision>15</cp:revision>
  <dcterms:created xsi:type="dcterms:W3CDTF">2021-07-19T05:51:05Z</dcterms:created>
  <dcterms:modified xsi:type="dcterms:W3CDTF">2021-07-19T10:40:50Z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