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3" r:id="rId16"/>
    <p:sldId id="264" r:id="rId17"/>
    <p:sldId id="265" r:id="rId18"/>
    <p:sldId id="266" r:id="rId19"/>
    <p:sldId id="275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098CE-E5E6-4137-AF66-52BFA31AC547}" v="1" dt="2021-08-01T06:34:23.335"/>
    <p1510:client id="{18351BDA-59AA-4FC1-A46F-092BB634726D}" v="1" dt="2021-07-12T08:55:27.341"/>
    <p1510:client id="{842D2918-F151-479E-BABA-72B6BD48EB56}" v="2" dt="2021-07-27T18:59:31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HIT JHA - 70362019091" userId="S::likhit.jha91@svkmmumbai.onmicrosoft.com::9e8dfc53-7bdf-4964-b202-19a39991c29d" providerId="AD" clId="Web-{18351BDA-59AA-4FC1-A46F-092BB634726D}"/>
    <pc:docChg chg="modSld">
      <pc:chgData name="LIKHIT JHA - 70362019091" userId="S::likhit.jha91@svkmmumbai.onmicrosoft.com::9e8dfc53-7bdf-4964-b202-19a39991c29d" providerId="AD" clId="Web-{18351BDA-59AA-4FC1-A46F-092BB634726D}" dt="2021-07-12T08:55:27.341" v="0" actId="1076"/>
      <pc:docMkLst>
        <pc:docMk/>
      </pc:docMkLst>
      <pc:sldChg chg="modSp">
        <pc:chgData name="LIKHIT JHA - 70362019091" userId="S::likhit.jha91@svkmmumbai.onmicrosoft.com::9e8dfc53-7bdf-4964-b202-19a39991c29d" providerId="AD" clId="Web-{18351BDA-59AA-4FC1-A46F-092BB634726D}" dt="2021-07-12T08:55:27.341" v="0" actId="1076"/>
        <pc:sldMkLst>
          <pc:docMk/>
          <pc:sldMk cId="3784426049" sldId="259"/>
        </pc:sldMkLst>
        <pc:picChg chg="mod">
          <ac:chgData name="LIKHIT JHA - 70362019091" userId="S::likhit.jha91@svkmmumbai.onmicrosoft.com::9e8dfc53-7bdf-4964-b202-19a39991c29d" providerId="AD" clId="Web-{18351BDA-59AA-4FC1-A46F-092BB634726D}" dt="2021-07-12T08:55:27.341" v="0" actId="1076"/>
          <ac:picMkLst>
            <pc:docMk/>
            <pc:sldMk cId="3784426049" sldId="259"/>
            <ac:picMk id="1026" creationId="{00000000-0000-0000-0000-000000000000}"/>
          </ac:picMkLst>
        </pc:picChg>
      </pc:sldChg>
    </pc:docChg>
  </pc:docChgLst>
  <pc:docChgLst>
    <pc:chgData name="ABHIJITH PILLAI - 70362019047" userId="S::abhijith.pillai@svkmmumbai.onmicrosoft.com::a8c6aabf-85c9-4a08-9b2f-b5dae92c900f" providerId="AD" clId="Web-{842D2918-F151-479E-BABA-72B6BD48EB56}"/>
    <pc:docChg chg="modSld">
      <pc:chgData name="ABHIJITH PILLAI - 70362019047" userId="S::abhijith.pillai@svkmmumbai.onmicrosoft.com::a8c6aabf-85c9-4a08-9b2f-b5dae92c900f" providerId="AD" clId="Web-{842D2918-F151-479E-BABA-72B6BD48EB56}" dt="2021-07-27T18:59:31.090" v="1" actId="1076"/>
      <pc:docMkLst>
        <pc:docMk/>
      </pc:docMkLst>
      <pc:sldChg chg="modSp">
        <pc:chgData name="ABHIJITH PILLAI - 70362019047" userId="S::abhijith.pillai@svkmmumbai.onmicrosoft.com::a8c6aabf-85c9-4a08-9b2f-b5dae92c900f" providerId="AD" clId="Web-{842D2918-F151-479E-BABA-72B6BD48EB56}" dt="2021-07-27T18:59:31.090" v="1" actId="1076"/>
        <pc:sldMkLst>
          <pc:docMk/>
          <pc:sldMk cId="3504639326" sldId="271"/>
        </pc:sldMkLst>
        <pc:picChg chg="mod">
          <ac:chgData name="ABHIJITH PILLAI - 70362019047" userId="S::abhijith.pillai@svkmmumbai.onmicrosoft.com::a8c6aabf-85c9-4a08-9b2f-b5dae92c900f" providerId="AD" clId="Web-{842D2918-F151-479E-BABA-72B6BD48EB56}" dt="2021-07-27T18:59:31.090" v="1" actId="1076"/>
          <ac:picMkLst>
            <pc:docMk/>
            <pc:sldMk cId="3504639326" sldId="271"/>
            <ac:picMk id="4" creationId="{00000000-0000-0000-0000-000000000000}"/>
          </ac:picMkLst>
        </pc:picChg>
      </pc:sldChg>
    </pc:docChg>
  </pc:docChgLst>
  <pc:docChgLst>
    <pc:chgData name="Asmita Marathe VISFAC" userId="S::asmita.marathevisfac@svkmmumbai.onmicrosoft.com::28ccf809-556d-4c2d-a65a-14b0d8b9d04e" providerId="AD" clId="Web-{110098CE-E5E6-4137-AF66-52BFA31AC547}"/>
    <pc:docChg chg="delSld">
      <pc:chgData name="Asmita Marathe VISFAC" userId="S::asmita.marathevisfac@svkmmumbai.onmicrosoft.com::28ccf809-556d-4c2d-a65a-14b0d8b9d04e" providerId="AD" clId="Web-{110098CE-E5E6-4137-AF66-52BFA31AC547}" dt="2021-08-01T06:34:23.335" v="0"/>
      <pc:docMkLst>
        <pc:docMk/>
      </pc:docMkLst>
      <pc:sldChg chg="del">
        <pc:chgData name="Asmita Marathe VISFAC" userId="S::asmita.marathevisfac@svkmmumbai.onmicrosoft.com::28ccf809-556d-4c2d-a65a-14b0d8b9d04e" providerId="AD" clId="Web-{110098CE-E5E6-4137-AF66-52BFA31AC547}" dt="2021-08-01T06:34:23.335" v="0"/>
        <pc:sldMkLst>
          <pc:docMk/>
          <pc:sldMk cId="308979525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60C65-7819-4CAC-92BC-39C74B11814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7284-D64F-4F79-BBEA-7CDA8C55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0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30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9a604d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9a604d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04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9a604d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9a604d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55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9a604d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9a604d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03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9a604de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9a604de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15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9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2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41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8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01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9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3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2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0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4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best-programming-languag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upoantolin-my.sharepoint.com/personal/sunil_patil_grupoantolin_com/Documents/Desktop/jyoti/college%20data/Compiler%20design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1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History of Compiler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"compiler" word was first used in the early 1950s by Grace Murray Hopper</a:t>
            </a:r>
          </a:p>
          <a:p>
            <a:r>
              <a:rPr lang="en-US" dirty="0"/>
              <a:t>The first compiler was build by John </a:t>
            </a:r>
            <a:r>
              <a:rPr lang="en-US" dirty="0" err="1"/>
              <a:t>Backum</a:t>
            </a:r>
            <a:r>
              <a:rPr lang="en-US" dirty="0"/>
              <a:t> and his group between 1954 and 1957 at IBM</a:t>
            </a:r>
          </a:p>
          <a:p>
            <a:r>
              <a:rPr lang="en-US" dirty="0"/>
              <a:t>COBOL was the first </a:t>
            </a:r>
            <a:r>
              <a:rPr lang="en-US" dirty="0">
                <a:hlinkClick r:id="rId2"/>
              </a:rPr>
              <a:t>programming language</a:t>
            </a:r>
            <a:r>
              <a:rPr lang="en-US" dirty="0"/>
              <a:t> which was compiled on multiple platforms in 1960</a:t>
            </a:r>
          </a:p>
          <a:p>
            <a:r>
              <a:rPr lang="en-US" dirty="0"/>
              <a:t>The study of the scanning and parsing issues were pursued in the 1960s and 1970s to provide a complete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178173" y="67495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b="1" dirty="0"/>
              <a:t>Steps for Language processing systems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EXAMPLE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idx="1"/>
          </p:nvPr>
        </p:nvSpPr>
        <p:spPr>
          <a:xfrm>
            <a:off x="1295402" y="2433743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Compilation process in c</a:t>
            </a:r>
            <a:endParaRPr b="1" dirty="0">
              <a:solidFill>
                <a:srgbClr val="002060"/>
              </a:solidFill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8771" y="1326885"/>
            <a:ext cx="5205045" cy="491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 descr="Compilation process in 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184" y="3083086"/>
            <a:ext cx="4051515" cy="3286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39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e29a604de8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159" y="874926"/>
            <a:ext cx="9526674" cy="488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26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e29a604de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26" y="844706"/>
            <a:ext cx="9677989" cy="5184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64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9a604de8_0_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e29a604de8_0_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ge29a604de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471" y="713421"/>
            <a:ext cx="10068199" cy="54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078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9a604de8_0_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e29a604de8_0_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ge29a604de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1" y="683288"/>
            <a:ext cx="9601196" cy="537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97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use a Compiler?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verifies entire program, so there are no syntax or semantic errors</a:t>
            </a:r>
          </a:p>
          <a:p>
            <a:r>
              <a:rPr lang="en-US" dirty="0"/>
              <a:t>The executable file is optimized by the compiler, so it is executes faster</a:t>
            </a:r>
          </a:p>
          <a:p>
            <a:r>
              <a:rPr lang="en-US" dirty="0"/>
              <a:t>There is no need to execute the program on the same machine it was built</a:t>
            </a:r>
          </a:p>
          <a:p>
            <a:r>
              <a:rPr lang="en-US" dirty="0"/>
              <a:t>Translate entire program in other language</a:t>
            </a:r>
          </a:p>
          <a:p>
            <a:r>
              <a:rPr lang="en-US" dirty="0"/>
              <a:t>Check for syntax errors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13370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compiler design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Compiler Design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53" y="2238375"/>
            <a:ext cx="7635222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1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https://grupoantolin-my.sharepoint.com/personal/sunil_patil_grupoantolin_com/Documents/Desktop/jyoti/college%20data/Compiler%20design.docx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8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Compiler?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guru99.com/images/1/020819_1135_CompilerDe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01" y="2286773"/>
            <a:ext cx="6021532" cy="27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2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Compilers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compilation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the correct the meaning of the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the target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legal and illegal program constructs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error reporting/handling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debugging help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1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Compiler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different types of Compiler: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Pass Compilers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Pass Compilers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Multipass Compilers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2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Single Pass Compiler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29" y="2015732"/>
            <a:ext cx="8452740" cy="32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Two Pass Compiler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14427"/>
            <a:ext cx="8954750" cy="31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3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762725"/>
            <a:ext cx="877827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Multipass Compilers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947656"/>
            <a:ext cx="961206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of Compiler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Breaks up the up the source program into pieces and impose grammatical structure on them</a:t>
            </a:r>
          </a:p>
          <a:p>
            <a:r>
              <a:rPr lang="en-US" dirty="0"/>
              <a:t>Allows you to construct the desired target program from the intermediate representation and also create the symbol table</a:t>
            </a:r>
          </a:p>
          <a:p>
            <a:r>
              <a:rPr lang="en-US" dirty="0"/>
              <a:t>Compiles source code and detects errors in it</a:t>
            </a:r>
          </a:p>
          <a:p>
            <a:r>
              <a:rPr lang="en-US" dirty="0"/>
              <a:t>Manage storage of all variables and codes.</a:t>
            </a:r>
          </a:p>
          <a:p>
            <a:r>
              <a:rPr lang="en-US" dirty="0"/>
              <a:t>Support for separate compilation</a:t>
            </a:r>
          </a:p>
          <a:p>
            <a:r>
              <a:rPr lang="en-US" dirty="0"/>
              <a:t>Read, analyze the entire program, and translate to semantically equivalent</a:t>
            </a:r>
          </a:p>
          <a:p>
            <a:r>
              <a:rPr lang="en-US" dirty="0"/>
              <a:t>Translating the source code into object code depending upon the type of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4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4" ma:contentTypeDescription="Create a new document." ma:contentTypeScope="" ma:versionID="c8e2382ee2dcb7f4486c078929fa7fb8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f28f348e930e4c6fec17066a0ee2d894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8BF280-D7BA-4AFF-8456-269A6E5F5E9B}">
  <ds:schemaRefs>
    <ds:schemaRef ds:uri="http://purl.org/dc/terms/"/>
    <ds:schemaRef ds:uri="http://purl.org/dc/elements/1.1/"/>
    <ds:schemaRef ds:uri="13716559-c460-4c90-8448-c51ad3dd9185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4b05bdd0-7d84-40ca-b413-48f8a7003b4b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0F4493-2F32-4C87-B0D5-65A75198E4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8501A-656B-480B-8286-EB6A942CF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5d95b-3b6e-445f-86bc-bd4e6d5610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663</TotalTime>
  <Words>312</Words>
  <Application>Microsoft Office PowerPoint</Application>
  <PresentationFormat>Widescreen</PresentationFormat>
  <Paragraphs>43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Compiler Design</vt:lpstr>
      <vt:lpstr>Syllabus</vt:lpstr>
      <vt:lpstr>What is a Compiler? </vt:lpstr>
      <vt:lpstr>Features of Compilers</vt:lpstr>
      <vt:lpstr>Types of Compiler </vt:lpstr>
      <vt:lpstr>Single Pass Compiler </vt:lpstr>
      <vt:lpstr>Two Pass Compiler </vt:lpstr>
      <vt:lpstr>Multipass Compilers</vt:lpstr>
      <vt:lpstr>Tasks of Compiler </vt:lpstr>
      <vt:lpstr>History of Compiler </vt:lpstr>
      <vt:lpstr>Steps for Language processing systems EXAMPLE</vt:lpstr>
      <vt:lpstr>PowerPoint Presentation</vt:lpstr>
      <vt:lpstr>PowerPoint Presentation</vt:lpstr>
      <vt:lpstr>PowerPoint Presentation</vt:lpstr>
      <vt:lpstr>PowerPoint Presentation</vt:lpstr>
      <vt:lpstr>Why use a Compiler? </vt:lpstr>
      <vt:lpstr>The compiler design architecture </vt:lpstr>
    </vt:vector>
  </TitlesOfParts>
  <Company>Grupo Antolin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Patil, Sunil</dc:creator>
  <cp:lastModifiedBy>Patil, Sunil</cp:lastModifiedBy>
  <cp:revision>24</cp:revision>
  <dcterms:created xsi:type="dcterms:W3CDTF">2021-07-10T04:49:58Z</dcterms:created>
  <dcterms:modified xsi:type="dcterms:W3CDTF">2021-08-01T06:34:23Z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