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sldIdLst>
    <p:sldId id="278" r:id="rId5"/>
    <p:sldId id="280" r:id="rId6"/>
    <p:sldId id="281" r:id="rId7"/>
    <p:sldId id="282" r:id="rId8"/>
    <p:sldId id="283" r:id="rId9"/>
    <p:sldId id="28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3" d="100"/>
          <a:sy n="63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BCA20C-315B-4071-B238-123D7D2BAD9B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323A26D-6A11-4763-B90D-884C09739EE5}">
      <dgm:prSet/>
      <dgm:spPr/>
      <dgm:t>
        <a:bodyPr/>
        <a:lstStyle/>
        <a:p>
          <a:r>
            <a:rPr lang="en-IN"/>
            <a:t>Fujitsu Net COBOL</a:t>
          </a:r>
          <a:endParaRPr lang="en-US"/>
        </a:p>
      </dgm:t>
    </dgm:pt>
    <dgm:pt modelId="{59D6F5D8-FE38-41F7-9580-6226DA933619}" type="parTrans" cxnId="{B3905EE2-3F74-4905-9EBA-C945677C0608}">
      <dgm:prSet/>
      <dgm:spPr/>
      <dgm:t>
        <a:bodyPr/>
        <a:lstStyle/>
        <a:p>
          <a:endParaRPr lang="en-US"/>
        </a:p>
      </dgm:t>
    </dgm:pt>
    <dgm:pt modelId="{EB1E2FAF-1082-4D43-9F30-097405CA0B1C}" type="sibTrans" cxnId="{B3905EE2-3F74-4905-9EBA-C945677C0608}">
      <dgm:prSet/>
      <dgm:spPr/>
      <dgm:t>
        <a:bodyPr/>
        <a:lstStyle/>
        <a:p>
          <a:endParaRPr lang="en-US"/>
        </a:p>
      </dgm:t>
    </dgm:pt>
    <dgm:pt modelId="{28D29C0E-53A4-41FE-963D-F130A1B1B2E5}">
      <dgm:prSet/>
      <dgm:spPr/>
      <dgm:t>
        <a:bodyPr/>
        <a:lstStyle/>
        <a:p>
          <a:r>
            <a:rPr lang="en-IN"/>
            <a:t>Gnu COBOL</a:t>
          </a:r>
          <a:endParaRPr lang="en-US"/>
        </a:p>
      </dgm:t>
    </dgm:pt>
    <dgm:pt modelId="{E4CCE3F8-825B-4A73-B4AB-329173748E24}" type="parTrans" cxnId="{FA3E215B-8CB9-4743-AB30-758FE638A9AE}">
      <dgm:prSet/>
      <dgm:spPr/>
      <dgm:t>
        <a:bodyPr/>
        <a:lstStyle/>
        <a:p>
          <a:endParaRPr lang="en-US"/>
        </a:p>
      </dgm:t>
    </dgm:pt>
    <dgm:pt modelId="{19FE1633-FCA6-4435-B84A-DA1917B49B88}" type="sibTrans" cxnId="{FA3E215B-8CB9-4743-AB30-758FE638A9AE}">
      <dgm:prSet/>
      <dgm:spPr/>
      <dgm:t>
        <a:bodyPr/>
        <a:lstStyle/>
        <a:p>
          <a:endParaRPr lang="en-US"/>
        </a:p>
      </dgm:t>
    </dgm:pt>
    <dgm:pt modelId="{3618EEB8-CCE6-4EBB-8C35-EE9333A4986D}">
      <dgm:prSet/>
      <dgm:spPr/>
      <dgm:t>
        <a:bodyPr/>
        <a:lstStyle/>
        <a:p>
          <a:r>
            <a:rPr lang="en-IN"/>
            <a:t>IBM COBOL</a:t>
          </a:r>
          <a:endParaRPr lang="en-US"/>
        </a:p>
      </dgm:t>
    </dgm:pt>
    <dgm:pt modelId="{689B26C8-0305-4743-97BE-08D057C93CBC}" type="parTrans" cxnId="{F89680FC-E4AA-4456-92C2-AFCB851BCA88}">
      <dgm:prSet/>
      <dgm:spPr/>
      <dgm:t>
        <a:bodyPr/>
        <a:lstStyle/>
        <a:p>
          <a:endParaRPr lang="en-US"/>
        </a:p>
      </dgm:t>
    </dgm:pt>
    <dgm:pt modelId="{279277EC-B12E-4474-9E6F-A107FB158F31}" type="sibTrans" cxnId="{F89680FC-E4AA-4456-92C2-AFCB851BCA88}">
      <dgm:prSet/>
      <dgm:spPr/>
      <dgm:t>
        <a:bodyPr/>
        <a:lstStyle/>
        <a:p>
          <a:endParaRPr lang="en-US"/>
        </a:p>
      </dgm:t>
    </dgm:pt>
    <dgm:pt modelId="{62A33E62-67AE-4F9A-BB51-C17A0AAD19EE}">
      <dgm:prSet/>
      <dgm:spPr/>
      <dgm:t>
        <a:bodyPr/>
        <a:lstStyle/>
        <a:p>
          <a:r>
            <a:rPr lang="en-IN"/>
            <a:t>Micro Focus</a:t>
          </a:r>
          <a:endParaRPr lang="en-US"/>
        </a:p>
      </dgm:t>
    </dgm:pt>
    <dgm:pt modelId="{2ABF9183-7CA1-450A-9C36-50764BF40899}" type="parTrans" cxnId="{632EF0A0-6B0A-4C57-8844-39BA18529A0E}">
      <dgm:prSet/>
      <dgm:spPr/>
      <dgm:t>
        <a:bodyPr/>
        <a:lstStyle/>
        <a:p>
          <a:endParaRPr lang="en-US"/>
        </a:p>
      </dgm:t>
    </dgm:pt>
    <dgm:pt modelId="{76C1B6E0-26A2-485A-8BE2-02A0C5038B27}" type="sibTrans" cxnId="{632EF0A0-6B0A-4C57-8844-39BA18529A0E}">
      <dgm:prSet/>
      <dgm:spPr/>
      <dgm:t>
        <a:bodyPr/>
        <a:lstStyle/>
        <a:p>
          <a:endParaRPr lang="en-US"/>
        </a:p>
      </dgm:t>
    </dgm:pt>
    <dgm:pt modelId="{98622ECB-FC9B-4A29-8F56-010EBFD6DE54}" type="pres">
      <dgm:prSet presAssocID="{97BCA20C-315B-4071-B238-123D7D2BAD9B}" presName="linear" presStyleCnt="0">
        <dgm:presLayoutVars>
          <dgm:animLvl val="lvl"/>
          <dgm:resizeHandles val="exact"/>
        </dgm:presLayoutVars>
      </dgm:prSet>
      <dgm:spPr/>
    </dgm:pt>
    <dgm:pt modelId="{37A13489-EFE8-46DE-91B1-71DA808C0D69}" type="pres">
      <dgm:prSet presAssocID="{A323A26D-6A11-4763-B90D-884C09739EE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DBE0E93-353B-4C6C-9CD6-D88C259D665D}" type="pres">
      <dgm:prSet presAssocID="{EB1E2FAF-1082-4D43-9F30-097405CA0B1C}" presName="spacer" presStyleCnt="0"/>
      <dgm:spPr/>
    </dgm:pt>
    <dgm:pt modelId="{E591E3AC-74CA-4C45-805B-2027A2964700}" type="pres">
      <dgm:prSet presAssocID="{28D29C0E-53A4-41FE-963D-F130A1B1B2E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A8A8336-95C9-4BAB-AB90-9365D8E98E55}" type="pres">
      <dgm:prSet presAssocID="{19FE1633-FCA6-4435-B84A-DA1917B49B88}" presName="spacer" presStyleCnt="0"/>
      <dgm:spPr/>
    </dgm:pt>
    <dgm:pt modelId="{9D2D64A9-12F4-41E4-AC22-2F2F8A3E1014}" type="pres">
      <dgm:prSet presAssocID="{3618EEB8-CCE6-4EBB-8C35-EE9333A4986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E717487-CC59-4047-96D0-DF717285C782}" type="pres">
      <dgm:prSet presAssocID="{279277EC-B12E-4474-9E6F-A107FB158F31}" presName="spacer" presStyleCnt="0"/>
      <dgm:spPr/>
    </dgm:pt>
    <dgm:pt modelId="{670303E0-558E-412F-B3D6-D525BC2651D1}" type="pres">
      <dgm:prSet presAssocID="{62A33E62-67AE-4F9A-BB51-C17A0AAD19E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EE53712-44DB-43FA-9C1C-5CFD3B596291}" type="presOf" srcId="{28D29C0E-53A4-41FE-963D-F130A1B1B2E5}" destId="{E591E3AC-74CA-4C45-805B-2027A2964700}" srcOrd="0" destOrd="0" presId="urn:microsoft.com/office/officeart/2005/8/layout/vList2"/>
    <dgm:cxn modelId="{1EB8D512-B4A1-43B1-8C68-E4A50F20C316}" type="presOf" srcId="{3618EEB8-CCE6-4EBB-8C35-EE9333A4986D}" destId="{9D2D64A9-12F4-41E4-AC22-2F2F8A3E1014}" srcOrd="0" destOrd="0" presId="urn:microsoft.com/office/officeart/2005/8/layout/vList2"/>
    <dgm:cxn modelId="{95C5B81F-A7FE-4A58-8A95-F7B775D84159}" type="presOf" srcId="{A323A26D-6A11-4763-B90D-884C09739EE5}" destId="{37A13489-EFE8-46DE-91B1-71DA808C0D69}" srcOrd="0" destOrd="0" presId="urn:microsoft.com/office/officeart/2005/8/layout/vList2"/>
    <dgm:cxn modelId="{3F23FD1F-A636-4244-BE4B-7E59B3AB2989}" type="presOf" srcId="{62A33E62-67AE-4F9A-BB51-C17A0AAD19EE}" destId="{670303E0-558E-412F-B3D6-D525BC2651D1}" srcOrd="0" destOrd="0" presId="urn:microsoft.com/office/officeart/2005/8/layout/vList2"/>
    <dgm:cxn modelId="{FA3E215B-8CB9-4743-AB30-758FE638A9AE}" srcId="{97BCA20C-315B-4071-B238-123D7D2BAD9B}" destId="{28D29C0E-53A4-41FE-963D-F130A1B1B2E5}" srcOrd="1" destOrd="0" parTransId="{E4CCE3F8-825B-4A73-B4AB-329173748E24}" sibTransId="{19FE1633-FCA6-4435-B84A-DA1917B49B88}"/>
    <dgm:cxn modelId="{0ABB8F8B-CFE5-485C-A328-BD9BE188BFDF}" type="presOf" srcId="{97BCA20C-315B-4071-B238-123D7D2BAD9B}" destId="{98622ECB-FC9B-4A29-8F56-010EBFD6DE54}" srcOrd="0" destOrd="0" presId="urn:microsoft.com/office/officeart/2005/8/layout/vList2"/>
    <dgm:cxn modelId="{632EF0A0-6B0A-4C57-8844-39BA18529A0E}" srcId="{97BCA20C-315B-4071-B238-123D7D2BAD9B}" destId="{62A33E62-67AE-4F9A-BB51-C17A0AAD19EE}" srcOrd="3" destOrd="0" parTransId="{2ABF9183-7CA1-450A-9C36-50764BF40899}" sibTransId="{76C1B6E0-26A2-485A-8BE2-02A0C5038B27}"/>
    <dgm:cxn modelId="{B3905EE2-3F74-4905-9EBA-C945677C0608}" srcId="{97BCA20C-315B-4071-B238-123D7D2BAD9B}" destId="{A323A26D-6A11-4763-B90D-884C09739EE5}" srcOrd="0" destOrd="0" parTransId="{59D6F5D8-FE38-41F7-9580-6226DA933619}" sibTransId="{EB1E2FAF-1082-4D43-9F30-097405CA0B1C}"/>
    <dgm:cxn modelId="{F89680FC-E4AA-4456-92C2-AFCB851BCA88}" srcId="{97BCA20C-315B-4071-B238-123D7D2BAD9B}" destId="{3618EEB8-CCE6-4EBB-8C35-EE9333A4986D}" srcOrd="2" destOrd="0" parTransId="{689B26C8-0305-4743-97BE-08D057C93CBC}" sibTransId="{279277EC-B12E-4474-9E6F-A107FB158F31}"/>
    <dgm:cxn modelId="{07609F61-97E3-40A8-A62D-B993864AA9C8}" type="presParOf" srcId="{98622ECB-FC9B-4A29-8F56-010EBFD6DE54}" destId="{37A13489-EFE8-46DE-91B1-71DA808C0D69}" srcOrd="0" destOrd="0" presId="urn:microsoft.com/office/officeart/2005/8/layout/vList2"/>
    <dgm:cxn modelId="{F853325F-E844-422C-9323-6902F81281CE}" type="presParOf" srcId="{98622ECB-FC9B-4A29-8F56-010EBFD6DE54}" destId="{CDBE0E93-353B-4C6C-9CD6-D88C259D665D}" srcOrd="1" destOrd="0" presId="urn:microsoft.com/office/officeart/2005/8/layout/vList2"/>
    <dgm:cxn modelId="{C471F752-5C80-4039-8180-B2BB37177241}" type="presParOf" srcId="{98622ECB-FC9B-4A29-8F56-010EBFD6DE54}" destId="{E591E3AC-74CA-4C45-805B-2027A2964700}" srcOrd="2" destOrd="0" presId="urn:microsoft.com/office/officeart/2005/8/layout/vList2"/>
    <dgm:cxn modelId="{0B9CC38D-7498-424E-8934-AD99000C7B38}" type="presParOf" srcId="{98622ECB-FC9B-4A29-8F56-010EBFD6DE54}" destId="{AA8A8336-95C9-4BAB-AB90-9365D8E98E55}" srcOrd="3" destOrd="0" presId="urn:microsoft.com/office/officeart/2005/8/layout/vList2"/>
    <dgm:cxn modelId="{327FE8E2-22D8-4DC5-8F46-C1820B780398}" type="presParOf" srcId="{98622ECB-FC9B-4A29-8F56-010EBFD6DE54}" destId="{9D2D64A9-12F4-41E4-AC22-2F2F8A3E1014}" srcOrd="4" destOrd="0" presId="urn:microsoft.com/office/officeart/2005/8/layout/vList2"/>
    <dgm:cxn modelId="{7656F764-FEDB-4DF3-BBE9-C1F43F86A2E9}" type="presParOf" srcId="{98622ECB-FC9B-4A29-8F56-010EBFD6DE54}" destId="{7E717487-CC59-4047-96D0-DF717285C782}" srcOrd="5" destOrd="0" presId="urn:microsoft.com/office/officeart/2005/8/layout/vList2"/>
    <dgm:cxn modelId="{2BE52DA8-C1C6-44A7-8070-291D1E567368}" type="presParOf" srcId="{98622ECB-FC9B-4A29-8F56-010EBFD6DE54}" destId="{670303E0-558E-412F-B3D6-D525BC2651D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5388F0-59B0-47AC-A266-1405E93C2A03}" type="doc">
      <dgm:prSet loTypeId="urn:microsoft.com/office/officeart/2016/7/layout/VerticalDownArrowProcess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BBFA62C-8013-4950-8EE1-600D18E55817}">
      <dgm:prSet/>
      <dgm:spPr/>
      <dgm:t>
        <a:bodyPr/>
        <a:lstStyle/>
        <a:p>
          <a:r>
            <a:rPr lang="en-US"/>
            <a:t>Step 1</a:t>
          </a:r>
        </a:p>
      </dgm:t>
    </dgm:pt>
    <dgm:pt modelId="{3A7ABD6F-7FB5-472B-9E1E-DA8CB4E5DF43}" type="parTrans" cxnId="{2148BFC6-75C0-4874-8049-FB8E49995D85}">
      <dgm:prSet/>
      <dgm:spPr/>
      <dgm:t>
        <a:bodyPr/>
        <a:lstStyle/>
        <a:p>
          <a:endParaRPr lang="en-US"/>
        </a:p>
      </dgm:t>
    </dgm:pt>
    <dgm:pt modelId="{A265CBEC-2CA0-48E4-9E4D-388AEC5FECB6}" type="sibTrans" cxnId="{2148BFC6-75C0-4874-8049-FB8E49995D85}">
      <dgm:prSet/>
      <dgm:spPr/>
      <dgm:t>
        <a:bodyPr/>
        <a:lstStyle/>
        <a:p>
          <a:endParaRPr lang="en-US"/>
        </a:p>
      </dgm:t>
    </dgm:pt>
    <dgm:pt modelId="{FA0FC086-014C-4E32-A5C4-61A2605DD4DC}">
      <dgm:prSet/>
      <dgm:spPr/>
      <dgm:t>
        <a:bodyPr/>
        <a:lstStyle/>
        <a:p>
          <a:r>
            <a:rPr lang="en-US"/>
            <a:t>The COBOL compiler compiles the source program into an object module. If necessary, it gets the copy members it needs for the compilation from the specified copy libraries.</a:t>
          </a:r>
        </a:p>
      </dgm:t>
    </dgm:pt>
    <dgm:pt modelId="{1A627CFD-A550-4003-B76F-0CF8C2CAB68F}" type="parTrans" cxnId="{038CF68B-9E50-4E5E-944B-C01E5C3EF321}">
      <dgm:prSet/>
      <dgm:spPr/>
      <dgm:t>
        <a:bodyPr/>
        <a:lstStyle/>
        <a:p>
          <a:endParaRPr lang="en-US"/>
        </a:p>
      </dgm:t>
    </dgm:pt>
    <dgm:pt modelId="{E719A310-C19B-4C26-90A8-9CA9989E3F46}" type="sibTrans" cxnId="{038CF68B-9E50-4E5E-944B-C01E5C3EF321}">
      <dgm:prSet/>
      <dgm:spPr/>
      <dgm:t>
        <a:bodyPr/>
        <a:lstStyle/>
        <a:p>
          <a:endParaRPr lang="en-US"/>
        </a:p>
      </dgm:t>
    </dgm:pt>
    <dgm:pt modelId="{96BA33F4-6FC2-4986-9D4A-35E30B3CCECE}">
      <dgm:prSet/>
      <dgm:spPr/>
      <dgm:t>
        <a:bodyPr/>
        <a:lstStyle/>
        <a:p>
          <a:r>
            <a:rPr lang="en-US"/>
            <a:t>During compilation, the compiler produces output that can be printed or displayed on the terminal or monitor.</a:t>
          </a:r>
        </a:p>
      </dgm:t>
    </dgm:pt>
    <dgm:pt modelId="{B92C0E87-4A8E-482C-BC2A-9DA981C0AC51}" type="parTrans" cxnId="{A8393E24-DC2F-47BA-B723-9DC35CC4306A}">
      <dgm:prSet/>
      <dgm:spPr/>
      <dgm:t>
        <a:bodyPr/>
        <a:lstStyle/>
        <a:p>
          <a:endParaRPr lang="en-US"/>
        </a:p>
      </dgm:t>
    </dgm:pt>
    <dgm:pt modelId="{FFD2A7E7-FA2F-4425-BFBD-8B14D3176D25}" type="sibTrans" cxnId="{A8393E24-DC2F-47BA-B723-9DC35CC4306A}">
      <dgm:prSet/>
      <dgm:spPr/>
      <dgm:t>
        <a:bodyPr/>
        <a:lstStyle/>
        <a:p>
          <a:endParaRPr lang="en-US"/>
        </a:p>
      </dgm:t>
    </dgm:pt>
    <dgm:pt modelId="{BD912645-0AC3-42EC-BC68-68137DCCC1CC}">
      <dgm:prSet/>
      <dgm:spPr/>
      <dgm:t>
        <a:bodyPr/>
        <a:lstStyle/>
        <a:p>
          <a:r>
            <a:rPr lang="en-US"/>
            <a:t>Step 2</a:t>
          </a:r>
        </a:p>
      </dgm:t>
    </dgm:pt>
    <dgm:pt modelId="{FEB4EACA-B7D8-41DA-86DE-3BC988C0E87A}" type="parTrans" cxnId="{24C74C22-2F8B-42BE-AA99-2633AA741CCC}">
      <dgm:prSet/>
      <dgm:spPr/>
      <dgm:t>
        <a:bodyPr/>
        <a:lstStyle/>
        <a:p>
          <a:endParaRPr lang="en-US"/>
        </a:p>
      </dgm:t>
    </dgm:pt>
    <dgm:pt modelId="{8DD09595-66E1-41DE-9F01-B47B3191DF94}" type="sibTrans" cxnId="{24C74C22-2F8B-42BE-AA99-2633AA741CCC}">
      <dgm:prSet/>
      <dgm:spPr/>
      <dgm:t>
        <a:bodyPr/>
        <a:lstStyle/>
        <a:p>
          <a:endParaRPr lang="en-US"/>
        </a:p>
      </dgm:t>
    </dgm:pt>
    <dgm:pt modelId="{4A3B94F6-3F3B-4F8D-8580-C55907A7F6AA}">
      <dgm:prSet/>
      <dgm:spPr/>
      <dgm:t>
        <a:bodyPr/>
        <a:lstStyle/>
        <a:p>
          <a:r>
            <a:rPr lang="en-US"/>
            <a:t>The linkage editor links the object program with any subprograms it needs, thus creating an executable program called a load module.</a:t>
          </a:r>
        </a:p>
      </dgm:t>
    </dgm:pt>
    <dgm:pt modelId="{43417B33-458D-45FF-A28E-D6286BEBBD55}" type="parTrans" cxnId="{4C3CEF57-E056-4FDD-A2D3-B4169EA02968}">
      <dgm:prSet/>
      <dgm:spPr/>
      <dgm:t>
        <a:bodyPr/>
        <a:lstStyle/>
        <a:p>
          <a:endParaRPr lang="en-US"/>
        </a:p>
      </dgm:t>
    </dgm:pt>
    <dgm:pt modelId="{107DEB13-179E-47C8-B8B3-A2EBAB272172}" type="sibTrans" cxnId="{4C3CEF57-E056-4FDD-A2D3-B4169EA02968}">
      <dgm:prSet/>
      <dgm:spPr/>
      <dgm:t>
        <a:bodyPr/>
        <a:lstStyle/>
        <a:p>
          <a:endParaRPr lang="en-US"/>
        </a:p>
      </dgm:t>
    </dgm:pt>
    <dgm:pt modelId="{6DAFCB25-735B-4D21-8E9F-E203A1A1A4E0}">
      <dgm:prSet/>
      <dgm:spPr/>
      <dgm:t>
        <a:bodyPr/>
        <a:lstStyle/>
        <a:p>
          <a:r>
            <a:rPr lang="en-US" dirty="0"/>
            <a:t>On most systems, the linkage editor links the object program with one or more system subprograms. However, it can also link it with COBOL subprograms.</a:t>
          </a:r>
        </a:p>
      </dgm:t>
    </dgm:pt>
    <dgm:pt modelId="{4CC78435-5BAE-4B54-A3D1-F21DE66652A6}" type="parTrans" cxnId="{9B0D73B7-3BB4-4EF5-96C1-307391E33471}">
      <dgm:prSet/>
      <dgm:spPr/>
      <dgm:t>
        <a:bodyPr/>
        <a:lstStyle/>
        <a:p>
          <a:endParaRPr lang="en-US"/>
        </a:p>
      </dgm:t>
    </dgm:pt>
    <dgm:pt modelId="{E7AE6FDE-50B5-49E6-BFFB-7AD5762914BF}" type="sibTrans" cxnId="{9B0D73B7-3BB4-4EF5-96C1-307391E33471}">
      <dgm:prSet/>
      <dgm:spPr/>
      <dgm:t>
        <a:bodyPr/>
        <a:lstStyle/>
        <a:p>
          <a:endParaRPr lang="en-US"/>
        </a:p>
      </dgm:t>
    </dgm:pt>
    <dgm:pt modelId="{7A4D87F3-2DD7-434B-ACD4-EC2EEA28E354}">
      <dgm:prSet/>
      <dgm:spPr/>
      <dgm:t>
        <a:bodyPr/>
        <a:lstStyle/>
        <a:p>
          <a:r>
            <a:rPr lang="en-US"/>
            <a:t>Step 3</a:t>
          </a:r>
        </a:p>
      </dgm:t>
    </dgm:pt>
    <dgm:pt modelId="{C5655E4B-1F20-408C-832C-A5DE252118D9}" type="parTrans" cxnId="{493E3EDA-3C26-4180-B9B5-B65AC29A1142}">
      <dgm:prSet/>
      <dgm:spPr/>
      <dgm:t>
        <a:bodyPr/>
        <a:lstStyle/>
        <a:p>
          <a:endParaRPr lang="en-US"/>
        </a:p>
      </dgm:t>
    </dgm:pt>
    <dgm:pt modelId="{FF7D593A-F721-4198-9161-6EE6A97F30C5}" type="sibTrans" cxnId="{493E3EDA-3C26-4180-B9B5-B65AC29A1142}">
      <dgm:prSet/>
      <dgm:spPr/>
      <dgm:t>
        <a:bodyPr/>
        <a:lstStyle/>
        <a:p>
          <a:endParaRPr lang="en-US"/>
        </a:p>
      </dgm:t>
    </dgm:pt>
    <dgm:pt modelId="{AE417FDA-60BE-447F-B5C1-5B4AD79157A4}">
      <dgm:prSet/>
      <dgm:spPr/>
      <dgm:t>
        <a:bodyPr/>
        <a:lstStyle/>
        <a:p>
          <a:r>
            <a:rPr lang="en-US"/>
            <a:t>The executable program runs so you can see whether it works correctly. This is the testing phase of program development. </a:t>
          </a:r>
        </a:p>
      </dgm:t>
    </dgm:pt>
    <dgm:pt modelId="{EAD32EA4-A365-4EAC-983B-FCBABC05CD24}" type="parTrans" cxnId="{1D438937-FAF0-46EF-B68B-5607F9F663FC}">
      <dgm:prSet/>
      <dgm:spPr/>
      <dgm:t>
        <a:bodyPr/>
        <a:lstStyle/>
        <a:p>
          <a:endParaRPr lang="en-US"/>
        </a:p>
      </dgm:t>
    </dgm:pt>
    <dgm:pt modelId="{45D869FA-714B-45C4-897C-FC976E8702F4}" type="sibTrans" cxnId="{1D438937-FAF0-46EF-B68B-5607F9F663FC}">
      <dgm:prSet/>
      <dgm:spPr/>
      <dgm:t>
        <a:bodyPr/>
        <a:lstStyle/>
        <a:p>
          <a:endParaRPr lang="en-US"/>
        </a:p>
      </dgm:t>
    </dgm:pt>
    <dgm:pt modelId="{FB1DBF32-8FED-430E-B286-D9D24623207C}" type="pres">
      <dgm:prSet presAssocID="{FD5388F0-59B0-47AC-A266-1405E93C2A03}" presName="Name0" presStyleCnt="0">
        <dgm:presLayoutVars>
          <dgm:dir/>
          <dgm:animLvl val="lvl"/>
          <dgm:resizeHandles val="exact"/>
        </dgm:presLayoutVars>
      </dgm:prSet>
      <dgm:spPr/>
    </dgm:pt>
    <dgm:pt modelId="{F3200931-8C95-4028-80C8-A174A60E139C}" type="pres">
      <dgm:prSet presAssocID="{7A4D87F3-2DD7-434B-ACD4-EC2EEA28E354}" presName="boxAndChildren" presStyleCnt="0"/>
      <dgm:spPr/>
    </dgm:pt>
    <dgm:pt modelId="{84EF7B4A-3D59-4267-AFD6-119B02C8FA7B}" type="pres">
      <dgm:prSet presAssocID="{7A4D87F3-2DD7-434B-ACD4-EC2EEA28E354}" presName="parentTextBox" presStyleLbl="alignNode1" presStyleIdx="0" presStyleCnt="3"/>
      <dgm:spPr/>
    </dgm:pt>
    <dgm:pt modelId="{5B2733EA-0002-4A82-BA4E-CBCA17095576}" type="pres">
      <dgm:prSet presAssocID="{7A4D87F3-2DD7-434B-ACD4-EC2EEA28E354}" presName="descendantBox" presStyleLbl="bgAccFollowNode1" presStyleIdx="0" presStyleCnt="3"/>
      <dgm:spPr/>
    </dgm:pt>
    <dgm:pt modelId="{56D32F6A-54A5-4394-A935-B5E697667422}" type="pres">
      <dgm:prSet presAssocID="{8DD09595-66E1-41DE-9F01-B47B3191DF94}" presName="sp" presStyleCnt="0"/>
      <dgm:spPr/>
    </dgm:pt>
    <dgm:pt modelId="{0A98B980-9C61-4757-943C-FA75FD09F348}" type="pres">
      <dgm:prSet presAssocID="{BD912645-0AC3-42EC-BC68-68137DCCC1CC}" presName="arrowAndChildren" presStyleCnt="0"/>
      <dgm:spPr/>
    </dgm:pt>
    <dgm:pt modelId="{CDEF7D16-5FDF-4F4E-979D-E34F1BA18127}" type="pres">
      <dgm:prSet presAssocID="{BD912645-0AC3-42EC-BC68-68137DCCC1CC}" presName="parentTextArrow" presStyleLbl="node1" presStyleIdx="0" presStyleCnt="0"/>
      <dgm:spPr/>
    </dgm:pt>
    <dgm:pt modelId="{BBC38806-6F5E-47F0-A70C-5F522D2B65BC}" type="pres">
      <dgm:prSet presAssocID="{BD912645-0AC3-42EC-BC68-68137DCCC1CC}" presName="arrow" presStyleLbl="alignNode1" presStyleIdx="1" presStyleCnt="3"/>
      <dgm:spPr/>
    </dgm:pt>
    <dgm:pt modelId="{0FF3E146-AB86-4BA8-9A66-4D6D97A92D2D}" type="pres">
      <dgm:prSet presAssocID="{BD912645-0AC3-42EC-BC68-68137DCCC1CC}" presName="descendantArrow" presStyleLbl="bgAccFollowNode1" presStyleIdx="1" presStyleCnt="3"/>
      <dgm:spPr/>
    </dgm:pt>
    <dgm:pt modelId="{B5B2A93B-049F-496C-A325-D0F928EE633B}" type="pres">
      <dgm:prSet presAssocID="{A265CBEC-2CA0-48E4-9E4D-388AEC5FECB6}" presName="sp" presStyleCnt="0"/>
      <dgm:spPr/>
    </dgm:pt>
    <dgm:pt modelId="{990A05D4-3301-49A2-B37F-E8EB66F87BD8}" type="pres">
      <dgm:prSet presAssocID="{3BBFA62C-8013-4950-8EE1-600D18E55817}" presName="arrowAndChildren" presStyleCnt="0"/>
      <dgm:spPr/>
    </dgm:pt>
    <dgm:pt modelId="{74F77E34-163C-41FB-ABBD-D13AB9C6E5C5}" type="pres">
      <dgm:prSet presAssocID="{3BBFA62C-8013-4950-8EE1-600D18E55817}" presName="parentTextArrow" presStyleLbl="node1" presStyleIdx="0" presStyleCnt="0"/>
      <dgm:spPr/>
    </dgm:pt>
    <dgm:pt modelId="{9459E22E-E2D1-4732-B49C-F638EB56D0D2}" type="pres">
      <dgm:prSet presAssocID="{3BBFA62C-8013-4950-8EE1-600D18E55817}" presName="arrow" presStyleLbl="alignNode1" presStyleIdx="2" presStyleCnt="3"/>
      <dgm:spPr/>
    </dgm:pt>
    <dgm:pt modelId="{37903601-2F50-42CF-B933-DD369D10E5DE}" type="pres">
      <dgm:prSet presAssocID="{3BBFA62C-8013-4950-8EE1-600D18E55817}" presName="descendantArrow" presStyleLbl="bgAccFollowNode1" presStyleIdx="2" presStyleCnt="3"/>
      <dgm:spPr/>
    </dgm:pt>
  </dgm:ptLst>
  <dgm:cxnLst>
    <dgm:cxn modelId="{E862F707-DD3A-46F9-BB6E-7642BD78BD0A}" type="presOf" srcId="{7A4D87F3-2DD7-434B-ACD4-EC2EEA28E354}" destId="{84EF7B4A-3D59-4267-AFD6-119B02C8FA7B}" srcOrd="0" destOrd="0" presId="urn:microsoft.com/office/officeart/2016/7/layout/VerticalDownArrowProcess"/>
    <dgm:cxn modelId="{24C74C22-2F8B-42BE-AA99-2633AA741CCC}" srcId="{FD5388F0-59B0-47AC-A266-1405E93C2A03}" destId="{BD912645-0AC3-42EC-BC68-68137DCCC1CC}" srcOrd="1" destOrd="0" parTransId="{FEB4EACA-B7D8-41DA-86DE-3BC988C0E87A}" sibTransId="{8DD09595-66E1-41DE-9F01-B47B3191DF94}"/>
    <dgm:cxn modelId="{A64D9322-014B-4E35-9AAC-8B2A1B3776A3}" type="presOf" srcId="{4A3B94F6-3F3B-4F8D-8580-C55907A7F6AA}" destId="{0FF3E146-AB86-4BA8-9A66-4D6D97A92D2D}" srcOrd="0" destOrd="0" presId="urn:microsoft.com/office/officeart/2016/7/layout/VerticalDownArrowProcess"/>
    <dgm:cxn modelId="{A8393E24-DC2F-47BA-B723-9DC35CC4306A}" srcId="{3BBFA62C-8013-4950-8EE1-600D18E55817}" destId="{96BA33F4-6FC2-4986-9D4A-35E30B3CCECE}" srcOrd="1" destOrd="0" parTransId="{B92C0E87-4A8E-482C-BC2A-9DA981C0AC51}" sibTransId="{FFD2A7E7-FA2F-4425-BFBD-8B14D3176D25}"/>
    <dgm:cxn modelId="{AF1FF824-C751-4C13-8BFC-5ABCADDC51B5}" type="presOf" srcId="{3BBFA62C-8013-4950-8EE1-600D18E55817}" destId="{74F77E34-163C-41FB-ABBD-D13AB9C6E5C5}" srcOrd="0" destOrd="0" presId="urn:microsoft.com/office/officeart/2016/7/layout/VerticalDownArrowProcess"/>
    <dgm:cxn modelId="{A240CD34-AC15-4F36-A19E-357CC74137C2}" type="presOf" srcId="{BD912645-0AC3-42EC-BC68-68137DCCC1CC}" destId="{CDEF7D16-5FDF-4F4E-979D-E34F1BA18127}" srcOrd="0" destOrd="0" presId="urn:microsoft.com/office/officeart/2016/7/layout/VerticalDownArrowProcess"/>
    <dgm:cxn modelId="{1D438937-FAF0-46EF-B68B-5607F9F663FC}" srcId="{7A4D87F3-2DD7-434B-ACD4-EC2EEA28E354}" destId="{AE417FDA-60BE-447F-B5C1-5B4AD79157A4}" srcOrd="0" destOrd="0" parTransId="{EAD32EA4-A365-4EAC-983B-FCBABC05CD24}" sibTransId="{45D869FA-714B-45C4-897C-FC976E8702F4}"/>
    <dgm:cxn modelId="{CBA48D38-FDF0-4779-9B82-55A1808E3BE5}" type="presOf" srcId="{AE417FDA-60BE-447F-B5C1-5B4AD79157A4}" destId="{5B2733EA-0002-4A82-BA4E-CBCA17095576}" srcOrd="0" destOrd="0" presId="urn:microsoft.com/office/officeart/2016/7/layout/VerticalDownArrowProcess"/>
    <dgm:cxn modelId="{95A1426B-896C-44D6-B5C4-AEB6E62F3678}" type="presOf" srcId="{FD5388F0-59B0-47AC-A266-1405E93C2A03}" destId="{FB1DBF32-8FED-430E-B286-D9D24623207C}" srcOrd="0" destOrd="0" presId="urn:microsoft.com/office/officeart/2016/7/layout/VerticalDownArrowProcess"/>
    <dgm:cxn modelId="{4C3CEF57-E056-4FDD-A2D3-B4169EA02968}" srcId="{BD912645-0AC3-42EC-BC68-68137DCCC1CC}" destId="{4A3B94F6-3F3B-4F8D-8580-C55907A7F6AA}" srcOrd="0" destOrd="0" parTransId="{43417B33-458D-45FF-A28E-D6286BEBBD55}" sibTransId="{107DEB13-179E-47C8-B8B3-A2EBAB272172}"/>
    <dgm:cxn modelId="{7E2B9358-83BA-401E-8529-ADD5B5DC97A9}" type="presOf" srcId="{FA0FC086-014C-4E32-A5C4-61A2605DD4DC}" destId="{37903601-2F50-42CF-B933-DD369D10E5DE}" srcOrd="0" destOrd="0" presId="urn:microsoft.com/office/officeart/2016/7/layout/VerticalDownArrowProcess"/>
    <dgm:cxn modelId="{038CF68B-9E50-4E5E-944B-C01E5C3EF321}" srcId="{3BBFA62C-8013-4950-8EE1-600D18E55817}" destId="{FA0FC086-014C-4E32-A5C4-61A2605DD4DC}" srcOrd="0" destOrd="0" parTransId="{1A627CFD-A550-4003-B76F-0CF8C2CAB68F}" sibTransId="{E719A310-C19B-4C26-90A8-9CA9989E3F46}"/>
    <dgm:cxn modelId="{FD840094-51EA-405F-AA91-C5F4ECCE433E}" type="presOf" srcId="{96BA33F4-6FC2-4986-9D4A-35E30B3CCECE}" destId="{37903601-2F50-42CF-B933-DD369D10E5DE}" srcOrd="0" destOrd="1" presId="urn:microsoft.com/office/officeart/2016/7/layout/VerticalDownArrowProcess"/>
    <dgm:cxn modelId="{9B0D73B7-3BB4-4EF5-96C1-307391E33471}" srcId="{BD912645-0AC3-42EC-BC68-68137DCCC1CC}" destId="{6DAFCB25-735B-4D21-8E9F-E203A1A1A4E0}" srcOrd="1" destOrd="0" parTransId="{4CC78435-5BAE-4B54-A3D1-F21DE66652A6}" sibTransId="{E7AE6FDE-50B5-49E6-BFFB-7AD5762914BF}"/>
    <dgm:cxn modelId="{973578BD-FCC1-4E88-8B87-F6D03ED33639}" type="presOf" srcId="{3BBFA62C-8013-4950-8EE1-600D18E55817}" destId="{9459E22E-E2D1-4732-B49C-F638EB56D0D2}" srcOrd="1" destOrd="0" presId="urn:microsoft.com/office/officeart/2016/7/layout/VerticalDownArrowProcess"/>
    <dgm:cxn modelId="{FA69C2C5-1D2E-454C-97AB-E518C62955F8}" type="presOf" srcId="{BD912645-0AC3-42EC-BC68-68137DCCC1CC}" destId="{BBC38806-6F5E-47F0-A70C-5F522D2B65BC}" srcOrd="1" destOrd="0" presId="urn:microsoft.com/office/officeart/2016/7/layout/VerticalDownArrowProcess"/>
    <dgm:cxn modelId="{2148BFC6-75C0-4874-8049-FB8E49995D85}" srcId="{FD5388F0-59B0-47AC-A266-1405E93C2A03}" destId="{3BBFA62C-8013-4950-8EE1-600D18E55817}" srcOrd="0" destOrd="0" parTransId="{3A7ABD6F-7FB5-472B-9E1E-DA8CB4E5DF43}" sibTransId="{A265CBEC-2CA0-48E4-9E4D-388AEC5FECB6}"/>
    <dgm:cxn modelId="{34D414C9-1FA2-404C-9692-DE7F0928BA1A}" type="presOf" srcId="{6DAFCB25-735B-4D21-8E9F-E203A1A1A4E0}" destId="{0FF3E146-AB86-4BA8-9A66-4D6D97A92D2D}" srcOrd="0" destOrd="1" presId="urn:microsoft.com/office/officeart/2016/7/layout/VerticalDownArrowProcess"/>
    <dgm:cxn modelId="{493E3EDA-3C26-4180-B9B5-B65AC29A1142}" srcId="{FD5388F0-59B0-47AC-A266-1405E93C2A03}" destId="{7A4D87F3-2DD7-434B-ACD4-EC2EEA28E354}" srcOrd="2" destOrd="0" parTransId="{C5655E4B-1F20-408C-832C-A5DE252118D9}" sibTransId="{FF7D593A-F721-4198-9161-6EE6A97F30C5}"/>
    <dgm:cxn modelId="{F75805D0-6FF5-4746-8FA7-E302167C790F}" type="presParOf" srcId="{FB1DBF32-8FED-430E-B286-D9D24623207C}" destId="{F3200931-8C95-4028-80C8-A174A60E139C}" srcOrd="0" destOrd="0" presId="urn:microsoft.com/office/officeart/2016/7/layout/VerticalDownArrowProcess"/>
    <dgm:cxn modelId="{7C7E5D4F-F816-499F-92D2-A3179060DF19}" type="presParOf" srcId="{F3200931-8C95-4028-80C8-A174A60E139C}" destId="{84EF7B4A-3D59-4267-AFD6-119B02C8FA7B}" srcOrd="0" destOrd="0" presId="urn:microsoft.com/office/officeart/2016/7/layout/VerticalDownArrowProcess"/>
    <dgm:cxn modelId="{878CA1DC-D483-4AC1-9F8B-37CBAD304A9D}" type="presParOf" srcId="{F3200931-8C95-4028-80C8-A174A60E139C}" destId="{5B2733EA-0002-4A82-BA4E-CBCA17095576}" srcOrd="1" destOrd="0" presId="urn:microsoft.com/office/officeart/2016/7/layout/VerticalDownArrowProcess"/>
    <dgm:cxn modelId="{BD25752F-3F03-4A47-882B-046DD92C5CCB}" type="presParOf" srcId="{FB1DBF32-8FED-430E-B286-D9D24623207C}" destId="{56D32F6A-54A5-4394-A935-B5E697667422}" srcOrd="1" destOrd="0" presId="urn:microsoft.com/office/officeart/2016/7/layout/VerticalDownArrowProcess"/>
    <dgm:cxn modelId="{51303EF4-3D6B-4916-BA04-29125986A80D}" type="presParOf" srcId="{FB1DBF32-8FED-430E-B286-D9D24623207C}" destId="{0A98B980-9C61-4757-943C-FA75FD09F348}" srcOrd="2" destOrd="0" presId="urn:microsoft.com/office/officeart/2016/7/layout/VerticalDownArrowProcess"/>
    <dgm:cxn modelId="{CDBBA6D6-89B2-4EA7-A6A2-4BCFCB285EBD}" type="presParOf" srcId="{0A98B980-9C61-4757-943C-FA75FD09F348}" destId="{CDEF7D16-5FDF-4F4E-979D-E34F1BA18127}" srcOrd="0" destOrd="0" presId="urn:microsoft.com/office/officeart/2016/7/layout/VerticalDownArrowProcess"/>
    <dgm:cxn modelId="{8A746C01-C716-4B05-96F5-D2826991A6A4}" type="presParOf" srcId="{0A98B980-9C61-4757-943C-FA75FD09F348}" destId="{BBC38806-6F5E-47F0-A70C-5F522D2B65BC}" srcOrd="1" destOrd="0" presId="urn:microsoft.com/office/officeart/2016/7/layout/VerticalDownArrowProcess"/>
    <dgm:cxn modelId="{882B28DE-9110-421B-A550-E64237470CE5}" type="presParOf" srcId="{0A98B980-9C61-4757-943C-FA75FD09F348}" destId="{0FF3E146-AB86-4BA8-9A66-4D6D97A92D2D}" srcOrd="2" destOrd="0" presId="urn:microsoft.com/office/officeart/2016/7/layout/VerticalDownArrowProcess"/>
    <dgm:cxn modelId="{753C96C4-7A2E-4D55-BBB0-0C9D1739C6D9}" type="presParOf" srcId="{FB1DBF32-8FED-430E-B286-D9D24623207C}" destId="{B5B2A93B-049F-496C-A325-D0F928EE633B}" srcOrd="3" destOrd="0" presId="urn:microsoft.com/office/officeart/2016/7/layout/VerticalDownArrowProcess"/>
    <dgm:cxn modelId="{517DBEC6-17A3-424E-91E0-C187E655DDD6}" type="presParOf" srcId="{FB1DBF32-8FED-430E-B286-D9D24623207C}" destId="{990A05D4-3301-49A2-B37F-E8EB66F87BD8}" srcOrd="4" destOrd="0" presId="urn:microsoft.com/office/officeart/2016/7/layout/VerticalDownArrowProcess"/>
    <dgm:cxn modelId="{646502D4-4C3C-40BB-862F-DA5642FFAABE}" type="presParOf" srcId="{990A05D4-3301-49A2-B37F-E8EB66F87BD8}" destId="{74F77E34-163C-41FB-ABBD-D13AB9C6E5C5}" srcOrd="0" destOrd="0" presId="urn:microsoft.com/office/officeart/2016/7/layout/VerticalDownArrowProcess"/>
    <dgm:cxn modelId="{028035D2-CD36-460E-A4AF-CC3EC0398AD2}" type="presParOf" srcId="{990A05D4-3301-49A2-B37F-E8EB66F87BD8}" destId="{9459E22E-E2D1-4732-B49C-F638EB56D0D2}" srcOrd="1" destOrd="0" presId="urn:microsoft.com/office/officeart/2016/7/layout/VerticalDownArrowProcess"/>
    <dgm:cxn modelId="{034606C1-96C0-4432-A5EA-49BC586433FB}" type="presParOf" srcId="{990A05D4-3301-49A2-B37F-E8EB66F87BD8}" destId="{37903601-2F50-42CF-B933-DD369D10E5DE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A13489-EFE8-46DE-91B1-71DA808C0D69}">
      <dsp:nvSpPr>
        <dsp:cNvPr id="0" name=""/>
        <dsp:cNvSpPr/>
      </dsp:nvSpPr>
      <dsp:spPr>
        <a:xfrm>
          <a:off x="0" y="2223"/>
          <a:ext cx="6266011" cy="111793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900" kern="1200"/>
            <a:t>Fujitsu Net COBOL</a:t>
          </a:r>
          <a:endParaRPr lang="en-US" sz="4900" kern="1200"/>
        </a:p>
      </dsp:txBody>
      <dsp:txXfrm>
        <a:off x="54573" y="56796"/>
        <a:ext cx="6156865" cy="1008789"/>
      </dsp:txXfrm>
    </dsp:sp>
    <dsp:sp modelId="{E591E3AC-74CA-4C45-805B-2027A2964700}">
      <dsp:nvSpPr>
        <dsp:cNvPr id="0" name=""/>
        <dsp:cNvSpPr/>
      </dsp:nvSpPr>
      <dsp:spPr>
        <a:xfrm>
          <a:off x="0" y="1261278"/>
          <a:ext cx="6266011" cy="1117935"/>
        </a:xfrm>
        <a:prstGeom prst="roundRect">
          <a:avLst/>
        </a:prstGeom>
        <a:gradFill rotWithShape="0">
          <a:gsLst>
            <a:gs pos="0">
              <a:schemeClr val="accent2">
                <a:hueOff val="-54397"/>
                <a:satOff val="-3144"/>
                <a:lumOff val="4314"/>
                <a:alphaOff val="0"/>
                <a:tint val="96000"/>
                <a:lumMod val="104000"/>
              </a:schemeClr>
            </a:gs>
            <a:gs pos="100000">
              <a:schemeClr val="accent2">
                <a:hueOff val="-54397"/>
                <a:satOff val="-3144"/>
                <a:lumOff val="4314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900" kern="1200"/>
            <a:t>Gnu COBOL</a:t>
          </a:r>
          <a:endParaRPr lang="en-US" sz="4900" kern="1200"/>
        </a:p>
      </dsp:txBody>
      <dsp:txXfrm>
        <a:off x="54573" y="1315851"/>
        <a:ext cx="6156865" cy="1008789"/>
      </dsp:txXfrm>
    </dsp:sp>
    <dsp:sp modelId="{9D2D64A9-12F4-41E4-AC22-2F2F8A3E1014}">
      <dsp:nvSpPr>
        <dsp:cNvPr id="0" name=""/>
        <dsp:cNvSpPr/>
      </dsp:nvSpPr>
      <dsp:spPr>
        <a:xfrm>
          <a:off x="0" y="2520333"/>
          <a:ext cx="6266011" cy="1117935"/>
        </a:xfrm>
        <a:prstGeom prst="roundRect">
          <a:avLst/>
        </a:prstGeom>
        <a:gradFill rotWithShape="0">
          <a:gsLst>
            <a:gs pos="0">
              <a:schemeClr val="accent2">
                <a:hueOff val="-108793"/>
                <a:satOff val="-6288"/>
                <a:lumOff val="8627"/>
                <a:alphaOff val="0"/>
                <a:tint val="96000"/>
                <a:lumMod val="104000"/>
              </a:schemeClr>
            </a:gs>
            <a:gs pos="100000">
              <a:schemeClr val="accent2">
                <a:hueOff val="-108793"/>
                <a:satOff val="-6288"/>
                <a:lumOff val="8627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900" kern="1200"/>
            <a:t>IBM COBOL</a:t>
          </a:r>
          <a:endParaRPr lang="en-US" sz="4900" kern="1200"/>
        </a:p>
      </dsp:txBody>
      <dsp:txXfrm>
        <a:off x="54573" y="2574906"/>
        <a:ext cx="6156865" cy="1008789"/>
      </dsp:txXfrm>
    </dsp:sp>
    <dsp:sp modelId="{670303E0-558E-412F-B3D6-D525BC2651D1}">
      <dsp:nvSpPr>
        <dsp:cNvPr id="0" name=""/>
        <dsp:cNvSpPr/>
      </dsp:nvSpPr>
      <dsp:spPr>
        <a:xfrm>
          <a:off x="0" y="3779388"/>
          <a:ext cx="6266011" cy="1117935"/>
        </a:xfrm>
        <a:prstGeom prst="roundRect">
          <a:avLst/>
        </a:prstGeom>
        <a:gradFill rotWithShape="0">
          <a:gsLst>
            <a:gs pos="0">
              <a:schemeClr val="accent2">
                <a:hueOff val="-163190"/>
                <a:satOff val="-9432"/>
                <a:lumOff val="12941"/>
                <a:alphaOff val="0"/>
                <a:tint val="96000"/>
                <a:lumMod val="104000"/>
              </a:schemeClr>
            </a:gs>
            <a:gs pos="100000">
              <a:schemeClr val="accent2">
                <a:hueOff val="-163190"/>
                <a:satOff val="-9432"/>
                <a:lumOff val="12941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900" kern="1200"/>
            <a:t>Micro Focus</a:t>
          </a:r>
          <a:endParaRPr lang="en-US" sz="4900" kern="1200"/>
        </a:p>
      </dsp:txBody>
      <dsp:txXfrm>
        <a:off x="54573" y="3833961"/>
        <a:ext cx="6156865" cy="10087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EF7B4A-3D59-4267-AFD6-119B02C8FA7B}">
      <dsp:nvSpPr>
        <dsp:cNvPr id="0" name=""/>
        <dsp:cNvSpPr/>
      </dsp:nvSpPr>
      <dsp:spPr>
        <a:xfrm>
          <a:off x="0" y="3688148"/>
          <a:ext cx="1566502" cy="121053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1410" tIns="256032" rIns="111410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Step 3</a:t>
          </a:r>
        </a:p>
      </dsp:txBody>
      <dsp:txXfrm>
        <a:off x="0" y="3688148"/>
        <a:ext cx="1566502" cy="1210532"/>
      </dsp:txXfrm>
    </dsp:sp>
    <dsp:sp modelId="{5B2733EA-0002-4A82-BA4E-CBCA17095576}">
      <dsp:nvSpPr>
        <dsp:cNvPr id="0" name=""/>
        <dsp:cNvSpPr/>
      </dsp:nvSpPr>
      <dsp:spPr>
        <a:xfrm>
          <a:off x="1566502" y="3688148"/>
          <a:ext cx="4699508" cy="121053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28" tIns="152400" rIns="95328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The executable program runs so you can see whether it works correctly. This is the testing phase of program development. </a:t>
          </a:r>
        </a:p>
      </dsp:txBody>
      <dsp:txXfrm>
        <a:off x="1566502" y="3688148"/>
        <a:ext cx="4699508" cy="1210532"/>
      </dsp:txXfrm>
    </dsp:sp>
    <dsp:sp modelId="{BBC38806-6F5E-47F0-A70C-5F522D2B65BC}">
      <dsp:nvSpPr>
        <dsp:cNvPr id="0" name=""/>
        <dsp:cNvSpPr/>
      </dsp:nvSpPr>
      <dsp:spPr>
        <a:xfrm rot="10800000">
          <a:off x="0" y="1844507"/>
          <a:ext cx="1566502" cy="186179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-81595"/>
                <a:satOff val="-4716"/>
                <a:lumOff val="6471"/>
                <a:alphaOff val="0"/>
                <a:tint val="96000"/>
                <a:lumMod val="104000"/>
              </a:schemeClr>
            </a:gs>
            <a:gs pos="100000">
              <a:schemeClr val="accent2">
                <a:hueOff val="-81595"/>
                <a:satOff val="-4716"/>
                <a:lumOff val="6471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81595"/>
              <a:satOff val="-4716"/>
              <a:lumOff val="6471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1410" tIns="256032" rIns="111410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Step 2</a:t>
          </a:r>
        </a:p>
      </dsp:txBody>
      <dsp:txXfrm rot="-10800000">
        <a:off x="0" y="1844507"/>
        <a:ext cx="1566502" cy="1210169"/>
      </dsp:txXfrm>
    </dsp:sp>
    <dsp:sp modelId="{0FF3E146-AB86-4BA8-9A66-4D6D97A92D2D}">
      <dsp:nvSpPr>
        <dsp:cNvPr id="0" name=""/>
        <dsp:cNvSpPr/>
      </dsp:nvSpPr>
      <dsp:spPr>
        <a:xfrm>
          <a:off x="1566502" y="1844507"/>
          <a:ext cx="4699508" cy="1210169"/>
        </a:xfrm>
        <a:prstGeom prst="rect">
          <a:avLst/>
        </a:prstGeom>
        <a:solidFill>
          <a:schemeClr val="accent2">
            <a:tint val="40000"/>
            <a:alpha val="90000"/>
            <a:hueOff val="-1129"/>
            <a:satOff val="-620"/>
            <a:lumOff val="1224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1129"/>
              <a:satOff val="-620"/>
              <a:lumOff val="122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28" tIns="152400" rIns="95328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The linkage editor links the object program with any subprograms it needs, thus creating an executable program called a load module.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On most systems, the linkage editor links the object program with one or more system subprograms. However, it can also link it with COBOL subprograms.</a:t>
          </a:r>
        </a:p>
      </dsp:txBody>
      <dsp:txXfrm>
        <a:off x="1566502" y="1844507"/>
        <a:ext cx="4699508" cy="1210169"/>
      </dsp:txXfrm>
    </dsp:sp>
    <dsp:sp modelId="{9459E22E-E2D1-4732-B49C-F638EB56D0D2}">
      <dsp:nvSpPr>
        <dsp:cNvPr id="0" name=""/>
        <dsp:cNvSpPr/>
      </dsp:nvSpPr>
      <dsp:spPr>
        <a:xfrm rot="10800000">
          <a:off x="0" y="866"/>
          <a:ext cx="1566502" cy="186179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-163190"/>
                <a:satOff val="-9432"/>
                <a:lumOff val="12941"/>
                <a:alphaOff val="0"/>
                <a:tint val="96000"/>
                <a:lumMod val="104000"/>
              </a:schemeClr>
            </a:gs>
            <a:gs pos="100000">
              <a:schemeClr val="accent2">
                <a:hueOff val="-163190"/>
                <a:satOff val="-9432"/>
                <a:lumOff val="12941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63190"/>
              <a:satOff val="-9432"/>
              <a:lumOff val="12941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1410" tIns="256032" rIns="111410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Step 1</a:t>
          </a:r>
        </a:p>
      </dsp:txBody>
      <dsp:txXfrm rot="-10800000">
        <a:off x="0" y="866"/>
        <a:ext cx="1566502" cy="1210169"/>
      </dsp:txXfrm>
    </dsp:sp>
    <dsp:sp modelId="{37903601-2F50-42CF-B933-DD369D10E5DE}">
      <dsp:nvSpPr>
        <dsp:cNvPr id="0" name=""/>
        <dsp:cNvSpPr/>
      </dsp:nvSpPr>
      <dsp:spPr>
        <a:xfrm>
          <a:off x="1566502" y="866"/>
          <a:ext cx="4699508" cy="1210169"/>
        </a:xfrm>
        <a:prstGeom prst="rect">
          <a:avLst/>
        </a:prstGeom>
        <a:solidFill>
          <a:schemeClr val="accent2">
            <a:tint val="40000"/>
            <a:alpha val="90000"/>
            <a:hueOff val="-2258"/>
            <a:satOff val="-1241"/>
            <a:lumOff val="2447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2258"/>
              <a:satOff val="-1241"/>
              <a:lumOff val="244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28" tIns="152400" rIns="95328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The COBOL compiler compiles the source program into an object module. If necessary, it gets the copy members it needs for the compilation from the specified copy libraries.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During compilation, the compiler produces output that can be printed or displayed on the terminal or monitor.</a:t>
          </a:r>
        </a:p>
      </dsp:txBody>
      <dsp:txXfrm>
        <a:off x="1566502" y="866"/>
        <a:ext cx="4699508" cy="12101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7/23/2021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COBOL</a:t>
            </a:r>
            <a:r>
              <a:rPr lang="en-US" dirty="0"/>
              <a:t> compilers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Varun Khadayate</a:t>
            </a:r>
          </a:p>
          <a:p>
            <a:pPr algn="l"/>
            <a:r>
              <a:rPr lang="en-US" dirty="0"/>
              <a:t>A016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E82907-8878-42FF-B2A0-2BF847CE7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IN" sz="3600"/>
              <a:t>About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030863-7120-4752-9CA9-4974DA448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1600"/>
              <a:t>COBOL (Common Business Oriented Language)</a:t>
            </a:r>
          </a:p>
          <a:p>
            <a:pPr>
              <a:lnSpc>
                <a:spcPct val="100000"/>
              </a:lnSpc>
            </a:pPr>
            <a:r>
              <a:rPr lang="en-IN" sz="1600"/>
              <a:t>COBOL is one of the oldest programming languages. It's a high-level programming language.  The program should be compiled to a low-level machine language code (i.e. object code/load module) so that the program can be executed on a machine.</a:t>
            </a:r>
          </a:p>
          <a:p>
            <a:pPr>
              <a:lnSpc>
                <a:spcPct val="100000"/>
              </a:lnSpc>
            </a:pPr>
            <a:r>
              <a:rPr lang="en-IN" sz="1600"/>
              <a:t>A COBOL compiler is a software program/tool. It’s used to translate high-level COBOL programs into low-level executable code.</a:t>
            </a:r>
          </a:p>
          <a:p>
            <a:pPr>
              <a:lnSpc>
                <a:spcPct val="100000"/>
              </a:lnSpc>
            </a:pPr>
            <a:r>
              <a:rPr lang="en-IN" sz="1600"/>
              <a:t>The input to the compiler is high-level COBOL program code and the output would be object code/machine code.</a:t>
            </a:r>
          </a:p>
          <a:p>
            <a:pPr>
              <a:lnSpc>
                <a:spcPct val="100000"/>
              </a:lnSpc>
            </a:pPr>
            <a:r>
              <a:rPr lang="en-IN" sz="1600"/>
              <a:t>COBOL compiler performs four important functions: 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600"/>
              <a:t>Syntax Scanning. 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600"/>
              <a:t>Semantic Analysis.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600"/>
              <a:t>Code optimization. 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600"/>
              <a:t>Code Generations.</a:t>
            </a:r>
          </a:p>
        </p:txBody>
      </p:sp>
    </p:spTree>
    <p:extLst>
      <p:ext uri="{BB962C8B-B14F-4D97-AF65-F5344CB8AC3E}">
        <p14:creationId xmlns:p14="http://schemas.microsoft.com/office/powerpoint/2010/main" val="1555442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FA935-A54F-4225-B5B5-241839AD8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 dirty="0"/>
              <a:t>COBOL Program Compilation Process.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OBOL">
            <a:extLst>
              <a:ext uri="{FF2B5EF4-FFF2-40B4-BE49-F238E27FC236}">
                <a16:creationId xmlns:a16="http://schemas.microsoft.com/office/drawing/2014/main" id="{1075C7D4-CFF3-4139-8363-7833149F8D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24315" y="1143610"/>
            <a:ext cx="6197668" cy="4570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664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10C105-EEB5-43F7-AA95-5DDB920D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1565D-305F-4B63-B471-8A937D878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965201"/>
            <a:ext cx="3413156" cy="4562472"/>
          </a:xfrm>
        </p:spPr>
        <p:txBody>
          <a:bodyPr anchor="ctr">
            <a:normAutofit/>
          </a:bodyPr>
          <a:lstStyle/>
          <a:p>
            <a:pPr algn="l"/>
            <a:r>
              <a:rPr lang="en-IN" sz="3600"/>
              <a:t>Some real time examples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4BF495F-706E-4740-8918-C1F52CEA9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AC1D1E-AB07-43D7-BAF5-0D78FF1FC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8943" y="965200"/>
            <a:ext cx="6118614" cy="4562473"/>
          </a:xfrm>
        </p:spPr>
        <p:txBody>
          <a:bodyPr anchor="ctr">
            <a:normAutofit/>
          </a:bodyPr>
          <a:lstStyle/>
          <a:p>
            <a:r>
              <a:rPr lang="en-IN" dirty="0"/>
              <a:t>Business</a:t>
            </a:r>
          </a:p>
          <a:p>
            <a:r>
              <a:rPr lang="en-IN" dirty="0"/>
              <a:t>Finance, and administrative systems for companies</a:t>
            </a:r>
          </a:p>
          <a:p>
            <a:r>
              <a:rPr lang="en-IN" dirty="0"/>
              <a:t>Governments</a:t>
            </a:r>
          </a:p>
          <a:p>
            <a:r>
              <a:rPr lang="en-IN" dirty="0"/>
              <a:t>COBOL is still widely used in applications deployed on mainframe computers</a:t>
            </a:r>
          </a:p>
        </p:txBody>
      </p:sp>
    </p:spTree>
    <p:extLst>
      <p:ext uri="{BB962C8B-B14F-4D97-AF65-F5344CB8AC3E}">
        <p14:creationId xmlns:p14="http://schemas.microsoft.com/office/powerpoint/2010/main" val="855249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702B083-54F7-41CA-9C6D-B87D35683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91A913-CDBF-40B8-B788-8DE36413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609599"/>
            <a:ext cx="2799465" cy="5273675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Tools on which it executes</a:t>
            </a:r>
            <a:endParaRPr lang="en-IN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2AA17E1-8D32-49FA-8C33-D57631B4E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83806" y="-2"/>
            <a:ext cx="8108194" cy="6858002"/>
          </a:xfrm>
          <a:custGeom>
            <a:avLst/>
            <a:gdLst>
              <a:gd name="connsiteX0" fmla="*/ 4629960 w 8108194"/>
              <a:gd name="connsiteY0" fmla="*/ 0 h 6858002"/>
              <a:gd name="connsiteX1" fmla="*/ 0 w 8108194"/>
              <a:gd name="connsiteY1" fmla="*/ 0 h 6858002"/>
              <a:gd name="connsiteX2" fmla="*/ 0 w 8108194"/>
              <a:gd name="connsiteY2" fmla="*/ 6858002 h 6858002"/>
              <a:gd name="connsiteX3" fmla="*/ 1406984 w 8108194"/>
              <a:gd name="connsiteY3" fmla="*/ 6858002 h 6858002"/>
              <a:gd name="connsiteX4" fmla="*/ 4629960 w 8108194"/>
              <a:gd name="connsiteY4" fmla="*/ 6858002 h 6858002"/>
              <a:gd name="connsiteX5" fmla="*/ 7761129 w 8108194"/>
              <a:gd name="connsiteY5" fmla="*/ 6858002 h 6858002"/>
              <a:gd name="connsiteX6" fmla="*/ 7795626 w 8108194"/>
              <a:gd name="connsiteY6" fmla="*/ 6702327 h 6858002"/>
              <a:gd name="connsiteX7" fmla="*/ 7828504 w 8108194"/>
              <a:gd name="connsiteY7" fmla="*/ 6547336 h 6858002"/>
              <a:gd name="connsiteX8" fmla="*/ 7860686 w 8108194"/>
              <a:gd name="connsiteY8" fmla="*/ 6391660 h 6858002"/>
              <a:gd name="connsiteX9" fmla="*/ 7888239 w 8108194"/>
              <a:gd name="connsiteY9" fmla="*/ 6235297 h 6858002"/>
              <a:gd name="connsiteX10" fmla="*/ 7916023 w 8108194"/>
              <a:gd name="connsiteY10" fmla="*/ 6079621 h 6858002"/>
              <a:gd name="connsiteX11" fmla="*/ 7941955 w 8108194"/>
              <a:gd name="connsiteY11" fmla="*/ 5923258 h 6858002"/>
              <a:gd name="connsiteX12" fmla="*/ 7964181 w 8108194"/>
              <a:gd name="connsiteY12" fmla="*/ 5768953 h 6858002"/>
              <a:gd name="connsiteX13" fmla="*/ 7985250 w 8108194"/>
              <a:gd name="connsiteY13" fmla="*/ 5612591 h 6858002"/>
              <a:gd name="connsiteX14" fmla="*/ 8004468 w 8108194"/>
              <a:gd name="connsiteY14" fmla="*/ 5456914 h 6858002"/>
              <a:gd name="connsiteX15" fmla="*/ 8021137 w 8108194"/>
              <a:gd name="connsiteY15" fmla="*/ 5303981 h 6858002"/>
              <a:gd name="connsiteX16" fmla="*/ 8037808 w 8108194"/>
              <a:gd name="connsiteY16" fmla="*/ 5148990 h 6858002"/>
              <a:gd name="connsiteX17" fmla="*/ 8051700 w 8108194"/>
              <a:gd name="connsiteY17" fmla="*/ 4996057 h 6858002"/>
              <a:gd name="connsiteX18" fmla="*/ 8062581 w 8108194"/>
              <a:gd name="connsiteY18" fmla="*/ 4843123 h 6858002"/>
              <a:gd name="connsiteX19" fmla="*/ 8073927 w 8108194"/>
              <a:gd name="connsiteY19" fmla="*/ 4690876 h 6858002"/>
              <a:gd name="connsiteX20" fmla="*/ 8083419 w 8108194"/>
              <a:gd name="connsiteY20" fmla="*/ 4540000 h 6858002"/>
              <a:gd name="connsiteX21" fmla="*/ 8090134 w 8108194"/>
              <a:gd name="connsiteY21" fmla="*/ 4390495 h 6858002"/>
              <a:gd name="connsiteX22" fmla="*/ 8095922 w 8108194"/>
              <a:gd name="connsiteY22" fmla="*/ 4240991 h 6858002"/>
              <a:gd name="connsiteX23" fmla="*/ 8101479 w 8108194"/>
              <a:gd name="connsiteY23" fmla="*/ 4092858 h 6858002"/>
              <a:gd name="connsiteX24" fmla="*/ 8104026 w 8108194"/>
              <a:gd name="connsiteY24" fmla="*/ 3946783 h 6858002"/>
              <a:gd name="connsiteX25" fmla="*/ 8106804 w 8108194"/>
              <a:gd name="connsiteY25" fmla="*/ 3800707 h 6858002"/>
              <a:gd name="connsiteX26" fmla="*/ 8108194 w 8108194"/>
              <a:gd name="connsiteY26" fmla="*/ 3656689 h 6858002"/>
              <a:gd name="connsiteX27" fmla="*/ 8106804 w 8108194"/>
              <a:gd name="connsiteY27" fmla="*/ 3514043 h 6858002"/>
              <a:gd name="connsiteX28" fmla="*/ 8106804 w 8108194"/>
              <a:gd name="connsiteY28" fmla="*/ 3372768 h 6858002"/>
              <a:gd name="connsiteX29" fmla="*/ 8104026 w 8108194"/>
              <a:gd name="connsiteY29" fmla="*/ 3232865 h 6858002"/>
              <a:gd name="connsiteX30" fmla="*/ 8099859 w 8108194"/>
              <a:gd name="connsiteY30" fmla="*/ 3095705 h 6858002"/>
              <a:gd name="connsiteX31" fmla="*/ 8095922 w 8108194"/>
              <a:gd name="connsiteY31" fmla="*/ 2959917 h 6858002"/>
              <a:gd name="connsiteX32" fmla="*/ 8091523 w 8108194"/>
              <a:gd name="connsiteY32" fmla="*/ 2826871 h 6858002"/>
              <a:gd name="connsiteX33" fmla="*/ 8084809 w 8108194"/>
              <a:gd name="connsiteY33" fmla="*/ 2694512 h 6858002"/>
              <a:gd name="connsiteX34" fmla="*/ 8077631 w 8108194"/>
              <a:gd name="connsiteY34" fmla="*/ 2564211 h 6858002"/>
              <a:gd name="connsiteX35" fmla="*/ 8071149 w 8108194"/>
              <a:gd name="connsiteY35" fmla="*/ 2436652 h 6858002"/>
              <a:gd name="connsiteX36" fmla="*/ 8052857 w 8108194"/>
              <a:gd name="connsiteY36" fmla="*/ 2187706 h 6858002"/>
              <a:gd name="connsiteX37" fmla="*/ 8033409 w 8108194"/>
              <a:gd name="connsiteY37" fmla="*/ 1949048 h 6858002"/>
              <a:gd name="connsiteX38" fmla="*/ 8013034 w 8108194"/>
              <a:gd name="connsiteY38" fmla="*/ 1719991 h 6858002"/>
              <a:gd name="connsiteX39" fmla="*/ 7990575 w 8108194"/>
              <a:gd name="connsiteY39" fmla="*/ 1503278 h 6858002"/>
              <a:gd name="connsiteX40" fmla="*/ 7967191 w 8108194"/>
              <a:gd name="connsiteY40" fmla="*/ 1296166 h 6858002"/>
              <a:gd name="connsiteX41" fmla="*/ 7941955 w 8108194"/>
              <a:gd name="connsiteY41" fmla="*/ 1104142 h 6858002"/>
              <a:gd name="connsiteX42" fmla="*/ 7917180 w 8108194"/>
              <a:gd name="connsiteY42" fmla="*/ 923777 h 6858002"/>
              <a:gd name="connsiteX43" fmla="*/ 7892407 w 8108194"/>
              <a:gd name="connsiteY43" fmla="*/ 757813 h 6858002"/>
              <a:gd name="connsiteX44" fmla="*/ 7869022 w 8108194"/>
              <a:gd name="connsiteY44" fmla="*/ 605566 h 6858002"/>
              <a:gd name="connsiteX45" fmla="*/ 7846795 w 8108194"/>
              <a:gd name="connsiteY45" fmla="*/ 470463 h 6858002"/>
              <a:gd name="connsiteX46" fmla="*/ 7825725 w 8108194"/>
              <a:gd name="connsiteY46" fmla="*/ 348391 h 6858002"/>
              <a:gd name="connsiteX47" fmla="*/ 7808129 w 8108194"/>
              <a:gd name="connsiteY47" fmla="*/ 245521 h 6858002"/>
              <a:gd name="connsiteX48" fmla="*/ 7791459 w 8108194"/>
              <a:gd name="connsiteY48" fmla="*/ 159110 h 6858002"/>
              <a:gd name="connsiteX49" fmla="*/ 7767610 w 8108194"/>
              <a:gd name="connsiteY49" fmla="*/ 40466 h 6858002"/>
              <a:gd name="connsiteX50" fmla="*/ 7759507 w 8108194"/>
              <a:gd name="connsiteY50" fmla="*/ 4 h 6858002"/>
              <a:gd name="connsiteX51" fmla="*/ 7768809 w 8108194"/>
              <a:gd name="connsiteY51" fmla="*/ 4 h 6858002"/>
              <a:gd name="connsiteX52" fmla="*/ 7768809 w 8108194"/>
              <a:gd name="connsiteY52" fmla="*/ 3 h 6858002"/>
              <a:gd name="connsiteX53" fmla="*/ 4629960 w 8108194"/>
              <a:gd name="connsiteY53" fmla="*/ 3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8108194" h="6858002">
                <a:moveTo>
                  <a:pt x="4629960" y="0"/>
                </a:moveTo>
                <a:lnTo>
                  <a:pt x="0" y="0"/>
                </a:lnTo>
                <a:lnTo>
                  <a:pt x="0" y="6858002"/>
                </a:lnTo>
                <a:lnTo>
                  <a:pt x="1406984" y="6858002"/>
                </a:lnTo>
                <a:lnTo>
                  <a:pt x="4629960" y="6858002"/>
                </a:lnTo>
                <a:lnTo>
                  <a:pt x="7761129" y="6858002"/>
                </a:lnTo>
                <a:lnTo>
                  <a:pt x="7795626" y="6702327"/>
                </a:lnTo>
                <a:lnTo>
                  <a:pt x="7828504" y="6547336"/>
                </a:lnTo>
                <a:lnTo>
                  <a:pt x="7860686" y="6391660"/>
                </a:lnTo>
                <a:lnTo>
                  <a:pt x="7888239" y="6235297"/>
                </a:lnTo>
                <a:lnTo>
                  <a:pt x="7916023" y="6079621"/>
                </a:lnTo>
                <a:lnTo>
                  <a:pt x="7941955" y="5923258"/>
                </a:lnTo>
                <a:lnTo>
                  <a:pt x="7964181" y="5768953"/>
                </a:lnTo>
                <a:lnTo>
                  <a:pt x="7985250" y="5612591"/>
                </a:lnTo>
                <a:lnTo>
                  <a:pt x="8004468" y="5456914"/>
                </a:lnTo>
                <a:lnTo>
                  <a:pt x="8021137" y="5303981"/>
                </a:lnTo>
                <a:lnTo>
                  <a:pt x="8037808" y="5148990"/>
                </a:lnTo>
                <a:lnTo>
                  <a:pt x="8051700" y="4996057"/>
                </a:lnTo>
                <a:lnTo>
                  <a:pt x="8062581" y="4843123"/>
                </a:lnTo>
                <a:lnTo>
                  <a:pt x="8073927" y="4690876"/>
                </a:lnTo>
                <a:lnTo>
                  <a:pt x="8083419" y="4540000"/>
                </a:lnTo>
                <a:lnTo>
                  <a:pt x="8090134" y="4390495"/>
                </a:lnTo>
                <a:lnTo>
                  <a:pt x="8095922" y="4240991"/>
                </a:lnTo>
                <a:lnTo>
                  <a:pt x="8101479" y="4092858"/>
                </a:lnTo>
                <a:lnTo>
                  <a:pt x="8104026" y="3946783"/>
                </a:lnTo>
                <a:lnTo>
                  <a:pt x="8106804" y="3800707"/>
                </a:lnTo>
                <a:lnTo>
                  <a:pt x="8108194" y="3656689"/>
                </a:lnTo>
                <a:lnTo>
                  <a:pt x="8106804" y="3514043"/>
                </a:lnTo>
                <a:lnTo>
                  <a:pt x="8106804" y="3372768"/>
                </a:lnTo>
                <a:lnTo>
                  <a:pt x="8104026" y="3232865"/>
                </a:lnTo>
                <a:lnTo>
                  <a:pt x="8099859" y="3095705"/>
                </a:lnTo>
                <a:lnTo>
                  <a:pt x="8095922" y="2959917"/>
                </a:lnTo>
                <a:lnTo>
                  <a:pt x="8091523" y="2826871"/>
                </a:lnTo>
                <a:lnTo>
                  <a:pt x="8084809" y="2694512"/>
                </a:lnTo>
                <a:lnTo>
                  <a:pt x="8077631" y="2564211"/>
                </a:lnTo>
                <a:lnTo>
                  <a:pt x="8071149" y="2436652"/>
                </a:lnTo>
                <a:lnTo>
                  <a:pt x="8052857" y="2187706"/>
                </a:lnTo>
                <a:lnTo>
                  <a:pt x="8033409" y="1949048"/>
                </a:lnTo>
                <a:lnTo>
                  <a:pt x="8013034" y="1719991"/>
                </a:lnTo>
                <a:lnTo>
                  <a:pt x="7990575" y="1503278"/>
                </a:lnTo>
                <a:lnTo>
                  <a:pt x="7967191" y="1296166"/>
                </a:lnTo>
                <a:lnTo>
                  <a:pt x="7941955" y="1104142"/>
                </a:lnTo>
                <a:lnTo>
                  <a:pt x="7917180" y="923777"/>
                </a:lnTo>
                <a:lnTo>
                  <a:pt x="7892407" y="757813"/>
                </a:lnTo>
                <a:lnTo>
                  <a:pt x="7869022" y="605566"/>
                </a:lnTo>
                <a:lnTo>
                  <a:pt x="7846795" y="470463"/>
                </a:lnTo>
                <a:lnTo>
                  <a:pt x="7825725" y="348391"/>
                </a:lnTo>
                <a:lnTo>
                  <a:pt x="7808129" y="245521"/>
                </a:lnTo>
                <a:lnTo>
                  <a:pt x="7791459" y="159110"/>
                </a:lnTo>
                <a:lnTo>
                  <a:pt x="7767610" y="40466"/>
                </a:lnTo>
                <a:lnTo>
                  <a:pt x="7759507" y="4"/>
                </a:lnTo>
                <a:lnTo>
                  <a:pt x="7768809" y="4"/>
                </a:lnTo>
                <a:lnTo>
                  <a:pt x="7768809" y="3"/>
                </a:lnTo>
                <a:lnTo>
                  <a:pt x="4629960" y="3"/>
                </a:lnTo>
                <a:close/>
              </a:path>
            </a:pathLst>
          </a:cu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291A36-DA3A-41FE-9801-5B568912C9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6556875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56229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60C53-764C-498C-9C93-6D28C3C2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IN" dirty="0"/>
              <a:t>Basic mechanism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6730D5-A285-4CEA-8AF0-881B4014F9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8413564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262927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{94399087-B7DE-4CC3-87DB-7C4FEDB08FA7}tf55705232_win32</Template>
  <TotalTime>23</TotalTime>
  <Words>298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Goudy Old Style</vt:lpstr>
      <vt:lpstr>Times New Roman</vt:lpstr>
      <vt:lpstr>Wingdings 2</vt:lpstr>
      <vt:lpstr>SlateVTI</vt:lpstr>
      <vt:lpstr>COBOL compilers</vt:lpstr>
      <vt:lpstr>About</vt:lpstr>
      <vt:lpstr>COBOL Program Compilation Process.</vt:lpstr>
      <vt:lpstr>Some real time examples</vt:lpstr>
      <vt:lpstr>Tools on which it executes</vt:lpstr>
      <vt:lpstr>Basic mechanism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COBOL compilers</dc:title>
  <dc:creator>Varun Khadayate</dc:creator>
  <cp:lastModifiedBy>Varun Khadayate</cp:lastModifiedBy>
  <cp:revision>1</cp:revision>
  <dcterms:created xsi:type="dcterms:W3CDTF">2021-07-23T04:22:10Z</dcterms:created>
  <dcterms:modified xsi:type="dcterms:W3CDTF">2021-07-23T04:45:52Z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