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Vengurlekar" userId="d69862ed-7d9f-491a-a089-9e888dcc5155" providerId="ADAL" clId="{1AA38754-0405-C642-A089-A5F118DE3FFC}"/>
    <pc:docChg chg="addSld delSld modSld sldOrd">
      <pc:chgData name="Pooja Vengurlekar" userId="d69862ed-7d9f-491a-a089-9e888dcc5155" providerId="ADAL" clId="{1AA38754-0405-C642-A089-A5F118DE3FFC}" dt="2021-10-20T10:25:05.258" v="113" actId="14100"/>
      <pc:docMkLst>
        <pc:docMk/>
      </pc:docMkLst>
      <pc:sldChg chg="del">
        <pc:chgData name="Pooja Vengurlekar" userId="d69862ed-7d9f-491a-a089-9e888dcc5155" providerId="ADAL" clId="{1AA38754-0405-C642-A089-A5F118DE3FFC}" dt="2021-10-20T10:19:57.802" v="54" actId="2696"/>
        <pc:sldMkLst>
          <pc:docMk/>
          <pc:sldMk cId="276823927" sldId="256"/>
        </pc:sldMkLst>
      </pc:sldChg>
      <pc:sldChg chg="modSp add ord">
        <pc:chgData name="Pooja Vengurlekar" userId="d69862ed-7d9f-491a-a089-9e888dcc5155" providerId="ADAL" clId="{1AA38754-0405-C642-A089-A5F118DE3FFC}" dt="2021-10-20T10:19:52.295" v="53" actId="20577"/>
        <pc:sldMkLst>
          <pc:docMk/>
          <pc:sldMk cId="1244376161" sldId="257"/>
        </pc:sldMkLst>
        <pc:spChg chg="mod">
          <ac:chgData name="Pooja Vengurlekar" userId="d69862ed-7d9f-491a-a089-9e888dcc5155" providerId="ADAL" clId="{1AA38754-0405-C642-A089-A5F118DE3FFC}" dt="2021-10-20T10:19:52.295" v="53" actId="20577"/>
          <ac:spMkLst>
            <pc:docMk/>
            <pc:sldMk cId="1244376161" sldId="257"/>
            <ac:spMk id="3" creationId="{8A6BBEE6-7760-4B87-A7A3-4EF7B46D2296}"/>
          </ac:spMkLst>
        </pc:spChg>
      </pc:sldChg>
      <pc:sldChg chg="addSp delSp modSp new">
        <pc:chgData name="Pooja Vengurlekar" userId="d69862ed-7d9f-491a-a089-9e888dcc5155" providerId="ADAL" clId="{1AA38754-0405-C642-A089-A5F118DE3FFC}" dt="2021-10-20T10:20:25.132" v="60" actId="1076"/>
        <pc:sldMkLst>
          <pc:docMk/>
          <pc:sldMk cId="1907051405" sldId="258"/>
        </pc:sldMkLst>
        <pc:spChg chg="del">
          <ac:chgData name="Pooja Vengurlekar" userId="d69862ed-7d9f-491a-a089-9e888dcc5155" providerId="ADAL" clId="{1AA38754-0405-C642-A089-A5F118DE3FFC}" dt="2021-10-20T10:20:18.892" v="56" actId="931"/>
          <ac:spMkLst>
            <pc:docMk/>
            <pc:sldMk cId="1907051405" sldId="258"/>
            <ac:spMk id="3" creationId="{43874486-628A-4841-B387-6CBBBC540016}"/>
          </ac:spMkLst>
        </pc:spChg>
        <pc:picChg chg="add mod ord">
          <ac:chgData name="Pooja Vengurlekar" userId="d69862ed-7d9f-491a-a089-9e888dcc5155" providerId="ADAL" clId="{1AA38754-0405-C642-A089-A5F118DE3FFC}" dt="2021-10-20T10:20:25.132" v="60" actId="1076"/>
          <ac:picMkLst>
            <pc:docMk/>
            <pc:sldMk cId="1907051405" sldId="258"/>
            <ac:picMk id="4" creationId="{CF0C2709-D997-C046-BF25-CEEAC6D2600D}"/>
          </ac:picMkLst>
        </pc:picChg>
      </pc:sldChg>
      <pc:sldChg chg="addSp delSp modSp new">
        <pc:chgData name="Pooja Vengurlekar" userId="d69862ed-7d9f-491a-a089-9e888dcc5155" providerId="ADAL" clId="{1AA38754-0405-C642-A089-A5F118DE3FFC}" dt="2021-10-20T10:20:48.534" v="66" actId="1076"/>
        <pc:sldMkLst>
          <pc:docMk/>
          <pc:sldMk cId="456701391" sldId="259"/>
        </pc:sldMkLst>
        <pc:spChg chg="del">
          <ac:chgData name="Pooja Vengurlekar" userId="d69862ed-7d9f-491a-a089-9e888dcc5155" providerId="ADAL" clId="{1AA38754-0405-C642-A089-A5F118DE3FFC}" dt="2021-10-20T10:20:41.666" v="62" actId="931"/>
          <ac:spMkLst>
            <pc:docMk/>
            <pc:sldMk cId="456701391" sldId="259"/>
            <ac:spMk id="3" creationId="{8CE053F2-6B90-4545-AE8F-F240C2BF82A0}"/>
          </ac:spMkLst>
        </pc:spChg>
        <pc:picChg chg="add mod ord">
          <ac:chgData name="Pooja Vengurlekar" userId="d69862ed-7d9f-491a-a089-9e888dcc5155" providerId="ADAL" clId="{1AA38754-0405-C642-A089-A5F118DE3FFC}" dt="2021-10-20T10:20:48.534" v="66" actId="1076"/>
          <ac:picMkLst>
            <pc:docMk/>
            <pc:sldMk cId="456701391" sldId="259"/>
            <ac:picMk id="4" creationId="{B9B6DE37-F17F-1E4D-9CB9-636D8ADB59C6}"/>
          </ac:picMkLst>
        </pc:picChg>
      </pc:sldChg>
      <pc:sldChg chg="addSp delSp modSp new">
        <pc:chgData name="Pooja Vengurlekar" userId="d69862ed-7d9f-491a-a089-9e888dcc5155" providerId="ADAL" clId="{1AA38754-0405-C642-A089-A5F118DE3FFC}" dt="2021-10-20T10:22:18.043" v="72" actId="1076"/>
        <pc:sldMkLst>
          <pc:docMk/>
          <pc:sldMk cId="3414955129" sldId="260"/>
        </pc:sldMkLst>
        <pc:spChg chg="del">
          <ac:chgData name="Pooja Vengurlekar" userId="d69862ed-7d9f-491a-a089-9e888dcc5155" providerId="ADAL" clId="{1AA38754-0405-C642-A089-A5F118DE3FFC}" dt="2021-10-20T10:22:10.547" v="68" actId="931"/>
          <ac:spMkLst>
            <pc:docMk/>
            <pc:sldMk cId="3414955129" sldId="260"/>
            <ac:spMk id="3" creationId="{BAA2A626-C677-0E4D-81ED-28B6AE45A004}"/>
          </ac:spMkLst>
        </pc:spChg>
        <pc:picChg chg="add mod ord">
          <ac:chgData name="Pooja Vengurlekar" userId="d69862ed-7d9f-491a-a089-9e888dcc5155" providerId="ADAL" clId="{1AA38754-0405-C642-A089-A5F118DE3FFC}" dt="2021-10-20T10:22:18.043" v="72" actId="1076"/>
          <ac:picMkLst>
            <pc:docMk/>
            <pc:sldMk cId="3414955129" sldId="260"/>
            <ac:picMk id="4" creationId="{D67AD196-AC5C-F144-9E89-91364B505938}"/>
          </ac:picMkLst>
        </pc:picChg>
      </pc:sldChg>
      <pc:sldChg chg="addSp delSp modSp new">
        <pc:chgData name="Pooja Vengurlekar" userId="d69862ed-7d9f-491a-a089-9e888dcc5155" providerId="ADAL" clId="{1AA38754-0405-C642-A089-A5F118DE3FFC}" dt="2021-10-20T10:22:47.577" v="77" actId="14100"/>
        <pc:sldMkLst>
          <pc:docMk/>
          <pc:sldMk cId="1650766872" sldId="261"/>
        </pc:sldMkLst>
        <pc:spChg chg="del">
          <ac:chgData name="Pooja Vengurlekar" userId="d69862ed-7d9f-491a-a089-9e888dcc5155" providerId="ADAL" clId="{1AA38754-0405-C642-A089-A5F118DE3FFC}" dt="2021-10-20T10:22:43.619" v="74" actId="931"/>
          <ac:spMkLst>
            <pc:docMk/>
            <pc:sldMk cId="1650766872" sldId="261"/>
            <ac:spMk id="3" creationId="{80550455-7302-7141-9C5E-0ECD313A4742}"/>
          </ac:spMkLst>
        </pc:spChg>
        <pc:picChg chg="add mod ord">
          <ac:chgData name="Pooja Vengurlekar" userId="d69862ed-7d9f-491a-a089-9e888dcc5155" providerId="ADAL" clId="{1AA38754-0405-C642-A089-A5F118DE3FFC}" dt="2021-10-20T10:22:47.577" v="77" actId="14100"/>
          <ac:picMkLst>
            <pc:docMk/>
            <pc:sldMk cId="1650766872" sldId="261"/>
            <ac:picMk id="4" creationId="{CADDC272-46D1-CA49-A6E3-227F9BF922D2}"/>
          </ac:picMkLst>
        </pc:picChg>
      </pc:sldChg>
      <pc:sldChg chg="addSp delSp modSp new">
        <pc:chgData name="Pooja Vengurlekar" userId="d69862ed-7d9f-491a-a089-9e888dcc5155" providerId="ADAL" clId="{1AA38754-0405-C642-A089-A5F118DE3FFC}" dt="2021-10-20T10:23:16.432" v="84" actId="1076"/>
        <pc:sldMkLst>
          <pc:docMk/>
          <pc:sldMk cId="2286731894" sldId="262"/>
        </pc:sldMkLst>
        <pc:spChg chg="del">
          <ac:chgData name="Pooja Vengurlekar" userId="d69862ed-7d9f-491a-a089-9e888dcc5155" providerId="ADAL" clId="{1AA38754-0405-C642-A089-A5F118DE3FFC}" dt="2021-10-20T10:23:10.050" v="79" actId="931"/>
          <ac:spMkLst>
            <pc:docMk/>
            <pc:sldMk cId="2286731894" sldId="262"/>
            <ac:spMk id="3" creationId="{7E12539C-A7F7-7A49-A139-C3780696F21D}"/>
          </ac:spMkLst>
        </pc:spChg>
        <pc:picChg chg="add mod ord">
          <ac:chgData name="Pooja Vengurlekar" userId="d69862ed-7d9f-491a-a089-9e888dcc5155" providerId="ADAL" clId="{1AA38754-0405-C642-A089-A5F118DE3FFC}" dt="2021-10-20T10:23:16.432" v="84" actId="1076"/>
          <ac:picMkLst>
            <pc:docMk/>
            <pc:sldMk cId="2286731894" sldId="262"/>
            <ac:picMk id="4" creationId="{C8343450-EB53-AF4D-8DEF-4684B3974F6E}"/>
          </ac:picMkLst>
        </pc:picChg>
      </pc:sldChg>
      <pc:sldChg chg="addSp delSp modSp new">
        <pc:chgData name="Pooja Vengurlekar" userId="d69862ed-7d9f-491a-a089-9e888dcc5155" providerId="ADAL" clId="{1AA38754-0405-C642-A089-A5F118DE3FFC}" dt="2021-10-20T10:23:41.069" v="90" actId="1076"/>
        <pc:sldMkLst>
          <pc:docMk/>
          <pc:sldMk cId="3700868722" sldId="263"/>
        </pc:sldMkLst>
        <pc:spChg chg="del">
          <ac:chgData name="Pooja Vengurlekar" userId="d69862ed-7d9f-491a-a089-9e888dcc5155" providerId="ADAL" clId="{1AA38754-0405-C642-A089-A5F118DE3FFC}" dt="2021-10-20T10:23:35.712" v="86" actId="931"/>
          <ac:spMkLst>
            <pc:docMk/>
            <pc:sldMk cId="3700868722" sldId="263"/>
            <ac:spMk id="3" creationId="{17EC57D7-9929-8247-838D-3C3C191BB0C1}"/>
          </ac:spMkLst>
        </pc:spChg>
        <pc:picChg chg="add mod ord">
          <ac:chgData name="Pooja Vengurlekar" userId="d69862ed-7d9f-491a-a089-9e888dcc5155" providerId="ADAL" clId="{1AA38754-0405-C642-A089-A5F118DE3FFC}" dt="2021-10-20T10:23:41.069" v="90" actId="1076"/>
          <ac:picMkLst>
            <pc:docMk/>
            <pc:sldMk cId="3700868722" sldId="263"/>
            <ac:picMk id="4" creationId="{4409E8B7-DDD3-2C49-AF5F-174DD1A42E6D}"/>
          </ac:picMkLst>
        </pc:picChg>
      </pc:sldChg>
      <pc:sldChg chg="addSp delSp modSp new">
        <pc:chgData name="Pooja Vengurlekar" userId="d69862ed-7d9f-491a-a089-9e888dcc5155" providerId="ADAL" clId="{1AA38754-0405-C642-A089-A5F118DE3FFC}" dt="2021-10-20T10:24:01.635" v="97" actId="14100"/>
        <pc:sldMkLst>
          <pc:docMk/>
          <pc:sldMk cId="2497688812" sldId="264"/>
        </pc:sldMkLst>
        <pc:spChg chg="del">
          <ac:chgData name="Pooja Vengurlekar" userId="d69862ed-7d9f-491a-a089-9e888dcc5155" providerId="ADAL" clId="{1AA38754-0405-C642-A089-A5F118DE3FFC}" dt="2021-10-20T10:23:55.099" v="92" actId="931"/>
          <ac:spMkLst>
            <pc:docMk/>
            <pc:sldMk cId="2497688812" sldId="264"/>
            <ac:spMk id="3" creationId="{9BABA448-3992-444D-972B-D8E37C40F14F}"/>
          </ac:spMkLst>
        </pc:spChg>
        <pc:picChg chg="add mod ord">
          <ac:chgData name="Pooja Vengurlekar" userId="d69862ed-7d9f-491a-a089-9e888dcc5155" providerId="ADAL" clId="{1AA38754-0405-C642-A089-A5F118DE3FFC}" dt="2021-10-20T10:24:01.635" v="97" actId="14100"/>
          <ac:picMkLst>
            <pc:docMk/>
            <pc:sldMk cId="2497688812" sldId="264"/>
            <ac:picMk id="4" creationId="{72ED0042-5391-1342-A72B-AFA4E9F0EB3C}"/>
          </ac:picMkLst>
        </pc:picChg>
      </pc:sldChg>
      <pc:sldChg chg="addSp delSp modSp new">
        <pc:chgData name="Pooja Vengurlekar" userId="d69862ed-7d9f-491a-a089-9e888dcc5155" providerId="ADAL" clId="{1AA38754-0405-C642-A089-A5F118DE3FFC}" dt="2021-10-20T10:24:22.374" v="102" actId="14100"/>
        <pc:sldMkLst>
          <pc:docMk/>
          <pc:sldMk cId="4286876006" sldId="265"/>
        </pc:sldMkLst>
        <pc:spChg chg="del">
          <ac:chgData name="Pooja Vengurlekar" userId="d69862ed-7d9f-491a-a089-9e888dcc5155" providerId="ADAL" clId="{1AA38754-0405-C642-A089-A5F118DE3FFC}" dt="2021-10-20T10:24:17.839" v="99" actId="931"/>
          <ac:spMkLst>
            <pc:docMk/>
            <pc:sldMk cId="4286876006" sldId="265"/>
            <ac:spMk id="3" creationId="{70396706-911A-F942-961C-EDFA368B2CDB}"/>
          </ac:spMkLst>
        </pc:spChg>
        <pc:picChg chg="add mod ord">
          <ac:chgData name="Pooja Vengurlekar" userId="d69862ed-7d9f-491a-a089-9e888dcc5155" providerId="ADAL" clId="{1AA38754-0405-C642-A089-A5F118DE3FFC}" dt="2021-10-20T10:24:22.374" v="102" actId="14100"/>
          <ac:picMkLst>
            <pc:docMk/>
            <pc:sldMk cId="4286876006" sldId="265"/>
            <ac:picMk id="4" creationId="{D4F631A6-EF7A-0A46-8151-6B9D826917D7}"/>
          </ac:picMkLst>
        </pc:picChg>
      </pc:sldChg>
      <pc:sldChg chg="addSp delSp modSp new">
        <pc:chgData name="Pooja Vengurlekar" userId="d69862ed-7d9f-491a-a089-9e888dcc5155" providerId="ADAL" clId="{1AA38754-0405-C642-A089-A5F118DE3FFC}" dt="2021-10-20T10:24:42.412" v="108" actId="1076"/>
        <pc:sldMkLst>
          <pc:docMk/>
          <pc:sldMk cId="1112952899" sldId="266"/>
        </pc:sldMkLst>
        <pc:spChg chg="del">
          <ac:chgData name="Pooja Vengurlekar" userId="d69862ed-7d9f-491a-a089-9e888dcc5155" providerId="ADAL" clId="{1AA38754-0405-C642-A089-A5F118DE3FFC}" dt="2021-10-20T10:24:35.936" v="104" actId="931"/>
          <ac:spMkLst>
            <pc:docMk/>
            <pc:sldMk cId="1112952899" sldId="266"/>
            <ac:spMk id="3" creationId="{F120F99D-D658-B84E-9D67-BE4E3EC9B06D}"/>
          </ac:spMkLst>
        </pc:spChg>
        <pc:picChg chg="add mod ord">
          <ac:chgData name="Pooja Vengurlekar" userId="d69862ed-7d9f-491a-a089-9e888dcc5155" providerId="ADAL" clId="{1AA38754-0405-C642-A089-A5F118DE3FFC}" dt="2021-10-20T10:24:42.412" v="108" actId="1076"/>
          <ac:picMkLst>
            <pc:docMk/>
            <pc:sldMk cId="1112952899" sldId="266"/>
            <ac:picMk id="4" creationId="{5D2505B2-BEA0-6B4C-BA12-877C297C6C0D}"/>
          </ac:picMkLst>
        </pc:picChg>
      </pc:sldChg>
      <pc:sldChg chg="addSp delSp modSp new">
        <pc:chgData name="Pooja Vengurlekar" userId="d69862ed-7d9f-491a-a089-9e888dcc5155" providerId="ADAL" clId="{1AA38754-0405-C642-A089-A5F118DE3FFC}" dt="2021-10-20T10:25:05.258" v="113" actId="14100"/>
        <pc:sldMkLst>
          <pc:docMk/>
          <pc:sldMk cId="3233909293" sldId="267"/>
        </pc:sldMkLst>
        <pc:spChg chg="del">
          <ac:chgData name="Pooja Vengurlekar" userId="d69862ed-7d9f-491a-a089-9e888dcc5155" providerId="ADAL" clId="{1AA38754-0405-C642-A089-A5F118DE3FFC}" dt="2021-10-20T10:25:00.595" v="110" actId="931"/>
          <ac:spMkLst>
            <pc:docMk/>
            <pc:sldMk cId="3233909293" sldId="267"/>
            <ac:spMk id="3" creationId="{A9D11ECD-36CF-3948-B40A-72B8EDDC5CD6}"/>
          </ac:spMkLst>
        </pc:spChg>
        <pc:picChg chg="add mod ord">
          <ac:chgData name="Pooja Vengurlekar" userId="d69862ed-7d9f-491a-a089-9e888dcc5155" providerId="ADAL" clId="{1AA38754-0405-C642-A089-A5F118DE3FFC}" dt="2021-10-20T10:25:05.258" v="113" actId="14100"/>
          <ac:picMkLst>
            <pc:docMk/>
            <pc:sldMk cId="3233909293" sldId="267"/>
            <ac:picMk id="4" creationId="{074FDC3B-9D51-CC4E-BAC7-EA8BBA3862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92FBD-E5BB-E243-843F-7564CC21C7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7161C-0E3B-D440-8E8C-E47FEBE7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263AFD85-B994-4922-84B5-8E4C1753AC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5AF03393-5179-4D30-B562-5F929BA15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06B5761-D1EA-4859-B09A-B3A8A1BA7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E11981-9A4C-47BC-8EB7-C61B11042EE5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4FD2-BA21-E54A-A7C7-E0841E0E3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626A3-10C2-0D46-A9C3-959D4BB73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E3DD-9A2D-6646-B9DE-31185D20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9198-DBC9-5A42-9C95-151F62BB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7AF4D-99A2-6A46-92D2-5896E357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3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7479-281F-0842-AD6A-829EAFCE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2495-116B-EB43-BF00-2407DF2E7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BFB7C-8905-7F4D-BB71-09A1D0F9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FC25-1114-F948-8CDB-1575D115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A676-EFD3-6043-971F-B9AC1463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45A8D-85F0-894B-85A3-A2D047B22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22F55-5AEE-674A-9E89-652E72A91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2B602-F4E7-A34B-8502-C396654A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8153-D593-C044-B0F6-81F951DC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FB2B-6197-6D40-856C-1F7B4F38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4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DCD3-1966-8947-807C-B47231A3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F724-A5AB-E14A-A791-F29DD32D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EEB9D-CE18-2942-AFB6-3A8A1BA6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CF60-30F5-ED46-B147-6A87F6C0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08F9-6C84-774F-8420-29449EB3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836F-FA27-4446-94E0-0BD719A6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A7CF-D3F7-9B4E-8A24-DA3A833CA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F735-52E4-DC4B-B772-F252E56C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ADE1-F185-6849-8EBF-794FAF0C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5A5F-65C6-4045-8227-4D3592D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6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B35E-F44C-D942-9B73-7CF76F87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EBB4-192A-9646-92BA-8B34A9E30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44A03-5642-244E-BC26-46C78819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E436C-524F-2047-990A-31D4BBC3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B2BAB-BD5B-1942-A23A-DEB0C575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2B081-1F60-A448-85D4-396085E7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B746-1DD2-2945-B4EB-7998E099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E007-ED52-5F48-9F8E-62131F73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3BF84-59F5-2843-8FF2-C59F3FB55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47CD9-124E-2846-A6FE-4DBDD84C7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F5003-9073-244D-8C5B-3BC8A2DAB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A3026-3FF2-C841-8BF4-896684A1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BD4FC-B2CC-8041-BE6D-EA718475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10CF-A0B6-5046-BFA8-94F589D2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4B0-2DB6-2B4B-B4C0-4D3E9827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7D91D-9410-5643-A501-8719EC84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0966B-56BB-9D48-9330-86D973CC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7CFDF-4448-7948-8F74-57C13FD4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63A9E-B59A-754E-8A6D-891C5A3B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EBFF7-C3DA-B148-8315-905C32AF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C163A-43AB-C44F-96AA-D4C2313B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3882-E64E-2B4F-B376-8F2F756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7FA9-476A-404F-BECA-9B87CA63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B506E-E291-4649-8A0F-3681B366C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B5F4-4C01-3B45-9E54-DE94404E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CDD25-5FB3-CC44-848E-62920987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84029-D9F8-4040-82D9-D8DAD43F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D00-1C52-2541-9572-A7D37F65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C3C99-AA72-4B4B-B72F-EB5D2961E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9B2C2-7275-584C-B343-F89A201BF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779D7-E3A1-5D45-881C-DFD48250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49ACA-74F1-3347-A42B-FFB73638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65BF3-EDD5-2840-B51D-B0BC36B2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4946E-CCB2-7C4C-A259-98D30993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89244-64A2-434E-99F0-86A5F72F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FFDC-416F-0C4A-A5A8-9353EBFB9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C0E7-3482-F14C-AA86-46B90FBB61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9F65-22BA-D64B-BD84-C299902F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F0392-7646-6945-AD68-7F5F5D439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356E-C051-3142-B007-3211270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9F28-BE49-492A-92E1-828C92CA4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926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>
                <a:solidFill>
                  <a:schemeClr val="tx2">
                    <a:satMod val="130000"/>
                  </a:schemeClr>
                </a:solidFill>
              </a:rPr>
              <a:t>Unit 5 : 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Backtracking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BBEE6-7760-4B87-A7A3-4EF7B46D2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5926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/>
              <a:t>N Queens, Sum of Subsets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7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366F-7C3E-9743-A1CF-94F876A8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2505B2-BEA0-6B4C-BA12-877C297C6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22" y="365125"/>
            <a:ext cx="9238058" cy="6215784"/>
          </a:xfrm>
        </p:spPr>
      </p:pic>
    </p:spTree>
    <p:extLst>
      <p:ext uri="{BB962C8B-B14F-4D97-AF65-F5344CB8AC3E}">
        <p14:creationId xmlns:p14="http://schemas.microsoft.com/office/powerpoint/2010/main" val="111295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5E90-2F76-594B-AEDF-1CFA5262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4FDC3B-9D51-CC4E-BAC7-EA8BBA386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57" y="365125"/>
            <a:ext cx="9360635" cy="6127750"/>
          </a:xfrm>
        </p:spPr>
      </p:pic>
    </p:spTree>
    <p:extLst>
      <p:ext uri="{BB962C8B-B14F-4D97-AF65-F5344CB8AC3E}">
        <p14:creationId xmlns:p14="http://schemas.microsoft.com/office/powerpoint/2010/main" val="323390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E1D9-727D-A844-8674-606EB6DD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0C2709-D997-C046-BF25-CEEAC6D26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3" y="634072"/>
            <a:ext cx="9424147" cy="5589856"/>
          </a:xfrm>
        </p:spPr>
      </p:pic>
    </p:spTree>
    <p:extLst>
      <p:ext uri="{BB962C8B-B14F-4D97-AF65-F5344CB8AC3E}">
        <p14:creationId xmlns:p14="http://schemas.microsoft.com/office/powerpoint/2010/main" val="190705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6F76-F832-1C4E-A4E3-54923BF9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B6DE37-F17F-1E4D-9CB9-636D8ADB5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7" y="0"/>
            <a:ext cx="9896103" cy="6456772"/>
          </a:xfrm>
        </p:spPr>
      </p:pic>
    </p:spTree>
    <p:extLst>
      <p:ext uri="{BB962C8B-B14F-4D97-AF65-F5344CB8AC3E}">
        <p14:creationId xmlns:p14="http://schemas.microsoft.com/office/powerpoint/2010/main" val="45670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B9F5-4F7F-1E44-835E-4447E2A4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7AD196-AC5C-F144-9E89-91364B505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04" y="365125"/>
            <a:ext cx="9342417" cy="6000274"/>
          </a:xfrm>
        </p:spPr>
      </p:pic>
    </p:spTree>
    <p:extLst>
      <p:ext uri="{BB962C8B-B14F-4D97-AF65-F5344CB8AC3E}">
        <p14:creationId xmlns:p14="http://schemas.microsoft.com/office/powerpoint/2010/main" val="341495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B724-DF45-BD46-8279-955B415E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DDC272-46D1-CA49-A6E3-227F9BF92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8" y="191015"/>
            <a:ext cx="9234745" cy="6301860"/>
          </a:xfrm>
        </p:spPr>
      </p:pic>
    </p:spTree>
    <p:extLst>
      <p:ext uri="{BB962C8B-B14F-4D97-AF65-F5344CB8AC3E}">
        <p14:creationId xmlns:p14="http://schemas.microsoft.com/office/powerpoint/2010/main" val="165076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D7BA-D548-7E47-A8BE-ED3FDF32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8343450-EB53-AF4D-8DEF-4684B397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998"/>
            <a:ext cx="9072227" cy="6179877"/>
          </a:xfrm>
        </p:spPr>
      </p:pic>
    </p:spTree>
    <p:extLst>
      <p:ext uri="{BB962C8B-B14F-4D97-AF65-F5344CB8AC3E}">
        <p14:creationId xmlns:p14="http://schemas.microsoft.com/office/powerpoint/2010/main" val="228673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C09E-CE7F-1047-B157-9F44A21B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09E8B7-DDD3-2C49-AF5F-174DD1A42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53" y="534957"/>
            <a:ext cx="9112437" cy="5788086"/>
          </a:xfrm>
        </p:spPr>
      </p:pic>
    </p:spTree>
    <p:extLst>
      <p:ext uri="{BB962C8B-B14F-4D97-AF65-F5344CB8AC3E}">
        <p14:creationId xmlns:p14="http://schemas.microsoft.com/office/powerpoint/2010/main" val="370086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EB56-5EB6-8540-9B56-543EC37A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ED0042-5391-1342-A72B-AFA4E9F0E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0" y="484605"/>
            <a:ext cx="10118765" cy="6264445"/>
          </a:xfrm>
        </p:spPr>
      </p:pic>
    </p:spTree>
    <p:extLst>
      <p:ext uri="{BB962C8B-B14F-4D97-AF65-F5344CB8AC3E}">
        <p14:creationId xmlns:p14="http://schemas.microsoft.com/office/powerpoint/2010/main" val="249768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3274-FC2B-B64D-9B38-6A741DC9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F631A6-EF7A-0A46-8151-6B9D82691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4" y="711622"/>
            <a:ext cx="9679521" cy="5727050"/>
          </a:xfrm>
        </p:spPr>
      </p:pic>
    </p:spTree>
    <p:extLst>
      <p:ext uri="{BB962C8B-B14F-4D97-AF65-F5344CB8AC3E}">
        <p14:creationId xmlns:p14="http://schemas.microsoft.com/office/powerpoint/2010/main" val="428687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Unit 5 : Backtracking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: Backtracking</dc:title>
  <dc:creator>pooja.v.85@gmail.com</dc:creator>
  <cp:lastModifiedBy>pooja.v.85@gmail.com</cp:lastModifiedBy>
  <cp:revision>1</cp:revision>
  <dcterms:created xsi:type="dcterms:W3CDTF">2021-10-20T10:19:27Z</dcterms:created>
  <dcterms:modified xsi:type="dcterms:W3CDTF">2021-10-20T10:25:10Z</dcterms:modified>
</cp:coreProperties>
</file>