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vml" ContentType="application/vnd.openxmlformats-officedocument.vmlDrawi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entation.xml" ContentType="application/vnd.openxmlformats-officedocument.presentationml.presentation.main+xml"/>
  <Override PartName="/ppt/slides/slide36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95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94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93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92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226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91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90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8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88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87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523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0.xml" ContentType="application/vnd.openxmlformats-officedocument.presentationml.tags+xml"/>
  <Override PartName="/ppt/tags/tag86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5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4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10.xml" ContentType="application/vnd.openxmlformats-officedocument.presentationml.tags+xml"/>
  <Override PartName="/ppt/tags/tag911.xml" ContentType="application/vnd.openxmlformats-officedocument.presentationml.tags+xml"/>
  <Override PartName="/ppt/tags/tag912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tags/tag916.xml" ContentType="application/vnd.openxmlformats-officedocument.presentationml.tags+xml"/>
  <Override PartName="/ppt/tags/tag917.xml" ContentType="application/vnd.openxmlformats-officedocument.presentationml.tags+xml"/>
  <Override PartName="/ppt/tags/tag918.xml" ContentType="application/vnd.openxmlformats-officedocument.presentationml.tags+xml"/>
  <Override PartName="/ppt/tags/tag919.xml" ContentType="application/vnd.openxmlformats-officedocument.presentationml.tags+xml"/>
  <Override PartName="/ppt/tags/tag920.xml" ContentType="application/vnd.openxmlformats-officedocument.presentationml.tags+xml"/>
  <Override PartName="/ppt/tags/tag921.xml" ContentType="application/vnd.openxmlformats-officedocument.presentationml.tags+xml"/>
  <Override PartName="/ppt/tags/tag922.xml" ContentType="application/vnd.openxmlformats-officedocument.presentationml.tags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26.xml" ContentType="application/vnd.openxmlformats-officedocument.presentationml.tags+xml"/>
  <Override PartName="/ppt/tags/tag927.xml" ContentType="application/vnd.openxmlformats-officedocument.presentationml.tags+xml"/>
  <Override PartName="/ppt/tags/tag928.xml" ContentType="application/vnd.openxmlformats-officedocument.presentationml.tags+xml"/>
  <Override PartName="/ppt/tags/tag929.xml" ContentType="application/vnd.openxmlformats-officedocument.presentationml.tags+xml"/>
  <Override PartName="/ppt/tags/tag930.xml" ContentType="application/vnd.openxmlformats-officedocument.presentationml.tags+xml"/>
  <Override PartName="/ppt/tags/tag931.xml" ContentType="application/vnd.openxmlformats-officedocument.presentationml.tags+xml"/>
  <Override PartName="/ppt/tags/tag932.xml" ContentType="application/vnd.openxmlformats-officedocument.presentationml.tags+xml"/>
  <Override PartName="/ppt/tags/tag933.xml" ContentType="application/vnd.openxmlformats-officedocument.presentationml.tags+xml"/>
  <Override PartName="/ppt/tags/tag934.xml" ContentType="application/vnd.openxmlformats-officedocument.presentationml.tags+xml"/>
  <Override PartName="/ppt/tags/tag935.xml" ContentType="application/vnd.openxmlformats-officedocument.presentationml.tags+xml"/>
  <Override PartName="/ppt/tags/tag936.xml" ContentType="application/vnd.openxmlformats-officedocument.presentationml.tags+xml"/>
  <Override PartName="/ppt/tags/tag937.xml" ContentType="application/vnd.openxmlformats-officedocument.presentationml.tags+xml"/>
  <Override PartName="/ppt/tags/tag938.xml" ContentType="application/vnd.openxmlformats-officedocument.presentationml.tags+xml"/>
  <Override PartName="/ppt/tags/tag939.xml" ContentType="application/vnd.openxmlformats-officedocument.presentationml.tags+xml"/>
  <Override PartName="/ppt/tags/tag940.xml" ContentType="application/vnd.openxmlformats-officedocument.presentationml.tags+xml"/>
  <Override PartName="/ppt/tags/tag941.xml" ContentType="application/vnd.openxmlformats-officedocument.presentationml.tags+xml"/>
  <Override PartName="/ppt/tags/tag942.xml" ContentType="application/vnd.openxmlformats-officedocument.presentationml.tags+xml"/>
  <Override PartName="/ppt/tags/tag943.xml" ContentType="application/vnd.openxmlformats-officedocument.presentationml.tags+xml"/>
  <Override PartName="/ppt/tags/tag944.xml" ContentType="application/vnd.openxmlformats-officedocument.presentationml.tags+xml"/>
  <Override PartName="/ppt/tags/tag945.xml" ContentType="application/vnd.openxmlformats-officedocument.presentationml.tags+xml"/>
  <Override PartName="/ppt/tags/tag946.xml" ContentType="application/vnd.openxmlformats-officedocument.presentationml.tags+xml"/>
  <Override PartName="/ppt/tags/tag947.xml" ContentType="application/vnd.openxmlformats-officedocument.presentationml.tags+xml"/>
  <Override PartName="/ppt/tags/tag948.xml" ContentType="application/vnd.openxmlformats-officedocument.presentationml.tags+xml"/>
  <Override PartName="/ppt/tags/tag83.xml" ContentType="application/vnd.openxmlformats-officedocument.presentationml.tags+xml"/>
  <Override PartName="/ppt/tags/tag949.xml" ContentType="application/vnd.openxmlformats-officedocument.presentationml.tags+xml"/>
  <Override PartName="/ppt/tags/tag950.xml" ContentType="application/vnd.openxmlformats-officedocument.presentationml.tags+xml"/>
  <Override PartName="/ppt/tags/tag951.xml" ContentType="application/vnd.openxmlformats-officedocument.presentationml.tags+xml"/>
  <Override PartName="/ppt/tags/tag952.xml" ContentType="application/vnd.openxmlformats-officedocument.presentationml.tags+xml"/>
  <Override PartName="/ppt/tags/tag953.xml" ContentType="application/vnd.openxmlformats-officedocument.presentationml.tags+xml"/>
  <Override PartName="/ppt/tags/tag954.xml" ContentType="application/vnd.openxmlformats-officedocument.presentationml.tags+xml"/>
  <Override PartName="/ppt/tags/tag955.xml" ContentType="application/vnd.openxmlformats-officedocument.presentationml.tags+xml"/>
  <Override PartName="/ppt/tags/tag956.xml" ContentType="application/vnd.openxmlformats-officedocument.presentationml.tags+xml"/>
  <Override PartName="/ppt/tags/tag957.xml" ContentType="application/vnd.openxmlformats-officedocument.presentationml.tags+xml"/>
  <Override PartName="/ppt/tags/tag958.xml" ContentType="application/vnd.openxmlformats-officedocument.presentationml.tags+xml"/>
  <Override PartName="/ppt/tags/tag959.xml" ContentType="application/vnd.openxmlformats-officedocument.presentationml.tags+xml"/>
  <Override PartName="/ppt/tags/tag960.xml" ContentType="application/vnd.openxmlformats-officedocument.presentationml.tags+xml"/>
  <Override PartName="/ppt/tags/tag961.xml" ContentType="application/vnd.openxmlformats-officedocument.presentationml.tags+xml"/>
  <Override PartName="/ppt/tags/tag962.xml" ContentType="application/vnd.openxmlformats-officedocument.presentationml.tags+xml"/>
  <Override PartName="/ppt/tags/tag963.xml" ContentType="application/vnd.openxmlformats-officedocument.presentationml.tags+xml"/>
  <Override PartName="/ppt/tags/tag964.xml" ContentType="application/vnd.openxmlformats-officedocument.presentationml.tags+xml"/>
  <Override PartName="/ppt/tags/tag965.xml" ContentType="application/vnd.openxmlformats-officedocument.presentationml.tags+xml"/>
  <Override PartName="/ppt/tags/tag966.xml" ContentType="application/vnd.openxmlformats-officedocument.presentationml.tags+xml"/>
  <Override PartName="/ppt/tags/tag967.xml" ContentType="application/vnd.openxmlformats-officedocument.presentationml.tags+xml"/>
  <Override PartName="/ppt/tags/tag968.xml" ContentType="application/vnd.openxmlformats-officedocument.presentationml.tags+xml"/>
  <Override PartName="/ppt/tags/tag969.xml" ContentType="application/vnd.openxmlformats-officedocument.presentationml.tags+xml"/>
  <Override PartName="/ppt/tags/tag970.xml" ContentType="application/vnd.openxmlformats-officedocument.presentationml.tags+xml"/>
  <Override PartName="/ppt/tags/tag971.xml" ContentType="application/vnd.openxmlformats-officedocument.presentationml.tags+xml"/>
  <Override PartName="/ppt/tags/tag972.xml" ContentType="application/vnd.openxmlformats-officedocument.presentationml.tags+xml"/>
  <Override PartName="/ppt/tags/tag973.xml" ContentType="application/vnd.openxmlformats-officedocument.presentationml.tags+xml"/>
  <Override PartName="/ppt/tags/tag974.xml" ContentType="application/vnd.openxmlformats-officedocument.presentationml.tags+xml"/>
  <Override PartName="/ppt/tags/tag975.xml" ContentType="application/vnd.openxmlformats-officedocument.presentationml.tags+xml"/>
  <Override PartName="/ppt/tags/tag976.xml" ContentType="application/vnd.openxmlformats-officedocument.presentationml.tags+xml"/>
  <Override PartName="/ppt/tags/tag977.xml" ContentType="application/vnd.openxmlformats-officedocument.presentationml.tags+xml"/>
  <Override PartName="/ppt/tags/tag978.xml" ContentType="application/vnd.openxmlformats-officedocument.presentationml.tags+xml"/>
  <Override PartName="/ppt/tags/tag979.xml" ContentType="application/vnd.openxmlformats-officedocument.presentationml.tags+xml"/>
  <Override PartName="/ppt/tags/tag980.xml" ContentType="application/vnd.openxmlformats-officedocument.presentationml.tags+xml"/>
  <Override PartName="/ppt/tags/tag981.xml" ContentType="application/vnd.openxmlformats-officedocument.presentationml.tags+xml"/>
  <Override PartName="/ppt/tags/tag982.xml" ContentType="application/vnd.openxmlformats-officedocument.presentationml.tags+xml"/>
  <Override PartName="/ppt/tags/tag983.xml" ContentType="application/vnd.openxmlformats-officedocument.presentationml.tags+xml"/>
  <Override PartName="/ppt/tags/tag984.xml" ContentType="application/vnd.openxmlformats-officedocument.presentationml.tags+xml"/>
  <Override PartName="/ppt/tags/tag985.xml" ContentType="application/vnd.openxmlformats-officedocument.presentationml.tags+xml"/>
  <Override PartName="/ppt/tags/tag986.xml" ContentType="application/vnd.openxmlformats-officedocument.presentationml.tags+xml"/>
  <Override PartName="/ppt/tags/tag987.xml" ContentType="application/vnd.openxmlformats-officedocument.presentationml.tags+xml"/>
  <Override PartName="/ppt/tags/tag988.xml" ContentType="application/vnd.openxmlformats-officedocument.presentationml.tags+xml"/>
  <Override PartName="/ppt/tags/tag989.xml" ContentType="application/vnd.openxmlformats-officedocument.presentationml.tags+xml"/>
  <Override PartName="/ppt/tags/tag990.xml" ContentType="application/vnd.openxmlformats-officedocument.presentationml.tags+xml"/>
  <Override PartName="/ppt/tags/tag991.xml" ContentType="application/vnd.openxmlformats-officedocument.presentationml.tags+xml"/>
  <Override PartName="/ppt/tags/tag992.xml" ContentType="application/vnd.openxmlformats-officedocument.presentationml.tags+xml"/>
  <Override PartName="/ppt/tags/tag993.xml" ContentType="application/vnd.openxmlformats-officedocument.presentationml.tags+xml"/>
  <Override PartName="/ppt/tags/tag994.xml" ContentType="application/vnd.openxmlformats-officedocument.presentationml.tags+xml"/>
  <Override PartName="/ppt/tags/tag995.xml" ContentType="application/vnd.openxmlformats-officedocument.presentationml.tags+xml"/>
  <Override PartName="/ppt/tags/tag996.xml" ContentType="application/vnd.openxmlformats-officedocument.presentationml.tags+xml"/>
  <Override PartName="/ppt/tags/tag997.xml" ContentType="application/vnd.openxmlformats-officedocument.presentationml.tags+xml"/>
  <Override PartName="/ppt/tags/tag998.xml" ContentType="application/vnd.openxmlformats-officedocument.presentationml.tags+xml"/>
  <Override PartName="/ppt/tags/tag999.xml" ContentType="application/vnd.openxmlformats-officedocument.presentationml.tags+xml"/>
  <Override PartName="/ppt/tags/tag1000.xml" ContentType="application/vnd.openxmlformats-officedocument.presentationml.tags+xml"/>
  <Override PartName="/ppt/tags/tag1001.xml" ContentType="application/vnd.openxmlformats-officedocument.presentationml.tags+xml"/>
  <Override PartName="/ppt/tags/tag1002.xml" ContentType="application/vnd.openxmlformats-officedocument.presentationml.tags+xml"/>
  <Override PartName="/ppt/tags/tag1003.xml" ContentType="application/vnd.openxmlformats-officedocument.presentationml.tags+xml"/>
  <Override PartName="/ppt/tags/tag1004.xml" ContentType="application/vnd.openxmlformats-officedocument.presentationml.tags+xml"/>
  <Override PartName="/ppt/tags/tag1005.xml" ContentType="application/vnd.openxmlformats-officedocument.presentationml.tags+xml"/>
  <Override PartName="/ppt/tags/tag1006.xml" ContentType="application/vnd.openxmlformats-officedocument.presentationml.tags+xml"/>
  <Override PartName="/ppt/tags/tag1007.xml" ContentType="application/vnd.openxmlformats-officedocument.presentationml.tags+xml"/>
  <Override PartName="/ppt/tags/tag1008.xml" ContentType="application/vnd.openxmlformats-officedocument.presentationml.tags+xml"/>
  <Override PartName="/ppt/tags/tag1009.xml" ContentType="application/vnd.openxmlformats-officedocument.presentationml.tags+xml"/>
  <Override PartName="/ppt/tags/tag1010.xml" ContentType="application/vnd.openxmlformats-officedocument.presentationml.tags+xml"/>
  <Override PartName="/ppt/tags/tag1011.xml" ContentType="application/vnd.openxmlformats-officedocument.presentationml.tags+xml"/>
  <Override PartName="/ppt/tags/tag1012.xml" ContentType="application/vnd.openxmlformats-officedocument.presentationml.tags+xml"/>
  <Override PartName="/ppt/tags/tag1013.xml" ContentType="application/vnd.openxmlformats-officedocument.presentationml.tags+xml"/>
  <Override PartName="/ppt/tags/tag1014.xml" ContentType="application/vnd.openxmlformats-officedocument.presentationml.tags+xml"/>
  <Override PartName="/ppt/tags/tag1015.xml" ContentType="application/vnd.openxmlformats-officedocument.presentationml.tags+xml"/>
  <Override PartName="/ppt/tags/tag1016.xml" ContentType="application/vnd.openxmlformats-officedocument.presentationml.tags+xml"/>
  <Override PartName="/ppt/tags/tag1017.xml" ContentType="application/vnd.openxmlformats-officedocument.presentationml.tags+xml"/>
  <Override PartName="/ppt/tags/tag1018.xml" ContentType="application/vnd.openxmlformats-officedocument.presentationml.tags+xml"/>
  <Override PartName="/ppt/tags/tag1019.xml" ContentType="application/vnd.openxmlformats-officedocument.presentationml.tags+xml"/>
  <Override PartName="/ppt/tags/tag1020.xml" ContentType="application/vnd.openxmlformats-officedocument.presentationml.tags+xml"/>
  <Override PartName="/ppt/tags/tag1021.xml" ContentType="application/vnd.openxmlformats-officedocument.presentationml.tags+xml"/>
  <Override PartName="/ppt/tags/tag1022.xml" ContentType="application/vnd.openxmlformats-officedocument.presentationml.tags+xml"/>
  <Override PartName="/ppt/tags/tag1023.xml" ContentType="application/vnd.openxmlformats-officedocument.presentationml.tags+xml"/>
  <Override PartName="/ppt/tags/tag1024.xml" ContentType="application/vnd.openxmlformats-officedocument.presentationml.tags+xml"/>
  <Override PartName="/ppt/tags/tag1025.xml" ContentType="application/vnd.openxmlformats-officedocument.presentationml.tags+xml"/>
  <Override PartName="/ppt/tags/tag1026.xml" ContentType="application/vnd.openxmlformats-officedocument.presentationml.tags+xml"/>
  <Override PartName="/ppt/tags/tag1027.xml" ContentType="application/vnd.openxmlformats-officedocument.presentationml.tags+xml"/>
  <Override PartName="/ppt/tags/tag82.xml" ContentType="application/vnd.openxmlformats-officedocument.presentationml.tags+xml"/>
  <Override PartName="/ppt/tags/tag81.xml" ContentType="application/vnd.openxmlformats-officedocument.presentationml.tags+xml"/>
  <Override PartName="/ppt/tags/tag80.xml" ContentType="application/vnd.openxmlformats-officedocument.presentationml.tags+xml"/>
  <Override PartName="/ppt/tags/tag79.xml" ContentType="application/vnd.openxmlformats-officedocument.presentationml.tags+xml"/>
  <Override PartName="/ppt/tags/tag78.xml" ContentType="application/vnd.openxmlformats-officedocument.presentationml.tags+xml"/>
  <Override PartName="/ppt/tags/tag77.xml" ContentType="application/vnd.openxmlformats-officedocument.presentationml.tags+xml"/>
  <Override PartName="/ppt/tags/tag7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75.xml" ContentType="application/vnd.openxmlformats-officedocument.presentationml.tags+xml"/>
  <Override PartName="/ppt/tags/tag74.xml" ContentType="application/vnd.openxmlformats-officedocument.presentationml.tags+xml"/>
  <Override PartName="/ppt/tags/tag73.xml" ContentType="application/vnd.openxmlformats-officedocument.presentationml.tags+xml"/>
  <Override PartName="/ppt/tags/tag72.xml" ContentType="application/vnd.openxmlformats-officedocument.presentationml.tags+xml"/>
  <Override PartName="/ppt/tags/tag71.xml" ContentType="application/vnd.openxmlformats-officedocument.presentationml.tags+xml"/>
  <Override PartName="/ppt/tags/tag70.xml" ContentType="application/vnd.openxmlformats-officedocument.presentationml.tags+xml"/>
  <Override PartName="/ppt/tags/tag69.xml" ContentType="application/vnd.openxmlformats-officedocument.presentationml.tags+xml"/>
  <Override PartName="/ppt/tags/tag68.xml" ContentType="application/vnd.openxmlformats-officedocument.presentationml.tags+xml"/>
  <Override PartName="/ppt/tags/tag67.xml" ContentType="application/vnd.openxmlformats-officedocument.presentationml.tags+xml"/>
  <Override PartName="/ppt/tags/tag66.xml" ContentType="application/vnd.openxmlformats-officedocument.presentationml.tags+xml"/>
  <Override PartName="/ppt/tags/tag65.xml" ContentType="application/vnd.openxmlformats-officedocument.presentationml.tags+xml"/>
  <Override PartName="/ppt/tags/tag64.xml" ContentType="application/vnd.openxmlformats-officedocument.presentationml.tags+xml"/>
  <Override PartName="/ppt/tags/tag63.xml" ContentType="application/vnd.openxmlformats-officedocument.presentationml.tags+xml"/>
  <Override PartName="/ppt/tags/tag62.xml" ContentType="application/vnd.openxmlformats-officedocument.presentationml.tags+xml"/>
  <Override PartName="/ppt/tags/tag61.xml" ContentType="application/vnd.openxmlformats-officedocument.presentationml.tags+xml"/>
  <Override PartName="/ppt/tags/tag60.xml" ContentType="application/vnd.openxmlformats-officedocument.presentationml.tags+xml"/>
  <Override PartName="/ppt/tags/tag59.xml" ContentType="application/vnd.openxmlformats-officedocument.presentationml.tags+xml"/>
  <Override PartName="/ppt/tags/tag58.xml" ContentType="application/vnd.openxmlformats-officedocument.presentationml.tags+xml"/>
  <Override PartName="/ppt/tags/tag57.xml" ContentType="application/vnd.openxmlformats-officedocument.presentationml.tags+xml"/>
  <Override PartName="/ppt/tags/tag56.xml" ContentType="application/vnd.openxmlformats-officedocument.presentationml.tags+xml"/>
  <Override PartName="/ppt/tags/tag55.xml" ContentType="application/vnd.openxmlformats-officedocument.presentationml.tags+xml"/>
  <Override PartName="/ppt/tags/tag54.xml" ContentType="application/vnd.openxmlformats-officedocument.presentationml.tags+xml"/>
  <Override PartName="/ppt/tags/tag53.xml" ContentType="application/vnd.openxmlformats-officedocument.presentationml.tags+xml"/>
  <Override PartName="/ppt/tags/tag52.xml" ContentType="application/vnd.openxmlformats-officedocument.presentationml.tags+xml"/>
  <Override PartName="/ppt/tags/tag51.xml" ContentType="application/vnd.openxmlformats-officedocument.presentationml.tags+xml"/>
  <Override PartName="/ppt/tags/tag50.xml" ContentType="application/vnd.openxmlformats-officedocument.presentationml.tags+xml"/>
  <Override PartName="/ppt/tags/tag49.xml" ContentType="application/vnd.openxmlformats-officedocument.presentationml.tags+xml"/>
  <Override PartName="/ppt/tags/tag48.xml" ContentType="application/vnd.openxmlformats-officedocument.presentationml.tags+xml"/>
  <Override PartName="/ppt/tags/tag47.xml" ContentType="application/vnd.openxmlformats-officedocument.presentationml.tags+xml"/>
  <Override PartName="/ppt/tags/tag46.xml" ContentType="application/vnd.openxmlformats-officedocument.presentationml.tags+xml"/>
  <Override PartName="/ppt/tags/tag45.xml" ContentType="application/vnd.openxmlformats-officedocument.presentationml.tags+xml"/>
  <Override PartName="/ppt/tags/tag44.xml" ContentType="application/vnd.openxmlformats-officedocument.presentationml.tags+xml"/>
  <Override PartName="/ppt/tags/tag43.xml" ContentType="application/vnd.openxmlformats-officedocument.presentationml.tags+xml"/>
  <Override PartName="/ppt/tags/tag42.xml" ContentType="application/vnd.openxmlformats-officedocument.presentationml.tags+xml"/>
  <Override PartName="/ppt/tags/tag41.xml" ContentType="application/vnd.openxmlformats-officedocument.presentationml.tags+xml"/>
  <Override PartName="/ppt/tags/tag40.xml" ContentType="application/vnd.openxmlformats-officedocument.presentationml.tags+xml"/>
  <Override PartName="/ppt/tags/tag39.xml" ContentType="application/vnd.openxmlformats-officedocument.presentationml.tags+xml"/>
  <Override PartName="/ppt/tags/tag38.xml" ContentType="application/vnd.openxmlformats-officedocument.presentationml.tags+xml"/>
  <Override PartName="/ppt/tags/tag37.xml" ContentType="application/vnd.openxmlformats-officedocument.presentationml.tags+xml"/>
  <Override PartName="/ppt/tags/tag36.xml" ContentType="application/vnd.openxmlformats-officedocument.presentationml.tags+xml"/>
  <Override PartName="/ppt/tags/tag35.xml" ContentType="application/vnd.openxmlformats-officedocument.presentationml.tags+xml"/>
  <Override PartName="/ppt/tags/tag34.xml" ContentType="application/vnd.openxmlformats-officedocument.presentationml.tags+xml"/>
  <Override PartName="/ppt/tags/tag33.xml" ContentType="application/vnd.openxmlformats-officedocument.presentationml.tags+xml"/>
  <Override PartName="/ppt/tags/tag32.xml" ContentType="application/vnd.openxmlformats-officedocument.presentationml.tags+xml"/>
  <Override PartName="/ppt/tags/tag31.xml" ContentType="application/vnd.openxmlformats-officedocument.presentationml.tags+xml"/>
  <Override PartName="/ppt/tags/tag30.xml" ContentType="application/vnd.openxmlformats-officedocument.presentationml.tags+xml"/>
  <Override PartName="/ppt/tags/tag29.xml" ContentType="application/vnd.openxmlformats-officedocument.presentationml.tags+xml"/>
  <Override PartName="/ppt/tags/tag28.xml" ContentType="application/vnd.openxmlformats-officedocument.presentationml.tags+xml"/>
  <Override PartName="/ppt/tags/tag27.xml" ContentType="application/vnd.openxmlformats-officedocument.presentationml.tags+xml"/>
  <Override PartName="/ppt/tags/tag26.xml" ContentType="application/vnd.openxmlformats-officedocument.presentationml.tags+xml"/>
  <Override PartName="/ppt/tags/tag25.xml" ContentType="application/vnd.openxmlformats-officedocument.presentationml.tags+xml"/>
  <Override PartName="/ppt/tags/tag24.xml" ContentType="application/vnd.openxmlformats-officedocument.presentationml.tags+xml"/>
  <Override PartName="/ppt/tags/tag23.xml" ContentType="application/vnd.openxmlformats-officedocument.presentationml.tags+xml"/>
  <Override PartName="/ppt/tags/tag22.xml" ContentType="application/vnd.openxmlformats-officedocument.presentationml.tags+xml"/>
  <Override PartName="/ppt/tags/tag21.xml" ContentType="application/vnd.openxmlformats-officedocument.presentationml.tags+xml"/>
  <Override PartName="/ppt/tags/tag20.xml" ContentType="application/vnd.openxmlformats-officedocument.presentationml.tags+xml"/>
  <Override PartName="/ppt/tags/tag19.xml" ContentType="application/vnd.openxmlformats-officedocument.presentationml.tags+xml"/>
  <Override PartName="/ppt/tags/tag18.xml" ContentType="application/vnd.openxmlformats-officedocument.presentationml.tags+xml"/>
  <Override PartName="/ppt/tags/tag17.xml" ContentType="application/vnd.openxmlformats-officedocument.presentationml.tags+xml"/>
  <Override PartName="/ppt/tags/tag16.xml" ContentType="application/vnd.openxmlformats-officedocument.presentationml.tags+xml"/>
  <Override PartName="/ppt/tags/tag15.xml" ContentType="application/vnd.openxmlformats-officedocument.presentationml.tags+xml"/>
  <Override PartName="/ppt/tags/tag14.xml" ContentType="application/vnd.openxmlformats-officedocument.presentationml.tags+xml"/>
  <Override PartName="/ppt/tags/tag13.xml" ContentType="application/vnd.openxmlformats-officedocument.presentationml.tags+xml"/>
  <Override PartName="/ppt/tags/tag12.xml" ContentType="application/vnd.openxmlformats-officedocument.presentationml.tags+xml"/>
  <Override PartName="/ppt/tags/tag11.xml" ContentType="application/vnd.openxmlformats-officedocument.presentationml.tags+xml"/>
  <Override PartName="/ppt/tags/tag10.xml" ContentType="application/vnd.openxmlformats-officedocument.presentationml.tags+xml"/>
  <Override PartName="/ppt/tags/tag9.xml" ContentType="application/vnd.openxmlformats-officedocument.presentationml.tags+xml"/>
  <Override PartName="/ppt/tags/tag8.xml" ContentType="application/vnd.openxmlformats-officedocument.presentationml.tags+xml"/>
  <Override PartName="/ppt/tags/tag7.xml" ContentType="application/vnd.openxmlformats-officedocument.presentationml.tags+xml"/>
  <Override PartName="/ppt/tags/tag6.xml" ContentType="application/vnd.openxmlformats-officedocument.presentationml.tags+xml"/>
  <Override PartName="/ppt/tags/tag5.xml" ContentType="application/vnd.openxmlformats-officedocument.presentationml.tags+xml"/>
  <Override PartName="/ppt/tags/tag4.xml" ContentType="application/vnd.openxmlformats-officedocument.presentationml.tags+xml"/>
  <Override PartName="/ppt/tags/tag3.xml" ContentType="application/vnd.openxmlformats-officedocument.presentationml.tags+xml"/>
  <Override PartName="/ppt/tags/tag2.xml" ContentType="application/vnd.openxmlformats-officedocument.presentationml.tags+xml"/>
  <Override PartName="/ppt/tags/tag1.xml" ContentType="application/vnd.openxmlformats-officedocument.presentationml.tags+xml"/>
  <Override PartName="/ppt/tags/tag817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5" r:id="rId1"/>
  </p:sldMasterIdLst>
  <p:notesMasterIdLst>
    <p:notesMasterId r:id="rId38"/>
  </p:notesMasterIdLst>
  <p:handoutMasterIdLst>
    <p:handoutMasterId r:id="rId39"/>
  </p:handoutMasterIdLst>
  <p:sldIdLst>
    <p:sldId id="266" r:id="rId2"/>
    <p:sldId id="306" r:id="rId3"/>
    <p:sldId id="307" r:id="rId4"/>
    <p:sldId id="257" r:id="rId5"/>
    <p:sldId id="258" r:id="rId6"/>
    <p:sldId id="259" r:id="rId7"/>
    <p:sldId id="261" r:id="rId8"/>
    <p:sldId id="268" r:id="rId9"/>
    <p:sldId id="269" r:id="rId10"/>
    <p:sldId id="262" r:id="rId11"/>
    <p:sldId id="267" r:id="rId12"/>
    <p:sldId id="288" r:id="rId13"/>
    <p:sldId id="263" r:id="rId14"/>
    <p:sldId id="270" r:id="rId15"/>
    <p:sldId id="271" r:id="rId16"/>
    <p:sldId id="276" r:id="rId17"/>
    <p:sldId id="272" r:id="rId18"/>
    <p:sldId id="273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65" r:id="rId28"/>
    <p:sldId id="264" r:id="rId29"/>
    <p:sldId id="290" r:id="rId30"/>
    <p:sldId id="289" r:id="rId31"/>
    <p:sldId id="292" r:id="rId32"/>
    <p:sldId id="308" r:id="rId33"/>
    <p:sldId id="309" r:id="rId34"/>
    <p:sldId id="310" r:id="rId35"/>
    <p:sldId id="311" r:id="rId36"/>
    <p:sldId id="312" r:id="rId37"/>
  </p:sldIdLst>
  <p:sldSz cx="9144000" cy="6858000" type="screen4x3"/>
  <p:notesSz cx="7315200" cy="9601200"/>
  <p:custDataLst>
    <p:tags r:id="rId4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008000"/>
    <a:srgbClr val="33CC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6"/>
  </p:normalViewPr>
  <p:slideViewPr>
    <p:cSldViewPr>
      <p:cViewPr varScale="1">
        <p:scale>
          <a:sx n="107" d="100"/>
          <a:sy n="107" d="100"/>
        </p:scale>
        <p:origin x="176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47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45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DB203BA2-2E02-4E7A-871A-4004A8BB3AD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908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3" tIns="46557" rIns="93113" bIns="46557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29D9F0A7-6416-4ACA-9B89-0D6FA872999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24325" y="0"/>
            <a:ext cx="31908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3" tIns="46557" rIns="93113" bIns="46557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4" name="Rectangle 4">
            <a:extLst>
              <a:ext uri="{FF2B5EF4-FFF2-40B4-BE49-F238E27FC236}">
                <a16:creationId xmlns:a16="http://schemas.microsoft.com/office/drawing/2014/main" id="{E58F7C30-9846-48CA-AAE3-987F30B45D4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36063"/>
            <a:ext cx="31908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3" tIns="46557" rIns="93113" bIns="46557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5" name="Rectangle 5">
            <a:extLst>
              <a:ext uri="{FF2B5EF4-FFF2-40B4-BE49-F238E27FC236}">
                <a16:creationId xmlns:a16="http://schemas.microsoft.com/office/drawing/2014/main" id="{0DCCBEC2-2AB4-44FF-A5E6-E0458F601C1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24325" y="9136063"/>
            <a:ext cx="31908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3" tIns="46557" rIns="93113" bIns="46557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3A9A6D31-6CA3-47D2-8777-5F8C2EFC5A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2D567E30-5108-45ED-963F-7605C1BDE44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2" tIns="48325" rIns="96652" bIns="48325" numCol="1" anchor="t" anchorCtr="0" compatLnSpc="1">
            <a:prstTxWarp prst="textNoShape">
              <a:avLst/>
            </a:prstTxWarp>
          </a:bodyPr>
          <a:lstStyle>
            <a:lvl1pPr defTabSz="966788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05C06B11-2F04-40EB-AC05-4081B007642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2" tIns="48325" rIns="96652" bIns="48325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6AC6B3A-1D00-4B76-864F-6D057BE4CE0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42AA9EF3-F69D-4F22-A6DC-7E5ED13600D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2" tIns="48325" rIns="96652" bIns="48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990" name="Rectangle 6">
            <a:extLst>
              <a:ext uri="{FF2B5EF4-FFF2-40B4-BE49-F238E27FC236}">
                <a16:creationId xmlns:a16="http://schemas.microsoft.com/office/drawing/2014/main" id="{E6C2A5F4-EE6C-4B2E-A383-BF1BC3F27C5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2" tIns="48325" rIns="96652" bIns="48325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1" name="Rectangle 7">
            <a:extLst>
              <a:ext uri="{FF2B5EF4-FFF2-40B4-BE49-F238E27FC236}">
                <a16:creationId xmlns:a16="http://schemas.microsoft.com/office/drawing/2014/main" id="{AF05B746-11A5-420B-92EB-BC447296D9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2" tIns="48325" rIns="96652" bIns="48325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B2D0F02E-E2AA-42D8-A5ED-C14A6851B2C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B4A9DB89-5001-46EC-8123-77150000A0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EC40A1CF-45A7-4ACC-9520-539E96951125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2ACDD22B-E89D-4BBC-B7B8-0E53D34095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2515199A-5526-4FBF-9316-96498F0B67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Illustration:</a:t>
            </a:r>
          </a:p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From previous slide:</a:t>
            </a:r>
          </a:p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X =  A </a:t>
            </a:r>
            <a:r>
              <a:rPr lang="en-US" altLang="en-US" b="1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B</a:t>
            </a: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     </a:t>
            </a:r>
            <a:r>
              <a:rPr lang="en-US" altLang="en-US" b="1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C</a:t>
            </a: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     </a:t>
            </a:r>
            <a:r>
              <a:rPr lang="en-US" altLang="en-US" b="1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B</a:t>
            </a: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 D </a:t>
            </a:r>
            <a:r>
              <a:rPr lang="en-US" altLang="en-US" b="1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A</a:t>
            </a: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 B</a:t>
            </a:r>
          </a:p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Y =      </a:t>
            </a:r>
            <a:r>
              <a:rPr lang="en-US" altLang="en-US" b="1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B</a:t>
            </a: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 D </a:t>
            </a:r>
            <a:r>
              <a:rPr lang="en-US" altLang="en-US" b="1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C</a:t>
            </a: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 A </a:t>
            </a:r>
            <a:r>
              <a:rPr lang="en-US" altLang="en-US" b="1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B</a:t>
            </a: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     </a:t>
            </a:r>
            <a:r>
              <a:rPr lang="en-US" altLang="en-US" b="1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A</a:t>
            </a:r>
          </a:p>
          <a:p>
            <a:endParaRPr lang="en-US" altLang="en-US" b="1">
              <a:solidFill>
                <a:srgbClr val="33CC33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X_3, a prefix of X:   ABC   </a:t>
            </a:r>
          </a:p>
          <a:p>
            <a:r>
              <a:rPr lang="en-US" altLang="en-US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Y_4, a prefix of Y:   BDCA</a:t>
            </a:r>
          </a:p>
          <a:p>
            <a:r>
              <a:rPr lang="en-US" altLang="en-US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Optimal solution for these is:  BC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3B79779A-0973-4874-8CCA-AF138DCC55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3129B28-C9B0-4959-8BAD-59E1B0D5EE99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F5A8257B-0182-4CD0-A695-E209737109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A57DD4F9-EBF6-4CB4-90ED-74294C5C3A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B85442B0-9542-4CB3-BD52-BE450518C5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DDD9DFD-D212-4FDD-B94F-C885399AE2C4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71A3B681-17BE-4E91-953A-0F0AA445B9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A3677FBF-386A-4A47-B05C-A2235BDF68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EFA4ACC2-44F5-42BA-AA9F-734AC70507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D0A4A51-A359-41AC-9ACE-7C8446CEF452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A038A47E-95AF-4973-AB74-1000AF3F16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075C5625-BE7C-44F7-AD2D-3FD2942740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FA6419EA-301B-435D-92D1-CC74B45FF8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63FF6B4-06F6-4985-B847-AD4BED2BC445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98B4A94B-40AC-49D6-AA93-86C064686A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E3415520-9D11-411B-A43B-9AFA9FC73D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6E872E65-3125-4581-B51C-47E6F06E77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DD64C2D-0340-44B8-BCDB-836E890895F4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45BC4F4C-5FAD-4911-856B-E1A5956E85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D2405F31-86C4-474A-A682-926F4632C6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F4FD4795-7171-4733-A8ED-6423676C0F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0C9C6AF-8B33-46CA-83DB-454A94A51844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FD6A65DA-5CD2-46D3-B9AD-ECEA05B633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EC5507BC-B215-47E9-8A01-20B38381B5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80375D61-4F82-4115-A98B-60CB076AC6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77E3B345-9DDC-4131-860A-895B581395DF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E65E5F97-9B3A-46D3-ABEF-679A430C2A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3E072B41-3F7A-467D-873F-E3318A43DD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1FEA8B9E-8A9A-41FD-B2A9-8C82B8DF89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E88670D-8193-49E4-B6BA-AF73A937A033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D17AB182-A4D4-45B3-B967-4289C1BB39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6B87579B-CA13-4D0E-85BC-745B8FD4DB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4607D394-E6A8-47DD-96D5-C9B5BFB1BD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1F602CE-5EB8-4C51-8BFC-CD8D0D2CD01B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5D1B6299-83EB-4B7B-9CF2-30E13D018F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22691207-1CA1-4DCF-9856-1C69A94725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2021BE8B-D36D-4A7C-A076-A660D522ED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4BC78EE-8149-4682-89C5-684141458B65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D9D0CC76-85A5-41F6-84FF-063C91181E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11BE2827-6A7B-4AA4-869D-651EB40058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ADFC3867-319E-4884-8DB7-14CF6869CF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E2B7B52-B4C8-4F50-9BF4-D411F3FDEFD4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AE64E60D-62A6-4205-80C3-59C6F021D8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E924AD0B-089B-4811-B9D1-6679B2A3D3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C608B4F7-4CE3-4A22-9807-A66DFEB447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6A3A725-C1B3-4289-BA9F-0DC7A9B539ED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8D314ADB-09DE-4D97-862F-0CE9CDEE06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71172C4D-303E-45FA-9D92-24FAAC1599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43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422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4761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710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6543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291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467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879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365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061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298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06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351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136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247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197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62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8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tags" Target="../tags/tag41.xml"/><Relationship Id="rId18" Type="http://schemas.openxmlformats.org/officeDocument/2006/relationships/tags" Target="../tags/tag46.xml"/><Relationship Id="rId26" Type="http://schemas.openxmlformats.org/officeDocument/2006/relationships/tags" Target="../tags/tag54.xml"/><Relationship Id="rId3" Type="http://schemas.openxmlformats.org/officeDocument/2006/relationships/tags" Target="../tags/tag31.xml"/><Relationship Id="rId21" Type="http://schemas.openxmlformats.org/officeDocument/2006/relationships/tags" Target="../tags/tag49.xml"/><Relationship Id="rId34" Type="http://schemas.openxmlformats.org/officeDocument/2006/relationships/tags" Target="../tags/tag62.xml"/><Relationship Id="rId7" Type="http://schemas.openxmlformats.org/officeDocument/2006/relationships/tags" Target="../tags/tag35.xml"/><Relationship Id="rId12" Type="http://schemas.openxmlformats.org/officeDocument/2006/relationships/tags" Target="../tags/tag40.xml"/><Relationship Id="rId17" Type="http://schemas.openxmlformats.org/officeDocument/2006/relationships/tags" Target="../tags/tag45.xml"/><Relationship Id="rId25" Type="http://schemas.openxmlformats.org/officeDocument/2006/relationships/tags" Target="../tags/tag53.xml"/><Relationship Id="rId33" Type="http://schemas.openxmlformats.org/officeDocument/2006/relationships/tags" Target="../tags/tag61.xml"/><Relationship Id="rId2" Type="http://schemas.openxmlformats.org/officeDocument/2006/relationships/tags" Target="../tags/tag30.xml"/><Relationship Id="rId16" Type="http://schemas.openxmlformats.org/officeDocument/2006/relationships/tags" Target="../tags/tag44.xml"/><Relationship Id="rId20" Type="http://schemas.openxmlformats.org/officeDocument/2006/relationships/tags" Target="../tags/tag48.xml"/><Relationship Id="rId29" Type="http://schemas.openxmlformats.org/officeDocument/2006/relationships/tags" Target="../tags/tag57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tags" Target="../tags/tag39.xml"/><Relationship Id="rId24" Type="http://schemas.openxmlformats.org/officeDocument/2006/relationships/tags" Target="../tags/tag52.xml"/><Relationship Id="rId32" Type="http://schemas.openxmlformats.org/officeDocument/2006/relationships/tags" Target="../tags/tag60.xml"/><Relationship Id="rId5" Type="http://schemas.openxmlformats.org/officeDocument/2006/relationships/tags" Target="../tags/tag33.xml"/><Relationship Id="rId15" Type="http://schemas.openxmlformats.org/officeDocument/2006/relationships/tags" Target="../tags/tag43.xml"/><Relationship Id="rId23" Type="http://schemas.openxmlformats.org/officeDocument/2006/relationships/tags" Target="../tags/tag51.xml"/><Relationship Id="rId28" Type="http://schemas.openxmlformats.org/officeDocument/2006/relationships/tags" Target="../tags/tag56.xml"/><Relationship Id="rId36" Type="http://schemas.openxmlformats.org/officeDocument/2006/relationships/notesSlide" Target="../notesSlides/notesSlide2.xml"/><Relationship Id="rId10" Type="http://schemas.openxmlformats.org/officeDocument/2006/relationships/tags" Target="../tags/tag38.xml"/><Relationship Id="rId19" Type="http://schemas.openxmlformats.org/officeDocument/2006/relationships/tags" Target="../tags/tag47.xml"/><Relationship Id="rId31" Type="http://schemas.openxmlformats.org/officeDocument/2006/relationships/tags" Target="../tags/tag59.xml"/><Relationship Id="rId4" Type="http://schemas.openxmlformats.org/officeDocument/2006/relationships/tags" Target="../tags/tag32.xml"/><Relationship Id="rId9" Type="http://schemas.openxmlformats.org/officeDocument/2006/relationships/tags" Target="../tags/tag37.xml"/><Relationship Id="rId14" Type="http://schemas.openxmlformats.org/officeDocument/2006/relationships/tags" Target="../tags/tag42.xml"/><Relationship Id="rId22" Type="http://schemas.openxmlformats.org/officeDocument/2006/relationships/tags" Target="../tags/tag50.xml"/><Relationship Id="rId27" Type="http://schemas.openxmlformats.org/officeDocument/2006/relationships/tags" Target="../tags/tag55.xml"/><Relationship Id="rId30" Type="http://schemas.openxmlformats.org/officeDocument/2006/relationships/tags" Target="../tags/tag58.xml"/><Relationship Id="rId35" Type="http://schemas.openxmlformats.org/officeDocument/2006/relationships/slideLayout" Target="../slideLayouts/slideLayout2.xml"/><Relationship Id="rId8" Type="http://schemas.openxmlformats.org/officeDocument/2006/relationships/tags" Target="../tags/tag36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tags" Target="../tags/tag75.xml"/><Relationship Id="rId18" Type="http://schemas.openxmlformats.org/officeDocument/2006/relationships/tags" Target="../tags/tag80.xml"/><Relationship Id="rId26" Type="http://schemas.openxmlformats.org/officeDocument/2006/relationships/tags" Target="../tags/tag88.xml"/><Relationship Id="rId39" Type="http://schemas.openxmlformats.org/officeDocument/2006/relationships/tags" Target="../tags/tag101.xml"/><Relationship Id="rId21" Type="http://schemas.openxmlformats.org/officeDocument/2006/relationships/tags" Target="../tags/tag83.xml"/><Relationship Id="rId34" Type="http://schemas.openxmlformats.org/officeDocument/2006/relationships/tags" Target="../tags/tag96.xml"/><Relationship Id="rId42" Type="http://schemas.openxmlformats.org/officeDocument/2006/relationships/tags" Target="../tags/tag104.xml"/><Relationship Id="rId7" Type="http://schemas.openxmlformats.org/officeDocument/2006/relationships/tags" Target="../tags/tag69.xml"/><Relationship Id="rId2" Type="http://schemas.openxmlformats.org/officeDocument/2006/relationships/tags" Target="../tags/tag64.xml"/><Relationship Id="rId16" Type="http://schemas.openxmlformats.org/officeDocument/2006/relationships/tags" Target="../tags/tag78.xml"/><Relationship Id="rId29" Type="http://schemas.openxmlformats.org/officeDocument/2006/relationships/tags" Target="../tags/tag91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11" Type="http://schemas.openxmlformats.org/officeDocument/2006/relationships/tags" Target="../tags/tag73.xml"/><Relationship Id="rId24" Type="http://schemas.openxmlformats.org/officeDocument/2006/relationships/tags" Target="../tags/tag86.xml"/><Relationship Id="rId32" Type="http://schemas.openxmlformats.org/officeDocument/2006/relationships/tags" Target="../tags/tag94.xml"/><Relationship Id="rId37" Type="http://schemas.openxmlformats.org/officeDocument/2006/relationships/tags" Target="../tags/tag99.xml"/><Relationship Id="rId40" Type="http://schemas.openxmlformats.org/officeDocument/2006/relationships/tags" Target="../tags/tag102.xml"/><Relationship Id="rId45" Type="http://schemas.openxmlformats.org/officeDocument/2006/relationships/slideLayout" Target="../slideLayouts/slideLayout2.xml"/><Relationship Id="rId5" Type="http://schemas.openxmlformats.org/officeDocument/2006/relationships/tags" Target="../tags/tag67.xml"/><Relationship Id="rId15" Type="http://schemas.openxmlformats.org/officeDocument/2006/relationships/tags" Target="../tags/tag77.xml"/><Relationship Id="rId23" Type="http://schemas.openxmlformats.org/officeDocument/2006/relationships/tags" Target="../tags/tag85.xml"/><Relationship Id="rId28" Type="http://schemas.openxmlformats.org/officeDocument/2006/relationships/tags" Target="../tags/tag90.xml"/><Relationship Id="rId36" Type="http://schemas.openxmlformats.org/officeDocument/2006/relationships/tags" Target="../tags/tag98.xml"/><Relationship Id="rId10" Type="http://schemas.openxmlformats.org/officeDocument/2006/relationships/tags" Target="../tags/tag72.xml"/><Relationship Id="rId19" Type="http://schemas.openxmlformats.org/officeDocument/2006/relationships/tags" Target="../tags/tag81.xml"/><Relationship Id="rId31" Type="http://schemas.openxmlformats.org/officeDocument/2006/relationships/tags" Target="../tags/tag93.xml"/><Relationship Id="rId44" Type="http://schemas.openxmlformats.org/officeDocument/2006/relationships/tags" Target="../tags/tag106.xml"/><Relationship Id="rId4" Type="http://schemas.openxmlformats.org/officeDocument/2006/relationships/tags" Target="../tags/tag66.xml"/><Relationship Id="rId9" Type="http://schemas.openxmlformats.org/officeDocument/2006/relationships/tags" Target="../tags/tag71.xml"/><Relationship Id="rId14" Type="http://schemas.openxmlformats.org/officeDocument/2006/relationships/tags" Target="../tags/tag76.xml"/><Relationship Id="rId22" Type="http://schemas.openxmlformats.org/officeDocument/2006/relationships/tags" Target="../tags/tag84.xml"/><Relationship Id="rId27" Type="http://schemas.openxmlformats.org/officeDocument/2006/relationships/tags" Target="../tags/tag89.xml"/><Relationship Id="rId30" Type="http://schemas.openxmlformats.org/officeDocument/2006/relationships/tags" Target="../tags/tag92.xml"/><Relationship Id="rId35" Type="http://schemas.openxmlformats.org/officeDocument/2006/relationships/tags" Target="../tags/tag97.xml"/><Relationship Id="rId43" Type="http://schemas.openxmlformats.org/officeDocument/2006/relationships/tags" Target="../tags/tag105.xml"/><Relationship Id="rId8" Type="http://schemas.openxmlformats.org/officeDocument/2006/relationships/tags" Target="../tags/tag70.xml"/><Relationship Id="rId3" Type="http://schemas.openxmlformats.org/officeDocument/2006/relationships/tags" Target="../tags/tag65.xml"/><Relationship Id="rId12" Type="http://schemas.openxmlformats.org/officeDocument/2006/relationships/tags" Target="../tags/tag74.xml"/><Relationship Id="rId17" Type="http://schemas.openxmlformats.org/officeDocument/2006/relationships/tags" Target="../tags/tag79.xml"/><Relationship Id="rId25" Type="http://schemas.openxmlformats.org/officeDocument/2006/relationships/tags" Target="../tags/tag87.xml"/><Relationship Id="rId33" Type="http://schemas.openxmlformats.org/officeDocument/2006/relationships/tags" Target="../tags/tag95.xml"/><Relationship Id="rId38" Type="http://schemas.openxmlformats.org/officeDocument/2006/relationships/tags" Target="../tags/tag100.xml"/><Relationship Id="rId46" Type="http://schemas.openxmlformats.org/officeDocument/2006/relationships/notesSlide" Target="../notesSlides/notesSlide3.xml"/><Relationship Id="rId20" Type="http://schemas.openxmlformats.org/officeDocument/2006/relationships/tags" Target="../tags/tag82.xml"/><Relationship Id="rId41" Type="http://schemas.openxmlformats.org/officeDocument/2006/relationships/tags" Target="../tags/tag103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tags" Target="../tags/tag119.xml"/><Relationship Id="rId18" Type="http://schemas.openxmlformats.org/officeDocument/2006/relationships/tags" Target="../tags/tag124.xml"/><Relationship Id="rId26" Type="http://schemas.openxmlformats.org/officeDocument/2006/relationships/tags" Target="../tags/tag132.xml"/><Relationship Id="rId39" Type="http://schemas.openxmlformats.org/officeDocument/2006/relationships/tags" Target="../tags/tag145.xml"/><Relationship Id="rId21" Type="http://schemas.openxmlformats.org/officeDocument/2006/relationships/tags" Target="../tags/tag127.xml"/><Relationship Id="rId34" Type="http://schemas.openxmlformats.org/officeDocument/2006/relationships/tags" Target="../tags/tag140.xml"/><Relationship Id="rId42" Type="http://schemas.openxmlformats.org/officeDocument/2006/relationships/tags" Target="../tags/tag148.xml"/><Relationship Id="rId47" Type="http://schemas.openxmlformats.org/officeDocument/2006/relationships/tags" Target="../tags/tag153.xml"/><Relationship Id="rId50" Type="http://schemas.openxmlformats.org/officeDocument/2006/relationships/slideLayout" Target="../slideLayouts/slideLayout2.xml"/><Relationship Id="rId7" Type="http://schemas.openxmlformats.org/officeDocument/2006/relationships/tags" Target="../tags/tag113.xml"/><Relationship Id="rId2" Type="http://schemas.openxmlformats.org/officeDocument/2006/relationships/tags" Target="../tags/tag108.xml"/><Relationship Id="rId16" Type="http://schemas.openxmlformats.org/officeDocument/2006/relationships/tags" Target="../tags/tag122.xml"/><Relationship Id="rId29" Type="http://schemas.openxmlformats.org/officeDocument/2006/relationships/tags" Target="../tags/tag135.xml"/><Relationship Id="rId11" Type="http://schemas.openxmlformats.org/officeDocument/2006/relationships/tags" Target="../tags/tag117.xml"/><Relationship Id="rId24" Type="http://schemas.openxmlformats.org/officeDocument/2006/relationships/tags" Target="../tags/tag130.xml"/><Relationship Id="rId32" Type="http://schemas.openxmlformats.org/officeDocument/2006/relationships/tags" Target="../tags/tag138.xml"/><Relationship Id="rId37" Type="http://schemas.openxmlformats.org/officeDocument/2006/relationships/tags" Target="../tags/tag143.xml"/><Relationship Id="rId40" Type="http://schemas.openxmlformats.org/officeDocument/2006/relationships/tags" Target="../tags/tag146.xml"/><Relationship Id="rId45" Type="http://schemas.openxmlformats.org/officeDocument/2006/relationships/tags" Target="../tags/tag151.xml"/><Relationship Id="rId5" Type="http://schemas.openxmlformats.org/officeDocument/2006/relationships/tags" Target="../tags/tag111.xml"/><Relationship Id="rId15" Type="http://schemas.openxmlformats.org/officeDocument/2006/relationships/tags" Target="../tags/tag121.xml"/><Relationship Id="rId23" Type="http://schemas.openxmlformats.org/officeDocument/2006/relationships/tags" Target="../tags/tag129.xml"/><Relationship Id="rId28" Type="http://schemas.openxmlformats.org/officeDocument/2006/relationships/tags" Target="../tags/tag134.xml"/><Relationship Id="rId36" Type="http://schemas.openxmlformats.org/officeDocument/2006/relationships/tags" Target="../tags/tag142.xml"/><Relationship Id="rId49" Type="http://schemas.openxmlformats.org/officeDocument/2006/relationships/tags" Target="../tags/tag155.xml"/><Relationship Id="rId10" Type="http://schemas.openxmlformats.org/officeDocument/2006/relationships/tags" Target="../tags/tag116.xml"/><Relationship Id="rId19" Type="http://schemas.openxmlformats.org/officeDocument/2006/relationships/tags" Target="../tags/tag125.xml"/><Relationship Id="rId31" Type="http://schemas.openxmlformats.org/officeDocument/2006/relationships/tags" Target="../tags/tag137.xml"/><Relationship Id="rId44" Type="http://schemas.openxmlformats.org/officeDocument/2006/relationships/tags" Target="../tags/tag150.xml"/><Relationship Id="rId4" Type="http://schemas.openxmlformats.org/officeDocument/2006/relationships/tags" Target="../tags/tag110.xml"/><Relationship Id="rId9" Type="http://schemas.openxmlformats.org/officeDocument/2006/relationships/tags" Target="../tags/tag115.xml"/><Relationship Id="rId14" Type="http://schemas.openxmlformats.org/officeDocument/2006/relationships/tags" Target="../tags/tag120.xml"/><Relationship Id="rId22" Type="http://schemas.openxmlformats.org/officeDocument/2006/relationships/tags" Target="../tags/tag128.xml"/><Relationship Id="rId27" Type="http://schemas.openxmlformats.org/officeDocument/2006/relationships/tags" Target="../tags/tag133.xml"/><Relationship Id="rId30" Type="http://schemas.openxmlformats.org/officeDocument/2006/relationships/tags" Target="../tags/tag136.xml"/><Relationship Id="rId35" Type="http://schemas.openxmlformats.org/officeDocument/2006/relationships/tags" Target="../tags/tag141.xml"/><Relationship Id="rId43" Type="http://schemas.openxmlformats.org/officeDocument/2006/relationships/tags" Target="../tags/tag149.xml"/><Relationship Id="rId48" Type="http://schemas.openxmlformats.org/officeDocument/2006/relationships/tags" Target="../tags/tag154.xml"/><Relationship Id="rId8" Type="http://schemas.openxmlformats.org/officeDocument/2006/relationships/tags" Target="../tags/tag114.xml"/><Relationship Id="rId3" Type="http://schemas.openxmlformats.org/officeDocument/2006/relationships/tags" Target="../tags/tag109.xml"/><Relationship Id="rId12" Type="http://schemas.openxmlformats.org/officeDocument/2006/relationships/tags" Target="../tags/tag118.xml"/><Relationship Id="rId17" Type="http://schemas.openxmlformats.org/officeDocument/2006/relationships/tags" Target="../tags/tag123.xml"/><Relationship Id="rId25" Type="http://schemas.openxmlformats.org/officeDocument/2006/relationships/tags" Target="../tags/tag131.xml"/><Relationship Id="rId33" Type="http://schemas.openxmlformats.org/officeDocument/2006/relationships/tags" Target="../tags/tag139.xml"/><Relationship Id="rId38" Type="http://schemas.openxmlformats.org/officeDocument/2006/relationships/tags" Target="../tags/tag144.xml"/><Relationship Id="rId46" Type="http://schemas.openxmlformats.org/officeDocument/2006/relationships/tags" Target="../tags/tag152.xml"/><Relationship Id="rId20" Type="http://schemas.openxmlformats.org/officeDocument/2006/relationships/tags" Target="../tags/tag126.xml"/><Relationship Id="rId41" Type="http://schemas.openxmlformats.org/officeDocument/2006/relationships/tags" Target="../tags/tag147.xml"/><Relationship Id="rId1" Type="http://schemas.openxmlformats.org/officeDocument/2006/relationships/tags" Target="../tags/tag107.xml"/><Relationship Id="rId6" Type="http://schemas.openxmlformats.org/officeDocument/2006/relationships/tags" Target="../tags/tag112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tags" Target="../tags/tag168.xml"/><Relationship Id="rId18" Type="http://schemas.openxmlformats.org/officeDocument/2006/relationships/tags" Target="../tags/tag173.xml"/><Relationship Id="rId26" Type="http://schemas.openxmlformats.org/officeDocument/2006/relationships/tags" Target="../tags/tag181.xml"/><Relationship Id="rId39" Type="http://schemas.openxmlformats.org/officeDocument/2006/relationships/tags" Target="../tags/tag194.xml"/><Relationship Id="rId21" Type="http://schemas.openxmlformats.org/officeDocument/2006/relationships/tags" Target="../tags/tag176.xml"/><Relationship Id="rId34" Type="http://schemas.openxmlformats.org/officeDocument/2006/relationships/tags" Target="../tags/tag189.xml"/><Relationship Id="rId42" Type="http://schemas.openxmlformats.org/officeDocument/2006/relationships/tags" Target="../tags/tag197.xml"/><Relationship Id="rId47" Type="http://schemas.openxmlformats.org/officeDocument/2006/relationships/tags" Target="../tags/tag202.xml"/><Relationship Id="rId7" Type="http://schemas.openxmlformats.org/officeDocument/2006/relationships/tags" Target="../tags/tag162.xml"/><Relationship Id="rId2" Type="http://schemas.openxmlformats.org/officeDocument/2006/relationships/tags" Target="../tags/tag157.xml"/><Relationship Id="rId16" Type="http://schemas.openxmlformats.org/officeDocument/2006/relationships/tags" Target="../tags/tag171.xml"/><Relationship Id="rId29" Type="http://schemas.openxmlformats.org/officeDocument/2006/relationships/tags" Target="../tags/tag184.xml"/><Relationship Id="rId1" Type="http://schemas.openxmlformats.org/officeDocument/2006/relationships/tags" Target="../tags/tag156.xml"/><Relationship Id="rId6" Type="http://schemas.openxmlformats.org/officeDocument/2006/relationships/tags" Target="../tags/tag161.xml"/><Relationship Id="rId11" Type="http://schemas.openxmlformats.org/officeDocument/2006/relationships/tags" Target="../tags/tag166.xml"/><Relationship Id="rId24" Type="http://schemas.openxmlformats.org/officeDocument/2006/relationships/tags" Target="../tags/tag179.xml"/><Relationship Id="rId32" Type="http://schemas.openxmlformats.org/officeDocument/2006/relationships/tags" Target="../tags/tag187.xml"/><Relationship Id="rId37" Type="http://schemas.openxmlformats.org/officeDocument/2006/relationships/tags" Target="../tags/tag192.xml"/><Relationship Id="rId40" Type="http://schemas.openxmlformats.org/officeDocument/2006/relationships/tags" Target="../tags/tag195.xml"/><Relationship Id="rId45" Type="http://schemas.openxmlformats.org/officeDocument/2006/relationships/tags" Target="../tags/tag200.xml"/><Relationship Id="rId5" Type="http://schemas.openxmlformats.org/officeDocument/2006/relationships/tags" Target="../tags/tag160.xml"/><Relationship Id="rId15" Type="http://schemas.openxmlformats.org/officeDocument/2006/relationships/tags" Target="../tags/tag170.xml"/><Relationship Id="rId23" Type="http://schemas.openxmlformats.org/officeDocument/2006/relationships/tags" Target="../tags/tag178.xml"/><Relationship Id="rId28" Type="http://schemas.openxmlformats.org/officeDocument/2006/relationships/tags" Target="../tags/tag183.xml"/><Relationship Id="rId36" Type="http://schemas.openxmlformats.org/officeDocument/2006/relationships/tags" Target="../tags/tag191.xml"/><Relationship Id="rId10" Type="http://schemas.openxmlformats.org/officeDocument/2006/relationships/tags" Target="../tags/tag165.xml"/><Relationship Id="rId19" Type="http://schemas.openxmlformats.org/officeDocument/2006/relationships/tags" Target="../tags/tag174.xml"/><Relationship Id="rId31" Type="http://schemas.openxmlformats.org/officeDocument/2006/relationships/tags" Target="../tags/tag186.xml"/><Relationship Id="rId44" Type="http://schemas.openxmlformats.org/officeDocument/2006/relationships/tags" Target="../tags/tag199.xml"/><Relationship Id="rId4" Type="http://schemas.openxmlformats.org/officeDocument/2006/relationships/tags" Target="../tags/tag159.xml"/><Relationship Id="rId9" Type="http://schemas.openxmlformats.org/officeDocument/2006/relationships/tags" Target="../tags/tag164.xml"/><Relationship Id="rId14" Type="http://schemas.openxmlformats.org/officeDocument/2006/relationships/tags" Target="../tags/tag169.xml"/><Relationship Id="rId22" Type="http://schemas.openxmlformats.org/officeDocument/2006/relationships/tags" Target="../tags/tag177.xml"/><Relationship Id="rId27" Type="http://schemas.openxmlformats.org/officeDocument/2006/relationships/tags" Target="../tags/tag182.xml"/><Relationship Id="rId30" Type="http://schemas.openxmlformats.org/officeDocument/2006/relationships/tags" Target="../tags/tag185.xml"/><Relationship Id="rId35" Type="http://schemas.openxmlformats.org/officeDocument/2006/relationships/tags" Target="../tags/tag190.xml"/><Relationship Id="rId43" Type="http://schemas.openxmlformats.org/officeDocument/2006/relationships/tags" Target="../tags/tag198.xml"/><Relationship Id="rId48" Type="http://schemas.openxmlformats.org/officeDocument/2006/relationships/slideLayout" Target="../slideLayouts/slideLayout2.xml"/><Relationship Id="rId8" Type="http://schemas.openxmlformats.org/officeDocument/2006/relationships/tags" Target="../tags/tag163.xml"/><Relationship Id="rId3" Type="http://schemas.openxmlformats.org/officeDocument/2006/relationships/tags" Target="../tags/tag158.xml"/><Relationship Id="rId12" Type="http://schemas.openxmlformats.org/officeDocument/2006/relationships/tags" Target="../tags/tag167.xml"/><Relationship Id="rId17" Type="http://schemas.openxmlformats.org/officeDocument/2006/relationships/tags" Target="../tags/tag172.xml"/><Relationship Id="rId25" Type="http://schemas.openxmlformats.org/officeDocument/2006/relationships/tags" Target="../tags/tag180.xml"/><Relationship Id="rId33" Type="http://schemas.openxmlformats.org/officeDocument/2006/relationships/tags" Target="../tags/tag188.xml"/><Relationship Id="rId38" Type="http://schemas.openxmlformats.org/officeDocument/2006/relationships/tags" Target="../tags/tag193.xml"/><Relationship Id="rId46" Type="http://schemas.openxmlformats.org/officeDocument/2006/relationships/tags" Target="../tags/tag201.xml"/><Relationship Id="rId20" Type="http://schemas.openxmlformats.org/officeDocument/2006/relationships/tags" Target="../tags/tag175.xml"/><Relationship Id="rId41" Type="http://schemas.openxmlformats.org/officeDocument/2006/relationships/tags" Target="../tags/tag196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tags" Target="../tags/tag215.xml"/><Relationship Id="rId18" Type="http://schemas.openxmlformats.org/officeDocument/2006/relationships/tags" Target="../tags/tag220.xml"/><Relationship Id="rId26" Type="http://schemas.openxmlformats.org/officeDocument/2006/relationships/tags" Target="../tags/tag228.xml"/><Relationship Id="rId39" Type="http://schemas.openxmlformats.org/officeDocument/2006/relationships/tags" Target="../tags/tag241.xml"/><Relationship Id="rId21" Type="http://schemas.openxmlformats.org/officeDocument/2006/relationships/tags" Target="../tags/tag223.xml"/><Relationship Id="rId34" Type="http://schemas.openxmlformats.org/officeDocument/2006/relationships/tags" Target="../tags/tag236.xml"/><Relationship Id="rId42" Type="http://schemas.openxmlformats.org/officeDocument/2006/relationships/tags" Target="../tags/tag244.xml"/><Relationship Id="rId47" Type="http://schemas.openxmlformats.org/officeDocument/2006/relationships/tags" Target="../tags/tag249.xml"/><Relationship Id="rId50" Type="http://schemas.openxmlformats.org/officeDocument/2006/relationships/tags" Target="../tags/tag252.xml"/><Relationship Id="rId7" Type="http://schemas.openxmlformats.org/officeDocument/2006/relationships/tags" Target="../tags/tag209.xml"/><Relationship Id="rId2" Type="http://schemas.openxmlformats.org/officeDocument/2006/relationships/tags" Target="../tags/tag204.xml"/><Relationship Id="rId16" Type="http://schemas.openxmlformats.org/officeDocument/2006/relationships/tags" Target="../tags/tag218.xml"/><Relationship Id="rId29" Type="http://schemas.openxmlformats.org/officeDocument/2006/relationships/tags" Target="../tags/tag231.xml"/><Relationship Id="rId11" Type="http://schemas.openxmlformats.org/officeDocument/2006/relationships/tags" Target="../tags/tag213.xml"/><Relationship Id="rId24" Type="http://schemas.openxmlformats.org/officeDocument/2006/relationships/tags" Target="../tags/tag226.xml"/><Relationship Id="rId32" Type="http://schemas.openxmlformats.org/officeDocument/2006/relationships/tags" Target="../tags/tag234.xml"/><Relationship Id="rId37" Type="http://schemas.openxmlformats.org/officeDocument/2006/relationships/tags" Target="../tags/tag239.xml"/><Relationship Id="rId40" Type="http://schemas.openxmlformats.org/officeDocument/2006/relationships/tags" Target="../tags/tag242.xml"/><Relationship Id="rId45" Type="http://schemas.openxmlformats.org/officeDocument/2006/relationships/tags" Target="../tags/tag247.xml"/><Relationship Id="rId5" Type="http://schemas.openxmlformats.org/officeDocument/2006/relationships/tags" Target="../tags/tag207.xml"/><Relationship Id="rId15" Type="http://schemas.openxmlformats.org/officeDocument/2006/relationships/tags" Target="../tags/tag217.xml"/><Relationship Id="rId23" Type="http://schemas.openxmlformats.org/officeDocument/2006/relationships/tags" Target="../tags/tag225.xml"/><Relationship Id="rId28" Type="http://schemas.openxmlformats.org/officeDocument/2006/relationships/tags" Target="../tags/tag230.xml"/><Relationship Id="rId36" Type="http://schemas.openxmlformats.org/officeDocument/2006/relationships/tags" Target="../tags/tag238.xml"/><Relationship Id="rId49" Type="http://schemas.openxmlformats.org/officeDocument/2006/relationships/tags" Target="../tags/tag251.xml"/><Relationship Id="rId10" Type="http://schemas.openxmlformats.org/officeDocument/2006/relationships/tags" Target="../tags/tag212.xml"/><Relationship Id="rId19" Type="http://schemas.openxmlformats.org/officeDocument/2006/relationships/tags" Target="../tags/tag221.xml"/><Relationship Id="rId31" Type="http://schemas.openxmlformats.org/officeDocument/2006/relationships/tags" Target="../tags/tag233.xml"/><Relationship Id="rId44" Type="http://schemas.openxmlformats.org/officeDocument/2006/relationships/tags" Target="../tags/tag246.xml"/><Relationship Id="rId52" Type="http://schemas.openxmlformats.org/officeDocument/2006/relationships/slideLayout" Target="../slideLayouts/slideLayout2.xml"/><Relationship Id="rId4" Type="http://schemas.openxmlformats.org/officeDocument/2006/relationships/tags" Target="../tags/tag206.xml"/><Relationship Id="rId9" Type="http://schemas.openxmlformats.org/officeDocument/2006/relationships/tags" Target="../tags/tag211.xml"/><Relationship Id="rId14" Type="http://schemas.openxmlformats.org/officeDocument/2006/relationships/tags" Target="../tags/tag216.xml"/><Relationship Id="rId22" Type="http://schemas.openxmlformats.org/officeDocument/2006/relationships/tags" Target="../tags/tag224.xml"/><Relationship Id="rId27" Type="http://schemas.openxmlformats.org/officeDocument/2006/relationships/tags" Target="../tags/tag229.xml"/><Relationship Id="rId30" Type="http://schemas.openxmlformats.org/officeDocument/2006/relationships/tags" Target="../tags/tag232.xml"/><Relationship Id="rId35" Type="http://schemas.openxmlformats.org/officeDocument/2006/relationships/tags" Target="../tags/tag237.xml"/><Relationship Id="rId43" Type="http://schemas.openxmlformats.org/officeDocument/2006/relationships/tags" Target="../tags/tag245.xml"/><Relationship Id="rId48" Type="http://schemas.openxmlformats.org/officeDocument/2006/relationships/tags" Target="../tags/tag250.xml"/><Relationship Id="rId8" Type="http://schemas.openxmlformats.org/officeDocument/2006/relationships/tags" Target="../tags/tag210.xml"/><Relationship Id="rId51" Type="http://schemas.openxmlformats.org/officeDocument/2006/relationships/tags" Target="../tags/tag253.xml"/><Relationship Id="rId3" Type="http://schemas.openxmlformats.org/officeDocument/2006/relationships/tags" Target="../tags/tag205.xml"/><Relationship Id="rId12" Type="http://schemas.openxmlformats.org/officeDocument/2006/relationships/tags" Target="../tags/tag214.xml"/><Relationship Id="rId17" Type="http://schemas.openxmlformats.org/officeDocument/2006/relationships/tags" Target="../tags/tag219.xml"/><Relationship Id="rId25" Type="http://schemas.openxmlformats.org/officeDocument/2006/relationships/tags" Target="../tags/tag227.xml"/><Relationship Id="rId33" Type="http://schemas.openxmlformats.org/officeDocument/2006/relationships/tags" Target="../tags/tag235.xml"/><Relationship Id="rId38" Type="http://schemas.openxmlformats.org/officeDocument/2006/relationships/tags" Target="../tags/tag240.xml"/><Relationship Id="rId46" Type="http://schemas.openxmlformats.org/officeDocument/2006/relationships/tags" Target="../tags/tag248.xml"/><Relationship Id="rId20" Type="http://schemas.openxmlformats.org/officeDocument/2006/relationships/tags" Target="../tags/tag222.xml"/><Relationship Id="rId41" Type="http://schemas.openxmlformats.org/officeDocument/2006/relationships/tags" Target="../tags/tag243.xml"/><Relationship Id="rId1" Type="http://schemas.openxmlformats.org/officeDocument/2006/relationships/tags" Target="../tags/tag203.xml"/><Relationship Id="rId6" Type="http://schemas.openxmlformats.org/officeDocument/2006/relationships/tags" Target="../tags/tag208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tags" Target="../tags/tag266.xml"/><Relationship Id="rId18" Type="http://schemas.openxmlformats.org/officeDocument/2006/relationships/tags" Target="../tags/tag271.xml"/><Relationship Id="rId26" Type="http://schemas.openxmlformats.org/officeDocument/2006/relationships/tags" Target="../tags/tag279.xml"/><Relationship Id="rId39" Type="http://schemas.openxmlformats.org/officeDocument/2006/relationships/tags" Target="../tags/tag292.xml"/><Relationship Id="rId21" Type="http://schemas.openxmlformats.org/officeDocument/2006/relationships/tags" Target="../tags/tag274.xml"/><Relationship Id="rId34" Type="http://schemas.openxmlformats.org/officeDocument/2006/relationships/tags" Target="../tags/tag287.xml"/><Relationship Id="rId42" Type="http://schemas.openxmlformats.org/officeDocument/2006/relationships/tags" Target="../tags/tag295.xml"/><Relationship Id="rId47" Type="http://schemas.openxmlformats.org/officeDocument/2006/relationships/tags" Target="../tags/tag300.xml"/><Relationship Id="rId50" Type="http://schemas.openxmlformats.org/officeDocument/2006/relationships/tags" Target="../tags/tag303.xml"/><Relationship Id="rId7" Type="http://schemas.openxmlformats.org/officeDocument/2006/relationships/tags" Target="../tags/tag260.xml"/><Relationship Id="rId2" Type="http://schemas.openxmlformats.org/officeDocument/2006/relationships/tags" Target="../tags/tag255.xml"/><Relationship Id="rId16" Type="http://schemas.openxmlformats.org/officeDocument/2006/relationships/tags" Target="../tags/tag269.xml"/><Relationship Id="rId29" Type="http://schemas.openxmlformats.org/officeDocument/2006/relationships/tags" Target="../tags/tag282.xml"/><Relationship Id="rId11" Type="http://schemas.openxmlformats.org/officeDocument/2006/relationships/tags" Target="../tags/tag264.xml"/><Relationship Id="rId24" Type="http://schemas.openxmlformats.org/officeDocument/2006/relationships/tags" Target="../tags/tag277.xml"/><Relationship Id="rId32" Type="http://schemas.openxmlformats.org/officeDocument/2006/relationships/tags" Target="../tags/tag285.xml"/><Relationship Id="rId37" Type="http://schemas.openxmlformats.org/officeDocument/2006/relationships/tags" Target="../tags/tag290.xml"/><Relationship Id="rId40" Type="http://schemas.openxmlformats.org/officeDocument/2006/relationships/tags" Target="../tags/tag293.xml"/><Relationship Id="rId45" Type="http://schemas.openxmlformats.org/officeDocument/2006/relationships/tags" Target="../tags/tag298.xml"/><Relationship Id="rId53" Type="http://schemas.openxmlformats.org/officeDocument/2006/relationships/slideLayout" Target="../slideLayouts/slideLayout2.xml"/><Relationship Id="rId5" Type="http://schemas.openxmlformats.org/officeDocument/2006/relationships/tags" Target="../tags/tag258.xml"/><Relationship Id="rId10" Type="http://schemas.openxmlformats.org/officeDocument/2006/relationships/tags" Target="../tags/tag263.xml"/><Relationship Id="rId19" Type="http://schemas.openxmlformats.org/officeDocument/2006/relationships/tags" Target="../tags/tag272.xml"/><Relationship Id="rId31" Type="http://schemas.openxmlformats.org/officeDocument/2006/relationships/tags" Target="../tags/tag284.xml"/><Relationship Id="rId44" Type="http://schemas.openxmlformats.org/officeDocument/2006/relationships/tags" Target="../tags/tag297.xml"/><Relationship Id="rId52" Type="http://schemas.openxmlformats.org/officeDocument/2006/relationships/tags" Target="../tags/tag305.xml"/><Relationship Id="rId4" Type="http://schemas.openxmlformats.org/officeDocument/2006/relationships/tags" Target="../tags/tag257.xml"/><Relationship Id="rId9" Type="http://schemas.openxmlformats.org/officeDocument/2006/relationships/tags" Target="../tags/tag262.xml"/><Relationship Id="rId14" Type="http://schemas.openxmlformats.org/officeDocument/2006/relationships/tags" Target="../tags/tag267.xml"/><Relationship Id="rId22" Type="http://schemas.openxmlformats.org/officeDocument/2006/relationships/tags" Target="../tags/tag275.xml"/><Relationship Id="rId27" Type="http://schemas.openxmlformats.org/officeDocument/2006/relationships/tags" Target="../tags/tag280.xml"/><Relationship Id="rId30" Type="http://schemas.openxmlformats.org/officeDocument/2006/relationships/tags" Target="../tags/tag283.xml"/><Relationship Id="rId35" Type="http://schemas.openxmlformats.org/officeDocument/2006/relationships/tags" Target="../tags/tag288.xml"/><Relationship Id="rId43" Type="http://schemas.openxmlformats.org/officeDocument/2006/relationships/tags" Target="../tags/tag296.xml"/><Relationship Id="rId48" Type="http://schemas.openxmlformats.org/officeDocument/2006/relationships/tags" Target="../tags/tag301.xml"/><Relationship Id="rId8" Type="http://schemas.openxmlformats.org/officeDocument/2006/relationships/tags" Target="../tags/tag261.xml"/><Relationship Id="rId51" Type="http://schemas.openxmlformats.org/officeDocument/2006/relationships/tags" Target="../tags/tag304.xml"/><Relationship Id="rId3" Type="http://schemas.openxmlformats.org/officeDocument/2006/relationships/tags" Target="../tags/tag256.xml"/><Relationship Id="rId12" Type="http://schemas.openxmlformats.org/officeDocument/2006/relationships/tags" Target="../tags/tag265.xml"/><Relationship Id="rId17" Type="http://schemas.openxmlformats.org/officeDocument/2006/relationships/tags" Target="../tags/tag270.xml"/><Relationship Id="rId25" Type="http://schemas.openxmlformats.org/officeDocument/2006/relationships/tags" Target="../tags/tag278.xml"/><Relationship Id="rId33" Type="http://schemas.openxmlformats.org/officeDocument/2006/relationships/tags" Target="../tags/tag286.xml"/><Relationship Id="rId38" Type="http://schemas.openxmlformats.org/officeDocument/2006/relationships/tags" Target="../tags/tag291.xml"/><Relationship Id="rId46" Type="http://schemas.openxmlformats.org/officeDocument/2006/relationships/tags" Target="../tags/tag299.xml"/><Relationship Id="rId20" Type="http://schemas.openxmlformats.org/officeDocument/2006/relationships/tags" Target="../tags/tag273.xml"/><Relationship Id="rId41" Type="http://schemas.openxmlformats.org/officeDocument/2006/relationships/tags" Target="../tags/tag294.xml"/><Relationship Id="rId1" Type="http://schemas.openxmlformats.org/officeDocument/2006/relationships/tags" Target="../tags/tag254.xml"/><Relationship Id="rId6" Type="http://schemas.openxmlformats.org/officeDocument/2006/relationships/tags" Target="../tags/tag259.xml"/><Relationship Id="rId15" Type="http://schemas.openxmlformats.org/officeDocument/2006/relationships/tags" Target="../tags/tag268.xml"/><Relationship Id="rId23" Type="http://schemas.openxmlformats.org/officeDocument/2006/relationships/tags" Target="../tags/tag276.xml"/><Relationship Id="rId28" Type="http://schemas.openxmlformats.org/officeDocument/2006/relationships/tags" Target="../tags/tag281.xml"/><Relationship Id="rId36" Type="http://schemas.openxmlformats.org/officeDocument/2006/relationships/tags" Target="../tags/tag289.xml"/><Relationship Id="rId49" Type="http://schemas.openxmlformats.org/officeDocument/2006/relationships/tags" Target="../tags/tag302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tags" Target="../tags/tag318.xml"/><Relationship Id="rId18" Type="http://schemas.openxmlformats.org/officeDocument/2006/relationships/tags" Target="../tags/tag323.xml"/><Relationship Id="rId26" Type="http://schemas.openxmlformats.org/officeDocument/2006/relationships/tags" Target="../tags/tag331.xml"/><Relationship Id="rId39" Type="http://schemas.openxmlformats.org/officeDocument/2006/relationships/tags" Target="../tags/tag344.xml"/><Relationship Id="rId21" Type="http://schemas.openxmlformats.org/officeDocument/2006/relationships/tags" Target="../tags/tag326.xml"/><Relationship Id="rId34" Type="http://schemas.openxmlformats.org/officeDocument/2006/relationships/tags" Target="../tags/tag339.xml"/><Relationship Id="rId42" Type="http://schemas.openxmlformats.org/officeDocument/2006/relationships/tags" Target="../tags/tag347.xml"/><Relationship Id="rId47" Type="http://schemas.openxmlformats.org/officeDocument/2006/relationships/tags" Target="../tags/tag352.xml"/><Relationship Id="rId50" Type="http://schemas.openxmlformats.org/officeDocument/2006/relationships/tags" Target="../tags/tag355.xml"/><Relationship Id="rId7" Type="http://schemas.openxmlformats.org/officeDocument/2006/relationships/tags" Target="../tags/tag312.xml"/><Relationship Id="rId2" Type="http://schemas.openxmlformats.org/officeDocument/2006/relationships/tags" Target="../tags/tag307.xml"/><Relationship Id="rId16" Type="http://schemas.openxmlformats.org/officeDocument/2006/relationships/tags" Target="../tags/tag321.xml"/><Relationship Id="rId29" Type="http://schemas.openxmlformats.org/officeDocument/2006/relationships/tags" Target="../tags/tag334.xml"/><Relationship Id="rId11" Type="http://schemas.openxmlformats.org/officeDocument/2006/relationships/tags" Target="../tags/tag316.xml"/><Relationship Id="rId24" Type="http://schemas.openxmlformats.org/officeDocument/2006/relationships/tags" Target="../tags/tag329.xml"/><Relationship Id="rId32" Type="http://schemas.openxmlformats.org/officeDocument/2006/relationships/tags" Target="../tags/tag337.xml"/><Relationship Id="rId37" Type="http://schemas.openxmlformats.org/officeDocument/2006/relationships/tags" Target="../tags/tag342.xml"/><Relationship Id="rId40" Type="http://schemas.openxmlformats.org/officeDocument/2006/relationships/tags" Target="../tags/tag345.xml"/><Relationship Id="rId45" Type="http://schemas.openxmlformats.org/officeDocument/2006/relationships/tags" Target="../tags/tag350.xml"/><Relationship Id="rId53" Type="http://schemas.openxmlformats.org/officeDocument/2006/relationships/tags" Target="../tags/tag358.xml"/><Relationship Id="rId5" Type="http://schemas.openxmlformats.org/officeDocument/2006/relationships/tags" Target="../tags/tag310.xml"/><Relationship Id="rId10" Type="http://schemas.openxmlformats.org/officeDocument/2006/relationships/tags" Target="../tags/tag315.xml"/><Relationship Id="rId19" Type="http://schemas.openxmlformats.org/officeDocument/2006/relationships/tags" Target="../tags/tag324.xml"/><Relationship Id="rId31" Type="http://schemas.openxmlformats.org/officeDocument/2006/relationships/tags" Target="../tags/tag336.xml"/><Relationship Id="rId44" Type="http://schemas.openxmlformats.org/officeDocument/2006/relationships/tags" Target="../tags/tag349.xml"/><Relationship Id="rId52" Type="http://schemas.openxmlformats.org/officeDocument/2006/relationships/tags" Target="../tags/tag357.xml"/><Relationship Id="rId4" Type="http://schemas.openxmlformats.org/officeDocument/2006/relationships/tags" Target="../tags/tag309.xml"/><Relationship Id="rId9" Type="http://schemas.openxmlformats.org/officeDocument/2006/relationships/tags" Target="../tags/tag314.xml"/><Relationship Id="rId14" Type="http://schemas.openxmlformats.org/officeDocument/2006/relationships/tags" Target="../tags/tag319.xml"/><Relationship Id="rId22" Type="http://schemas.openxmlformats.org/officeDocument/2006/relationships/tags" Target="../tags/tag327.xml"/><Relationship Id="rId27" Type="http://schemas.openxmlformats.org/officeDocument/2006/relationships/tags" Target="../tags/tag332.xml"/><Relationship Id="rId30" Type="http://schemas.openxmlformats.org/officeDocument/2006/relationships/tags" Target="../tags/tag335.xml"/><Relationship Id="rId35" Type="http://schemas.openxmlformats.org/officeDocument/2006/relationships/tags" Target="../tags/tag340.xml"/><Relationship Id="rId43" Type="http://schemas.openxmlformats.org/officeDocument/2006/relationships/tags" Target="../tags/tag348.xml"/><Relationship Id="rId48" Type="http://schemas.openxmlformats.org/officeDocument/2006/relationships/tags" Target="../tags/tag353.xml"/><Relationship Id="rId8" Type="http://schemas.openxmlformats.org/officeDocument/2006/relationships/tags" Target="../tags/tag313.xml"/><Relationship Id="rId51" Type="http://schemas.openxmlformats.org/officeDocument/2006/relationships/tags" Target="../tags/tag356.xml"/><Relationship Id="rId3" Type="http://schemas.openxmlformats.org/officeDocument/2006/relationships/tags" Target="../tags/tag308.xml"/><Relationship Id="rId12" Type="http://schemas.openxmlformats.org/officeDocument/2006/relationships/tags" Target="../tags/tag317.xml"/><Relationship Id="rId17" Type="http://schemas.openxmlformats.org/officeDocument/2006/relationships/tags" Target="../tags/tag322.xml"/><Relationship Id="rId25" Type="http://schemas.openxmlformats.org/officeDocument/2006/relationships/tags" Target="../tags/tag330.xml"/><Relationship Id="rId33" Type="http://schemas.openxmlformats.org/officeDocument/2006/relationships/tags" Target="../tags/tag338.xml"/><Relationship Id="rId38" Type="http://schemas.openxmlformats.org/officeDocument/2006/relationships/tags" Target="../tags/tag343.xml"/><Relationship Id="rId46" Type="http://schemas.openxmlformats.org/officeDocument/2006/relationships/tags" Target="../tags/tag351.xml"/><Relationship Id="rId20" Type="http://schemas.openxmlformats.org/officeDocument/2006/relationships/tags" Target="../tags/tag325.xml"/><Relationship Id="rId41" Type="http://schemas.openxmlformats.org/officeDocument/2006/relationships/tags" Target="../tags/tag346.xml"/><Relationship Id="rId54" Type="http://schemas.openxmlformats.org/officeDocument/2006/relationships/slideLayout" Target="../slideLayouts/slideLayout2.xml"/><Relationship Id="rId1" Type="http://schemas.openxmlformats.org/officeDocument/2006/relationships/tags" Target="../tags/tag306.xml"/><Relationship Id="rId6" Type="http://schemas.openxmlformats.org/officeDocument/2006/relationships/tags" Target="../tags/tag311.xml"/><Relationship Id="rId15" Type="http://schemas.openxmlformats.org/officeDocument/2006/relationships/tags" Target="../tags/tag320.xml"/><Relationship Id="rId23" Type="http://schemas.openxmlformats.org/officeDocument/2006/relationships/tags" Target="../tags/tag328.xml"/><Relationship Id="rId28" Type="http://schemas.openxmlformats.org/officeDocument/2006/relationships/tags" Target="../tags/tag333.xml"/><Relationship Id="rId36" Type="http://schemas.openxmlformats.org/officeDocument/2006/relationships/tags" Target="../tags/tag341.xml"/><Relationship Id="rId49" Type="http://schemas.openxmlformats.org/officeDocument/2006/relationships/tags" Target="../tags/tag354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tags" Target="../tags/tag371.xml"/><Relationship Id="rId18" Type="http://schemas.openxmlformats.org/officeDocument/2006/relationships/tags" Target="../tags/tag376.xml"/><Relationship Id="rId26" Type="http://schemas.openxmlformats.org/officeDocument/2006/relationships/tags" Target="../tags/tag384.xml"/><Relationship Id="rId39" Type="http://schemas.openxmlformats.org/officeDocument/2006/relationships/tags" Target="../tags/tag397.xml"/><Relationship Id="rId21" Type="http://schemas.openxmlformats.org/officeDocument/2006/relationships/tags" Target="../tags/tag379.xml"/><Relationship Id="rId34" Type="http://schemas.openxmlformats.org/officeDocument/2006/relationships/tags" Target="../tags/tag392.xml"/><Relationship Id="rId42" Type="http://schemas.openxmlformats.org/officeDocument/2006/relationships/tags" Target="../tags/tag400.xml"/><Relationship Id="rId47" Type="http://schemas.openxmlformats.org/officeDocument/2006/relationships/tags" Target="../tags/tag405.xml"/><Relationship Id="rId50" Type="http://schemas.openxmlformats.org/officeDocument/2006/relationships/tags" Target="../tags/tag408.xml"/><Relationship Id="rId55" Type="http://schemas.openxmlformats.org/officeDocument/2006/relationships/tags" Target="../tags/tag413.xml"/><Relationship Id="rId7" Type="http://schemas.openxmlformats.org/officeDocument/2006/relationships/tags" Target="../tags/tag365.xml"/><Relationship Id="rId2" Type="http://schemas.openxmlformats.org/officeDocument/2006/relationships/tags" Target="../tags/tag360.xml"/><Relationship Id="rId16" Type="http://schemas.openxmlformats.org/officeDocument/2006/relationships/tags" Target="../tags/tag374.xml"/><Relationship Id="rId29" Type="http://schemas.openxmlformats.org/officeDocument/2006/relationships/tags" Target="../tags/tag387.xml"/><Relationship Id="rId11" Type="http://schemas.openxmlformats.org/officeDocument/2006/relationships/tags" Target="../tags/tag369.xml"/><Relationship Id="rId24" Type="http://schemas.openxmlformats.org/officeDocument/2006/relationships/tags" Target="../tags/tag382.xml"/><Relationship Id="rId32" Type="http://schemas.openxmlformats.org/officeDocument/2006/relationships/tags" Target="../tags/tag390.xml"/><Relationship Id="rId37" Type="http://schemas.openxmlformats.org/officeDocument/2006/relationships/tags" Target="../tags/tag395.xml"/><Relationship Id="rId40" Type="http://schemas.openxmlformats.org/officeDocument/2006/relationships/tags" Target="../tags/tag398.xml"/><Relationship Id="rId45" Type="http://schemas.openxmlformats.org/officeDocument/2006/relationships/tags" Target="../tags/tag403.xml"/><Relationship Id="rId53" Type="http://schemas.openxmlformats.org/officeDocument/2006/relationships/tags" Target="../tags/tag411.xml"/><Relationship Id="rId58" Type="http://schemas.openxmlformats.org/officeDocument/2006/relationships/tags" Target="../tags/tag416.xml"/><Relationship Id="rId5" Type="http://schemas.openxmlformats.org/officeDocument/2006/relationships/tags" Target="../tags/tag363.xml"/><Relationship Id="rId61" Type="http://schemas.openxmlformats.org/officeDocument/2006/relationships/notesSlide" Target="../notesSlides/notesSlide4.xml"/><Relationship Id="rId19" Type="http://schemas.openxmlformats.org/officeDocument/2006/relationships/tags" Target="../tags/tag377.xml"/><Relationship Id="rId14" Type="http://schemas.openxmlformats.org/officeDocument/2006/relationships/tags" Target="../tags/tag372.xml"/><Relationship Id="rId22" Type="http://schemas.openxmlformats.org/officeDocument/2006/relationships/tags" Target="../tags/tag380.xml"/><Relationship Id="rId27" Type="http://schemas.openxmlformats.org/officeDocument/2006/relationships/tags" Target="../tags/tag385.xml"/><Relationship Id="rId30" Type="http://schemas.openxmlformats.org/officeDocument/2006/relationships/tags" Target="../tags/tag388.xml"/><Relationship Id="rId35" Type="http://schemas.openxmlformats.org/officeDocument/2006/relationships/tags" Target="../tags/tag393.xml"/><Relationship Id="rId43" Type="http://schemas.openxmlformats.org/officeDocument/2006/relationships/tags" Target="../tags/tag401.xml"/><Relationship Id="rId48" Type="http://schemas.openxmlformats.org/officeDocument/2006/relationships/tags" Target="../tags/tag406.xml"/><Relationship Id="rId56" Type="http://schemas.openxmlformats.org/officeDocument/2006/relationships/tags" Target="../tags/tag414.xml"/><Relationship Id="rId8" Type="http://schemas.openxmlformats.org/officeDocument/2006/relationships/tags" Target="../tags/tag366.xml"/><Relationship Id="rId51" Type="http://schemas.openxmlformats.org/officeDocument/2006/relationships/tags" Target="../tags/tag409.xml"/><Relationship Id="rId3" Type="http://schemas.openxmlformats.org/officeDocument/2006/relationships/tags" Target="../tags/tag361.xml"/><Relationship Id="rId12" Type="http://schemas.openxmlformats.org/officeDocument/2006/relationships/tags" Target="../tags/tag370.xml"/><Relationship Id="rId17" Type="http://schemas.openxmlformats.org/officeDocument/2006/relationships/tags" Target="../tags/tag375.xml"/><Relationship Id="rId25" Type="http://schemas.openxmlformats.org/officeDocument/2006/relationships/tags" Target="../tags/tag383.xml"/><Relationship Id="rId33" Type="http://schemas.openxmlformats.org/officeDocument/2006/relationships/tags" Target="../tags/tag391.xml"/><Relationship Id="rId38" Type="http://schemas.openxmlformats.org/officeDocument/2006/relationships/tags" Target="../tags/tag396.xml"/><Relationship Id="rId46" Type="http://schemas.openxmlformats.org/officeDocument/2006/relationships/tags" Target="../tags/tag404.xml"/><Relationship Id="rId59" Type="http://schemas.openxmlformats.org/officeDocument/2006/relationships/tags" Target="../tags/tag417.xml"/><Relationship Id="rId20" Type="http://schemas.openxmlformats.org/officeDocument/2006/relationships/tags" Target="../tags/tag378.xml"/><Relationship Id="rId41" Type="http://schemas.openxmlformats.org/officeDocument/2006/relationships/tags" Target="../tags/tag399.xml"/><Relationship Id="rId54" Type="http://schemas.openxmlformats.org/officeDocument/2006/relationships/tags" Target="../tags/tag412.xml"/><Relationship Id="rId1" Type="http://schemas.openxmlformats.org/officeDocument/2006/relationships/tags" Target="../tags/tag359.xml"/><Relationship Id="rId6" Type="http://schemas.openxmlformats.org/officeDocument/2006/relationships/tags" Target="../tags/tag364.xml"/><Relationship Id="rId15" Type="http://schemas.openxmlformats.org/officeDocument/2006/relationships/tags" Target="../tags/tag373.xml"/><Relationship Id="rId23" Type="http://schemas.openxmlformats.org/officeDocument/2006/relationships/tags" Target="../tags/tag381.xml"/><Relationship Id="rId28" Type="http://schemas.openxmlformats.org/officeDocument/2006/relationships/tags" Target="../tags/tag386.xml"/><Relationship Id="rId36" Type="http://schemas.openxmlformats.org/officeDocument/2006/relationships/tags" Target="../tags/tag394.xml"/><Relationship Id="rId49" Type="http://schemas.openxmlformats.org/officeDocument/2006/relationships/tags" Target="../tags/tag407.xml"/><Relationship Id="rId57" Type="http://schemas.openxmlformats.org/officeDocument/2006/relationships/tags" Target="../tags/tag415.xml"/><Relationship Id="rId10" Type="http://schemas.openxmlformats.org/officeDocument/2006/relationships/tags" Target="../tags/tag368.xml"/><Relationship Id="rId31" Type="http://schemas.openxmlformats.org/officeDocument/2006/relationships/tags" Target="../tags/tag389.xml"/><Relationship Id="rId44" Type="http://schemas.openxmlformats.org/officeDocument/2006/relationships/tags" Target="../tags/tag402.xml"/><Relationship Id="rId52" Type="http://schemas.openxmlformats.org/officeDocument/2006/relationships/tags" Target="../tags/tag410.xml"/><Relationship Id="rId60" Type="http://schemas.openxmlformats.org/officeDocument/2006/relationships/slideLayout" Target="../slideLayouts/slideLayout2.xml"/><Relationship Id="rId4" Type="http://schemas.openxmlformats.org/officeDocument/2006/relationships/tags" Target="../tags/tag362.xml"/><Relationship Id="rId9" Type="http://schemas.openxmlformats.org/officeDocument/2006/relationships/tags" Target="../tags/tag36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tags" Target="../tags/tag430.xml"/><Relationship Id="rId18" Type="http://schemas.openxmlformats.org/officeDocument/2006/relationships/tags" Target="../tags/tag435.xml"/><Relationship Id="rId26" Type="http://schemas.openxmlformats.org/officeDocument/2006/relationships/tags" Target="../tags/tag443.xml"/><Relationship Id="rId39" Type="http://schemas.openxmlformats.org/officeDocument/2006/relationships/tags" Target="../tags/tag456.xml"/><Relationship Id="rId21" Type="http://schemas.openxmlformats.org/officeDocument/2006/relationships/tags" Target="../tags/tag438.xml"/><Relationship Id="rId34" Type="http://schemas.openxmlformats.org/officeDocument/2006/relationships/tags" Target="../tags/tag451.xml"/><Relationship Id="rId42" Type="http://schemas.openxmlformats.org/officeDocument/2006/relationships/tags" Target="../tags/tag459.xml"/><Relationship Id="rId47" Type="http://schemas.openxmlformats.org/officeDocument/2006/relationships/tags" Target="../tags/tag464.xml"/><Relationship Id="rId50" Type="http://schemas.openxmlformats.org/officeDocument/2006/relationships/tags" Target="../tags/tag467.xml"/><Relationship Id="rId55" Type="http://schemas.openxmlformats.org/officeDocument/2006/relationships/tags" Target="../tags/tag472.xml"/><Relationship Id="rId7" Type="http://schemas.openxmlformats.org/officeDocument/2006/relationships/tags" Target="../tags/tag424.xml"/><Relationship Id="rId2" Type="http://schemas.openxmlformats.org/officeDocument/2006/relationships/tags" Target="../tags/tag419.xml"/><Relationship Id="rId16" Type="http://schemas.openxmlformats.org/officeDocument/2006/relationships/tags" Target="../tags/tag433.xml"/><Relationship Id="rId29" Type="http://schemas.openxmlformats.org/officeDocument/2006/relationships/tags" Target="../tags/tag446.xml"/><Relationship Id="rId11" Type="http://schemas.openxmlformats.org/officeDocument/2006/relationships/tags" Target="../tags/tag428.xml"/><Relationship Id="rId24" Type="http://schemas.openxmlformats.org/officeDocument/2006/relationships/tags" Target="../tags/tag441.xml"/><Relationship Id="rId32" Type="http://schemas.openxmlformats.org/officeDocument/2006/relationships/tags" Target="../tags/tag449.xml"/><Relationship Id="rId37" Type="http://schemas.openxmlformats.org/officeDocument/2006/relationships/tags" Target="../tags/tag454.xml"/><Relationship Id="rId40" Type="http://schemas.openxmlformats.org/officeDocument/2006/relationships/tags" Target="../tags/tag457.xml"/><Relationship Id="rId45" Type="http://schemas.openxmlformats.org/officeDocument/2006/relationships/tags" Target="../tags/tag462.xml"/><Relationship Id="rId53" Type="http://schemas.openxmlformats.org/officeDocument/2006/relationships/tags" Target="../tags/tag470.xml"/><Relationship Id="rId58" Type="http://schemas.openxmlformats.org/officeDocument/2006/relationships/slideLayout" Target="../slideLayouts/slideLayout2.xml"/><Relationship Id="rId5" Type="http://schemas.openxmlformats.org/officeDocument/2006/relationships/tags" Target="../tags/tag422.xml"/><Relationship Id="rId19" Type="http://schemas.openxmlformats.org/officeDocument/2006/relationships/tags" Target="../tags/tag436.xml"/><Relationship Id="rId4" Type="http://schemas.openxmlformats.org/officeDocument/2006/relationships/tags" Target="../tags/tag421.xml"/><Relationship Id="rId9" Type="http://schemas.openxmlformats.org/officeDocument/2006/relationships/tags" Target="../tags/tag426.xml"/><Relationship Id="rId14" Type="http://schemas.openxmlformats.org/officeDocument/2006/relationships/tags" Target="../tags/tag431.xml"/><Relationship Id="rId22" Type="http://schemas.openxmlformats.org/officeDocument/2006/relationships/tags" Target="../tags/tag439.xml"/><Relationship Id="rId27" Type="http://schemas.openxmlformats.org/officeDocument/2006/relationships/tags" Target="../tags/tag444.xml"/><Relationship Id="rId30" Type="http://schemas.openxmlformats.org/officeDocument/2006/relationships/tags" Target="../tags/tag447.xml"/><Relationship Id="rId35" Type="http://schemas.openxmlformats.org/officeDocument/2006/relationships/tags" Target="../tags/tag452.xml"/><Relationship Id="rId43" Type="http://schemas.openxmlformats.org/officeDocument/2006/relationships/tags" Target="../tags/tag460.xml"/><Relationship Id="rId48" Type="http://schemas.openxmlformats.org/officeDocument/2006/relationships/tags" Target="../tags/tag465.xml"/><Relationship Id="rId56" Type="http://schemas.openxmlformats.org/officeDocument/2006/relationships/tags" Target="../tags/tag473.xml"/><Relationship Id="rId8" Type="http://schemas.openxmlformats.org/officeDocument/2006/relationships/tags" Target="../tags/tag425.xml"/><Relationship Id="rId51" Type="http://schemas.openxmlformats.org/officeDocument/2006/relationships/tags" Target="../tags/tag468.xml"/><Relationship Id="rId3" Type="http://schemas.openxmlformats.org/officeDocument/2006/relationships/tags" Target="../tags/tag420.xml"/><Relationship Id="rId12" Type="http://schemas.openxmlformats.org/officeDocument/2006/relationships/tags" Target="../tags/tag429.xml"/><Relationship Id="rId17" Type="http://schemas.openxmlformats.org/officeDocument/2006/relationships/tags" Target="../tags/tag434.xml"/><Relationship Id="rId25" Type="http://schemas.openxmlformats.org/officeDocument/2006/relationships/tags" Target="../tags/tag442.xml"/><Relationship Id="rId33" Type="http://schemas.openxmlformats.org/officeDocument/2006/relationships/tags" Target="../tags/tag450.xml"/><Relationship Id="rId38" Type="http://schemas.openxmlformats.org/officeDocument/2006/relationships/tags" Target="../tags/tag455.xml"/><Relationship Id="rId46" Type="http://schemas.openxmlformats.org/officeDocument/2006/relationships/tags" Target="../tags/tag463.xml"/><Relationship Id="rId59" Type="http://schemas.openxmlformats.org/officeDocument/2006/relationships/notesSlide" Target="../notesSlides/notesSlide5.xml"/><Relationship Id="rId20" Type="http://schemas.openxmlformats.org/officeDocument/2006/relationships/tags" Target="../tags/tag437.xml"/><Relationship Id="rId41" Type="http://schemas.openxmlformats.org/officeDocument/2006/relationships/tags" Target="../tags/tag458.xml"/><Relationship Id="rId54" Type="http://schemas.openxmlformats.org/officeDocument/2006/relationships/tags" Target="../tags/tag471.xml"/><Relationship Id="rId1" Type="http://schemas.openxmlformats.org/officeDocument/2006/relationships/tags" Target="../tags/tag418.xml"/><Relationship Id="rId6" Type="http://schemas.openxmlformats.org/officeDocument/2006/relationships/tags" Target="../tags/tag423.xml"/><Relationship Id="rId15" Type="http://schemas.openxmlformats.org/officeDocument/2006/relationships/tags" Target="../tags/tag432.xml"/><Relationship Id="rId23" Type="http://schemas.openxmlformats.org/officeDocument/2006/relationships/tags" Target="../tags/tag440.xml"/><Relationship Id="rId28" Type="http://schemas.openxmlformats.org/officeDocument/2006/relationships/tags" Target="../tags/tag445.xml"/><Relationship Id="rId36" Type="http://schemas.openxmlformats.org/officeDocument/2006/relationships/tags" Target="../tags/tag453.xml"/><Relationship Id="rId49" Type="http://schemas.openxmlformats.org/officeDocument/2006/relationships/tags" Target="../tags/tag466.xml"/><Relationship Id="rId57" Type="http://schemas.openxmlformats.org/officeDocument/2006/relationships/tags" Target="../tags/tag474.xml"/><Relationship Id="rId10" Type="http://schemas.openxmlformats.org/officeDocument/2006/relationships/tags" Target="../tags/tag427.xml"/><Relationship Id="rId31" Type="http://schemas.openxmlformats.org/officeDocument/2006/relationships/tags" Target="../tags/tag448.xml"/><Relationship Id="rId44" Type="http://schemas.openxmlformats.org/officeDocument/2006/relationships/tags" Target="../tags/tag461.xml"/><Relationship Id="rId52" Type="http://schemas.openxmlformats.org/officeDocument/2006/relationships/tags" Target="../tags/tag469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tags" Target="../tags/tag487.xml"/><Relationship Id="rId18" Type="http://schemas.openxmlformats.org/officeDocument/2006/relationships/tags" Target="../tags/tag492.xml"/><Relationship Id="rId26" Type="http://schemas.openxmlformats.org/officeDocument/2006/relationships/tags" Target="../tags/tag500.xml"/><Relationship Id="rId39" Type="http://schemas.openxmlformats.org/officeDocument/2006/relationships/tags" Target="../tags/tag513.xml"/><Relationship Id="rId21" Type="http://schemas.openxmlformats.org/officeDocument/2006/relationships/tags" Target="../tags/tag495.xml"/><Relationship Id="rId34" Type="http://schemas.openxmlformats.org/officeDocument/2006/relationships/tags" Target="../tags/tag508.xml"/><Relationship Id="rId42" Type="http://schemas.openxmlformats.org/officeDocument/2006/relationships/tags" Target="../tags/tag516.xml"/><Relationship Id="rId47" Type="http://schemas.openxmlformats.org/officeDocument/2006/relationships/tags" Target="../tags/tag521.xml"/><Relationship Id="rId50" Type="http://schemas.openxmlformats.org/officeDocument/2006/relationships/tags" Target="../tags/tag524.xml"/><Relationship Id="rId55" Type="http://schemas.openxmlformats.org/officeDocument/2006/relationships/tags" Target="../tags/tag529.xml"/><Relationship Id="rId63" Type="http://schemas.openxmlformats.org/officeDocument/2006/relationships/notesSlide" Target="../notesSlides/notesSlide6.xml"/><Relationship Id="rId7" Type="http://schemas.openxmlformats.org/officeDocument/2006/relationships/tags" Target="../tags/tag481.xml"/><Relationship Id="rId2" Type="http://schemas.openxmlformats.org/officeDocument/2006/relationships/tags" Target="../tags/tag476.xml"/><Relationship Id="rId16" Type="http://schemas.openxmlformats.org/officeDocument/2006/relationships/tags" Target="../tags/tag490.xml"/><Relationship Id="rId29" Type="http://schemas.openxmlformats.org/officeDocument/2006/relationships/tags" Target="../tags/tag503.xml"/><Relationship Id="rId11" Type="http://schemas.openxmlformats.org/officeDocument/2006/relationships/tags" Target="../tags/tag485.xml"/><Relationship Id="rId24" Type="http://schemas.openxmlformats.org/officeDocument/2006/relationships/tags" Target="../tags/tag498.xml"/><Relationship Id="rId32" Type="http://schemas.openxmlformats.org/officeDocument/2006/relationships/tags" Target="../tags/tag506.xml"/><Relationship Id="rId37" Type="http://schemas.openxmlformats.org/officeDocument/2006/relationships/tags" Target="../tags/tag511.xml"/><Relationship Id="rId40" Type="http://schemas.openxmlformats.org/officeDocument/2006/relationships/tags" Target="../tags/tag514.xml"/><Relationship Id="rId45" Type="http://schemas.openxmlformats.org/officeDocument/2006/relationships/tags" Target="../tags/tag519.xml"/><Relationship Id="rId53" Type="http://schemas.openxmlformats.org/officeDocument/2006/relationships/tags" Target="../tags/tag527.xml"/><Relationship Id="rId58" Type="http://schemas.openxmlformats.org/officeDocument/2006/relationships/tags" Target="../tags/tag532.xml"/><Relationship Id="rId5" Type="http://schemas.openxmlformats.org/officeDocument/2006/relationships/tags" Target="../tags/tag479.xml"/><Relationship Id="rId61" Type="http://schemas.openxmlformats.org/officeDocument/2006/relationships/tags" Target="../tags/tag535.xml"/><Relationship Id="rId19" Type="http://schemas.openxmlformats.org/officeDocument/2006/relationships/tags" Target="../tags/tag493.xml"/><Relationship Id="rId14" Type="http://schemas.openxmlformats.org/officeDocument/2006/relationships/tags" Target="../tags/tag488.xml"/><Relationship Id="rId22" Type="http://schemas.openxmlformats.org/officeDocument/2006/relationships/tags" Target="../tags/tag496.xml"/><Relationship Id="rId27" Type="http://schemas.openxmlformats.org/officeDocument/2006/relationships/tags" Target="../tags/tag501.xml"/><Relationship Id="rId30" Type="http://schemas.openxmlformats.org/officeDocument/2006/relationships/tags" Target="../tags/tag504.xml"/><Relationship Id="rId35" Type="http://schemas.openxmlformats.org/officeDocument/2006/relationships/tags" Target="../tags/tag509.xml"/><Relationship Id="rId43" Type="http://schemas.openxmlformats.org/officeDocument/2006/relationships/tags" Target="../tags/tag517.xml"/><Relationship Id="rId48" Type="http://schemas.openxmlformats.org/officeDocument/2006/relationships/tags" Target="../tags/tag522.xml"/><Relationship Id="rId56" Type="http://schemas.openxmlformats.org/officeDocument/2006/relationships/tags" Target="../tags/tag530.xml"/><Relationship Id="rId8" Type="http://schemas.openxmlformats.org/officeDocument/2006/relationships/tags" Target="../tags/tag482.xml"/><Relationship Id="rId51" Type="http://schemas.openxmlformats.org/officeDocument/2006/relationships/tags" Target="../tags/tag525.xml"/><Relationship Id="rId3" Type="http://schemas.openxmlformats.org/officeDocument/2006/relationships/tags" Target="../tags/tag477.xml"/><Relationship Id="rId12" Type="http://schemas.openxmlformats.org/officeDocument/2006/relationships/tags" Target="../tags/tag486.xml"/><Relationship Id="rId17" Type="http://schemas.openxmlformats.org/officeDocument/2006/relationships/tags" Target="../tags/tag491.xml"/><Relationship Id="rId25" Type="http://schemas.openxmlformats.org/officeDocument/2006/relationships/tags" Target="../tags/tag499.xml"/><Relationship Id="rId33" Type="http://schemas.openxmlformats.org/officeDocument/2006/relationships/tags" Target="../tags/tag507.xml"/><Relationship Id="rId38" Type="http://schemas.openxmlformats.org/officeDocument/2006/relationships/tags" Target="../tags/tag512.xml"/><Relationship Id="rId46" Type="http://schemas.openxmlformats.org/officeDocument/2006/relationships/tags" Target="../tags/tag520.xml"/><Relationship Id="rId59" Type="http://schemas.openxmlformats.org/officeDocument/2006/relationships/tags" Target="../tags/tag533.xml"/><Relationship Id="rId20" Type="http://schemas.openxmlformats.org/officeDocument/2006/relationships/tags" Target="../tags/tag494.xml"/><Relationship Id="rId41" Type="http://schemas.openxmlformats.org/officeDocument/2006/relationships/tags" Target="../tags/tag515.xml"/><Relationship Id="rId54" Type="http://schemas.openxmlformats.org/officeDocument/2006/relationships/tags" Target="../tags/tag528.xml"/><Relationship Id="rId62" Type="http://schemas.openxmlformats.org/officeDocument/2006/relationships/slideLayout" Target="../slideLayouts/slideLayout2.xml"/><Relationship Id="rId1" Type="http://schemas.openxmlformats.org/officeDocument/2006/relationships/tags" Target="../tags/tag475.xml"/><Relationship Id="rId6" Type="http://schemas.openxmlformats.org/officeDocument/2006/relationships/tags" Target="../tags/tag480.xml"/><Relationship Id="rId15" Type="http://schemas.openxmlformats.org/officeDocument/2006/relationships/tags" Target="../tags/tag489.xml"/><Relationship Id="rId23" Type="http://schemas.openxmlformats.org/officeDocument/2006/relationships/tags" Target="../tags/tag497.xml"/><Relationship Id="rId28" Type="http://schemas.openxmlformats.org/officeDocument/2006/relationships/tags" Target="../tags/tag502.xml"/><Relationship Id="rId36" Type="http://schemas.openxmlformats.org/officeDocument/2006/relationships/tags" Target="../tags/tag510.xml"/><Relationship Id="rId49" Type="http://schemas.openxmlformats.org/officeDocument/2006/relationships/tags" Target="../tags/tag523.xml"/><Relationship Id="rId57" Type="http://schemas.openxmlformats.org/officeDocument/2006/relationships/tags" Target="../tags/tag531.xml"/><Relationship Id="rId10" Type="http://schemas.openxmlformats.org/officeDocument/2006/relationships/tags" Target="../tags/tag484.xml"/><Relationship Id="rId31" Type="http://schemas.openxmlformats.org/officeDocument/2006/relationships/tags" Target="../tags/tag505.xml"/><Relationship Id="rId44" Type="http://schemas.openxmlformats.org/officeDocument/2006/relationships/tags" Target="../tags/tag518.xml"/><Relationship Id="rId52" Type="http://schemas.openxmlformats.org/officeDocument/2006/relationships/tags" Target="../tags/tag526.xml"/><Relationship Id="rId60" Type="http://schemas.openxmlformats.org/officeDocument/2006/relationships/tags" Target="../tags/tag534.xml"/><Relationship Id="rId4" Type="http://schemas.openxmlformats.org/officeDocument/2006/relationships/tags" Target="../tags/tag478.xml"/><Relationship Id="rId9" Type="http://schemas.openxmlformats.org/officeDocument/2006/relationships/tags" Target="../tags/tag483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tags" Target="../tags/tag548.xml"/><Relationship Id="rId18" Type="http://schemas.openxmlformats.org/officeDocument/2006/relationships/tags" Target="../tags/tag553.xml"/><Relationship Id="rId26" Type="http://schemas.openxmlformats.org/officeDocument/2006/relationships/tags" Target="../tags/tag561.xml"/><Relationship Id="rId39" Type="http://schemas.openxmlformats.org/officeDocument/2006/relationships/tags" Target="../tags/tag574.xml"/><Relationship Id="rId21" Type="http://schemas.openxmlformats.org/officeDocument/2006/relationships/tags" Target="../tags/tag556.xml"/><Relationship Id="rId34" Type="http://schemas.openxmlformats.org/officeDocument/2006/relationships/tags" Target="../tags/tag569.xml"/><Relationship Id="rId42" Type="http://schemas.openxmlformats.org/officeDocument/2006/relationships/tags" Target="../tags/tag577.xml"/><Relationship Id="rId47" Type="http://schemas.openxmlformats.org/officeDocument/2006/relationships/tags" Target="../tags/tag582.xml"/><Relationship Id="rId50" Type="http://schemas.openxmlformats.org/officeDocument/2006/relationships/tags" Target="../tags/tag585.xml"/><Relationship Id="rId55" Type="http://schemas.openxmlformats.org/officeDocument/2006/relationships/tags" Target="../tags/tag590.xml"/><Relationship Id="rId7" Type="http://schemas.openxmlformats.org/officeDocument/2006/relationships/tags" Target="../tags/tag542.xml"/><Relationship Id="rId2" Type="http://schemas.openxmlformats.org/officeDocument/2006/relationships/tags" Target="../tags/tag537.xml"/><Relationship Id="rId16" Type="http://schemas.openxmlformats.org/officeDocument/2006/relationships/tags" Target="../tags/tag551.xml"/><Relationship Id="rId29" Type="http://schemas.openxmlformats.org/officeDocument/2006/relationships/tags" Target="../tags/tag564.xml"/><Relationship Id="rId11" Type="http://schemas.openxmlformats.org/officeDocument/2006/relationships/tags" Target="../tags/tag546.xml"/><Relationship Id="rId24" Type="http://schemas.openxmlformats.org/officeDocument/2006/relationships/tags" Target="../tags/tag559.xml"/><Relationship Id="rId32" Type="http://schemas.openxmlformats.org/officeDocument/2006/relationships/tags" Target="../tags/tag567.xml"/><Relationship Id="rId37" Type="http://schemas.openxmlformats.org/officeDocument/2006/relationships/tags" Target="../tags/tag572.xml"/><Relationship Id="rId40" Type="http://schemas.openxmlformats.org/officeDocument/2006/relationships/tags" Target="../tags/tag575.xml"/><Relationship Id="rId45" Type="http://schemas.openxmlformats.org/officeDocument/2006/relationships/tags" Target="../tags/tag580.xml"/><Relationship Id="rId53" Type="http://schemas.openxmlformats.org/officeDocument/2006/relationships/tags" Target="../tags/tag588.xml"/><Relationship Id="rId58" Type="http://schemas.openxmlformats.org/officeDocument/2006/relationships/tags" Target="../tags/tag593.xml"/><Relationship Id="rId5" Type="http://schemas.openxmlformats.org/officeDocument/2006/relationships/tags" Target="../tags/tag540.xml"/><Relationship Id="rId61" Type="http://schemas.openxmlformats.org/officeDocument/2006/relationships/slideLayout" Target="../slideLayouts/slideLayout2.xml"/><Relationship Id="rId19" Type="http://schemas.openxmlformats.org/officeDocument/2006/relationships/tags" Target="../tags/tag554.xml"/><Relationship Id="rId14" Type="http://schemas.openxmlformats.org/officeDocument/2006/relationships/tags" Target="../tags/tag549.xml"/><Relationship Id="rId22" Type="http://schemas.openxmlformats.org/officeDocument/2006/relationships/tags" Target="../tags/tag557.xml"/><Relationship Id="rId27" Type="http://schemas.openxmlformats.org/officeDocument/2006/relationships/tags" Target="../tags/tag562.xml"/><Relationship Id="rId30" Type="http://schemas.openxmlformats.org/officeDocument/2006/relationships/tags" Target="../tags/tag565.xml"/><Relationship Id="rId35" Type="http://schemas.openxmlformats.org/officeDocument/2006/relationships/tags" Target="../tags/tag570.xml"/><Relationship Id="rId43" Type="http://schemas.openxmlformats.org/officeDocument/2006/relationships/tags" Target="../tags/tag578.xml"/><Relationship Id="rId48" Type="http://schemas.openxmlformats.org/officeDocument/2006/relationships/tags" Target="../tags/tag583.xml"/><Relationship Id="rId56" Type="http://schemas.openxmlformats.org/officeDocument/2006/relationships/tags" Target="../tags/tag591.xml"/><Relationship Id="rId8" Type="http://schemas.openxmlformats.org/officeDocument/2006/relationships/tags" Target="../tags/tag543.xml"/><Relationship Id="rId51" Type="http://schemas.openxmlformats.org/officeDocument/2006/relationships/tags" Target="../tags/tag586.xml"/><Relationship Id="rId3" Type="http://schemas.openxmlformats.org/officeDocument/2006/relationships/tags" Target="../tags/tag538.xml"/><Relationship Id="rId12" Type="http://schemas.openxmlformats.org/officeDocument/2006/relationships/tags" Target="../tags/tag547.xml"/><Relationship Id="rId17" Type="http://schemas.openxmlformats.org/officeDocument/2006/relationships/tags" Target="../tags/tag552.xml"/><Relationship Id="rId25" Type="http://schemas.openxmlformats.org/officeDocument/2006/relationships/tags" Target="../tags/tag560.xml"/><Relationship Id="rId33" Type="http://schemas.openxmlformats.org/officeDocument/2006/relationships/tags" Target="../tags/tag568.xml"/><Relationship Id="rId38" Type="http://schemas.openxmlformats.org/officeDocument/2006/relationships/tags" Target="../tags/tag573.xml"/><Relationship Id="rId46" Type="http://schemas.openxmlformats.org/officeDocument/2006/relationships/tags" Target="../tags/tag581.xml"/><Relationship Id="rId59" Type="http://schemas.openxmlformats.org/officeDocument/2006/relationships/tags" Target="../tags/tag594.xml"/><Relationship Id="rId20" Type="http://schemas.openxmlformats.org/officeDocument/2006/relationships/tags" Target="../tags/tag555.xml"/><Relationship Id="rId41" Type="http://schemas.openxmlformats.org/officeDocument/2006/relationships/tags" Target="../tags/tag576.xml"/><Relationship Id="rId54" Type="http://schemas.openxmlformats.org/officeDocument/2006/relationships/tags" Target="../tags/tag589.xml"/><Relationship Id="rId62" Type="http://schemas.openxmlformats.org/officeDocument/2006/relationships/notesSlide" Target="../notesSlides/notesSlide7.xml"/><Relationship Id="rId1" Type="http://schemas.openxmlformats.org/officeDocument/2006/relationships/tags" Target="../tags/tag536.xml"/><Relationship Id="rId6" Type="http://schemas.openxmlformats.org/officeDocument/2006/relationships/tags" Target="../tags/tag541.xml"/><Relationship Id="rId15" Type="http://schemas.openxmlformats.org/officeDocument/2006/relationships/tags" Target="../tags/tag550.xml"/><Relationship Id="rId23" Type="http://schemas.openxmlformats.org/officeDocument/2006/relationships/tags" Target="../tags/tag558.xml"/><Relationship Id="rId28" Type="http://schemas.openxmlformats.org/officeDocument/2006/relationships/tags" Target="../tags/tag563.xml"/><Relationship Id="rId36" Type="http://schemas.openxmlformats.org/officeDocument/2006/relationships/tags" Target="../tags/tag571.xml"/><Relationship Id="rId49" Type="http://schemas.openxmlformats.org/officeDocument/2006/relationships/tags" Target="../tags/tag584.xml"/><Relationship Id="rId57" Type="http://schemas.openxmlformats.org/officeDocument/2006/relationships/tags" Target="../tags/tag592.xml"/><Relationship Id="rId10" Type="http://schemas.openxmlformats.org/officeDocument/2006/relationships/tags" Target="../tags/tag545.xml"/><Relationship Id="rId31" Type="http://schemas.openxmlformats.org/officeDocument/2006/relationships/tags" Target="../tags/tag566.xml"/><Relationship Id="rId44" Type="http://schemas.openxmlformats.org/officeDocument/2006/relationships/tags" Target="../tags/tag579.xml"/><Relationship Id="rId52" Type="http://schemas.openxmlformats.org/officeDocument/2006/relationships/tags" Target="../tags/tag587.xml"/><Relationship Id="rId60" Type="http://schemas.openxmlformats.org/officeDocument/2006/relationships/tags" Target="../tags/tag595.xml"/><Relationship Id="rId4" Type="http://schemas.openxmlformats.org/officeDocument/2006/relationships/tags" Target="../tags/tag539.xml"/><Relationship Id="rId9" Type="http://schemas.openxmlformats.org/officeDocument/2006/relationships/tags" Target="../tags/tag544.xml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tags" Target="../tags/tag621.xml"/><Relationship Id="rId21" Type="http://schemas.openxmlformats.org/officeDocument/2006/relationships/tags" Target="../tags/tag616.xml"/><Relationship Id="rId34" Type="http://schemas.openxmlformats.org/officeDocument/2006/relationships/tags" Target="../tags/tag629.xml"/><Relationship Id="rId42" Type="http://schemas.openxmlformats.org/officeDocument/2006/relationships/tags" Target="../tags/tag637.xml"/><Relationship Id="rId47" Type="http://schemas.openxmlformats.org/officeDocument/2006/relationships/tags" Target="../tags/tag642.xml"/><Relationship Id="rId50" Type="http://schemas.openxmlformats.org/officeDocument/2006/relationships/tags" Target="../tags/tag645.xml"/><Relationship Id="rId55" Type="http://schemas.openxmlformats.org/officeDocument/2006/relationships/tags" Target="../tags/tag650.xml"/><Relationship Id="rId63" Type="http://schemas.openxmlformats.org/officeDocument/2006/relationships/tags" Target="../tags/tag658.xml"/><Relationship Id="rId7" Type="http://schemas.openxmlformats.org/officeDocument/2006/relationships/tags" Target="../tags/tag602.xml"/><Relationship Id="rId2" Type="http://schemas.openxmlformats.org/officeDocument/2006/relationships/tags" Target="../tags/tag597.xml"/><Relationship Id="rId16" Type="http://schemas.openxmlformats.org/officeDocument/2006/relationships/tags" Target="../tags/tag611.xml"/><Relationship Id="rId29" Type="http://schemas.openxmlformats.org/officeDocument/2006/relationships/tags" Target="../tags/tag624.xml"/><Relationship Id="rId11" Type="http://schemas.openxmlformats.org/officeDocument/2006/relationships/tags" Target="../tags/tag606.xml"/><Relationship Id="rId24" Type="http://schemas.openxmlformats.org/officeDocument/2006/relationships/tags" Target="../tags/tag619.xml"/><Relationship Id="rId32" Type="http://schemas.openxmlformats.org/officeDocument/2006/relationships/tags" Target="../tags/tag627.xml"/><Relationship Id="rId37" Type="http://schemas.openxmlformats.org/officeDocument/2006/relationships/tags" Target="../tags/tag632.xml"/><Relationship Id="rId40" Type="http://schemas.openxmlformats.org/officeDocument/2006/relationships/tags" Target="../tags/tag635.xml"/><Relationship Id="rId45" Type="http://schemas.openxmlformats.org/officeDocument/2006/relationships/tags" Target="../tags/tag640.xml"/><Relationship Id="rId53" Type="http://schemas.openxmlformats.org/officeDocument/2006/relationships/tags" Target="../tags/tag648.xml"/><Relationship Id="rId58" Type="http://schemas.openxmlformats.org/officeDocument/2006/relationships/tags" Target="../tags/tag653.xml"/><Relationship Id="rId66" Type="http://schemas.openxmlformats.org/officeDocument/2006/relationships/notesSlide" Target="../notesSlides/notesSlide8.xml"/><Relationship Id="rId5" Type="http://schemas.openxmlformats.org/officeDocument/2006/relationships/tags" Target="../tags/tag600.xml"/><Relationship Id="rId61" Type="http://schemas.openxmlformats.org/officeDocument/2006/relationships/tags" Target="../tags/tag656.xml"/><Relationship Id="rId19" Type="http://schemas.openxmlformats.org/officeDocument/2006/relationships/tags" Target="../tags/tag614.xml"/><Relationship Id="rId14" Type="http://schemas.openxmlformats.org/officeDocument/2006/relationships/tags" Target="../tags/tag609.xml"/><Relationship Id="rId22" Type="http://schemas.openxmlformats.org/officeDocument/2006/relationships/tags" Target="../tags/tag617.xml"/><Relationship Id="rId27" Type="http://schemas.openxmlformats.org/officeDocument/2006/relationships/tags" Target="../tags/tag622.xml"/><Relationship Id="rId30" Type="http://schemas.openxmlformats.org/officeDocument/2006/relationships/tags" Target="../tags/tag625.xml"/><Relationship Id="rId35" Type="http://schemas.openxmlformats.org/officeDocument/2006/relationships/tags" Target="../tags/tag630.xml"/><Relationship Id="rId43" Type="http://schemas.openxmlformats.org/officeDocument/2006/relationships/tags" Target="../tags/tag638.xml"/><Relationship Id="rId48" Type="http://schemas.openxmlformats.org/officeDocument/2006/relationships/tags" Target="../tags/tag643.xml"/><Relationship Id="rId56" Type="http://schemas.openxmlformats.org/officeDocument/2006/relationships/tags" Target="../tags/tag651.xml"/><Relationship Id="rId64" Type="http://schemas.openxmlformats.org/officeDocument/2006/relationships/tags" Target="../tags/tag659.xml"/><Relationship Id="rId8" Type="http://schemas.openxmlformats.org/officeDocument/2006/relationships/tags" Target="../tags/tag603.xml"/><Relationship Id="rId51" Type="http://schemas.openxmlformats.org/officeDocument/2006/relationships/tags" Target="../tags/tag646.xml"/><Relationship Id="rId3" Type="http://schemas.openxmlformats.org/officeDocument/2006/relationships/tags" Target="../tags/tag598.xml"/><Relationship Id="rId12" Type="http://schemas.openxmlformats.org/officeDocument/2006/relationships/tags" Target="../tags/tag607.xml"/><Relationship Id="rId17" Type="http://schemas.openxmlformats.org/officeDocument/2006/relationships/tags" Target="../tags/tag612.xml"/><Relationship Id="rId25" Type="http://schemas.openxmlformats.org/officeDocument/2006/relationships/tags" Target="../tags/tag620.xml"/><Relationship Id="rId33" Type="http://schemas.openxmlformats.org/officeDocument/2006/relationships/tags" Target="../tags/tag628.xml"/><Relationship Id="rId38" Type="http://schemas.openxmlformats.org/officeDocument/2006/relationships/tags" Target="../tags/tag633.xml"/><Relationship Id="rId46" Type="http://schemas.openxmlformats.org/officeDocument/2006/relationships/tags" Target="../tags/tag641.xml"/><Relationship Id="rId59" Type="http://schemas.openxmlformats.org/officeDocument/2006/relationships/tags" Target="../tags/tag654.xml"/><Relationship Id="rId20" Type="http://schemas.openxmlformats.org/officeDocument/2006/relationships/tags" Target="../tags/tag615.xml"/><Relationship Id="rId41" Type="http://schemas.openxmlformats.org/officeDocument/2006/relationships/tags" Target="../tags/tag636.xml"/><Relationship Id="rId54" Type="http://schemas.openxmlformats.org/officeDocument/2006/relationships/tags" Target="../tags/tag649.xml"/><Relationship Id="rId62" Type="http://schemas.openxmlformats.org/officeDocument/2006/relationships/tags" Target="../tags/tag657.xml"/><Relationship Id="rId1" Type="http://schemas.openxmlformats.org/officeDocument/2006/relationships/tags" Target="../tags/tag596.xml"/><Relationship Id="rId6" Type="http://schemas.openxmlformats.org/officeDocument/2006/relationships/tags" Target="../tags/tag601.xml"/><Relationship Id="rId15" Type="http://schemas.openxmlformats.org/officeDocument/2006/relationships/tags" Target="../tags/tag610.xml"/><Relationship Id="rId23" Type="http://schemas.openxmlformats.org/officeDocument/2006/relationships/tags" Target="../tags/tag618.xml"/><Relationship Id="rId28" Type="http://schemas.openxmlformats.org/officeDocument/2006/relationships/tags" Target="../tags/tag623.xml"/><Relationship Id="rId36" Type="http://schemas.openxmlformats.org/officeDocument/2006/relationships/tags" Target="../tags/tag631.xml"/><Relationship Id="rId49" Type="http://schemas.openxmlformats.org/officeDocument/2006/relationships/tags" Target="../tags/tag644.xml"/><Relationship Id="rId57" Type="http://schemas.openxmlformats.org/officeDocument/2006/relationships/tags" Target="../tags/tag652.xml"/><Relationship Id="rId10" Type="http://schemas.openxmlformats.org/officeDocument/2006/relationships/tags" Target="../tags/tag605.xml"/><Relationship Id="rId31" Type="http://schemas.openxmlformats.org/officeDocument/2006/relationships/tags" Target="../tags/tag626.xml"/><Relationship Id="rId44" Type="http://schemas.openxmlformats.org/officeDocument/2006/relationships/tags" Target="../tags/tag639.xml"/><Relationship Id="rId52" Type="http://schemas.openxmlformats.org/officeDocument/2006/relationships/tags" Target="../tags/tag647.xml"/><Relationship Id="rId60" Type="http://schemas.openxmlformats.org/officeDocument/2006/relationships/tags" Target="../tags/tag655.xml"/><Relationship Id="rId65" Type="http://schemas.openxmlformats.org/officeDocument/2006/relationships/slideLayout" Target="../slideLayouts/slideLayout2.xml"/><Relationship Id="rId4" Type="http://schemas.openxmlformats.org/officeDocument/2006/relationships/tags" Target="../tags/tag599.xml"/><Relationship Id="rId9" Type="http://schemas.openxmlformats.org/officeDocument/2006/relationships/tags" Target="../tags/tag604.xml"/><Relationship Id="rId13" Type="http://schemas.openxmlformats.org/officeDocument/2006/relationships/tags" Target="../tags/tag608.xml"/><Relationship Id="rId18" Type="http://schemas.openxmlformats.org/officeDocument/2006/relationships/tags" Target="../tags/tag613.xml"/><Relationship Id="rId39" Type="http://schemas.openxmlformats.org/officeDocument/2006/relationships/tags" Target="../tags/tag634.xml"/></Relationships>
</file>

<file path=ppt/slides/_rels/slide24.xml.rels><?xml version="1.0" encoding="UTF-8" standalone="yes"?>
<Relationships xmlns="http://schemas.openxmlformats.org/package/2006/relationships"><Relationship Id="rId26" Type="http://schemas.openxmlformats.org/officeDocument/2006/relationships/tags" Target="../tags/tag685.xml"/><Relationship Id="rId21" Type="http://schemas.openxmlformats.org/officeDocument/2006/relationships/tags" Target="../tags/tag680.xml"/><Relationship Id="rId34" Type="http://schemas.openxmlformats.org/officeDocument/2006/relationships/tags" Target="../tags/tag693.xml"/><Relationship Id="rId42" Type="http://schemas.openxmlformats.org/officeDocument/2006/relationships/tags" Target="../tags/tag701.xml"/><Relationship Id="rId47" Type="http://schemas.openxmlformats.org/officeDocument/2006/relationships/tags" Target="../tags/tag706.xml"/><Relationship Id="rId50" Type="http://schemas.openxmlformats.org/officeDocument/2006/relationships/tags" Target="../tags/tag709.xml"/><Relationship Id="rId55" Type="http://schemas.openxmlformats.org/officeDocument/2006/relationships/tags" Target="../tags/tag714.xml"/><Relationship Id="rId63" Type="http://schemas.openxmlformats.org/officeDocument/2006/relationships/tags" Target="../tags/tag722.xml"/><Relationship Id="rId7" Type="http://schemas.openxmlformats.org/officeDocument/2006/relationships/tags" Target="../tags/tag666.xml"/><Relationship Id="rId2" Type="http://schemas.openxmlformats.org/officeDocument/2006/relationships/tags" Target="../tags/tag661.xml"/><Relationship Id="rId16" Type="http://schemas.openxmlformats.org/officeDocument/2006/relationships/tags" Target="../tags/tag675.xml"/><Relationship Id="rId29" Type="http://schemas.openxmlformats.org/officeDocument/2006/relationships/tags" Target="../tags/tag688.xml"/><Relationship Id="rId11" Type="http://schemas.openxmlformats.org/officeDocument/2006/relationships/tags" Target="../tags/tag670.xml"/><Relationship Id="rId24" Type="http://schemas.openxmlformats.org/officeDocument/2006/relationships/tags" Target="../tags/tag683.xml"/><Relationship Id="rId32" Type="http://schemas.openxmlformats.org/officeDocument/2006/relationships/tags" Target="../tags/tag691.xml"/><Relationship Id="rId37" Type="http://schemas.openxmlformats.org/officeDocument/2006/relationships/tags" Target="../tags/tag696.xml"/><Relationship Id="rId40" Type="http://schemas.openxmlformats.org/officeDocument/2006/relationships/tags" Target="../tags/tag699.xml"/><Relationship Id="rId45" Type="http://schemas.openxmlformats.org/officeDocument/2006/relationships/tags" Target="../tags/tag704.xml"/><Relationship Id="rId53" Type="http://schemas.openxmlformats.org/officeDocument/2006/relationships/tags" Target="../tags/tag712.xml"/><Relationship Id="rId58" Type="http://schemas.openxmlformats.org/officeDocument/2006/relationships/tags" Target="../tags/tag717.xml"/><Relationship Id="rId5" Type="http://schemas.openxmlformats.org/officeDocument/2006/relationships/tags" Target="../tags/tag664.xml"/><Relationship Id="rId61" Type="http://schemas.openxmlformats.org/officeDocument/2006/relationships/tags" Target="../tags/tag720.xml"/><Relationship Id="rId19" Type="http://schemas.openxmlformats.org/officeDocument/2006/relationships/tags" Target="../tags/tag678.xml"/><Relationship Id="rId14" Type="http://schemas.openxmlformats.org/officeDocument/2006/relationships/tags" Target="../tags/tag673.xml"/><Relationship Id="rId22" Type="http://schemas.openxmlformats.org/officeDocument/2006/relationships/tags" Target="../tags/tag681.xml"/><Relationship Id="rId27" Type="http://schemas.openxmlformats.org/officeDocument/2006/relationships/tags" Target="../tags/tag686.xml"/><Relationship Id="rId30" Type="http://schemas.openxmlformats.org/officeDocument/2006/relationships/tags" Target="../tags/tag689.xml"/><Relationship Id="rId35" Type="http://schemas.openxmlformats.org/officeDocument/2006/relationships/tags" Target="../tags/tag694.xml"/><Relationship Id="rId43" Type="http://schemas.openxmlformats.org/officeDocument/2006/relationships/tags" Target="../tags/tag702.xml"/><Relationship Id="rId48" Type="http://schemas.openxmlformats.org/officeDocument/2006/relationships/tags" Target="../tags/tag707.xml"/><Relationship Id="rId56" Type="http://schemas.openxmlformats.org/officeDocument/2006/relationships/tags" Target="../tags/tag715.xml"/><Relationship Id="rId64" Type="http://schemas.openxmlformats.org/officeDocument/2006/relationships/slideLayout" Target="../slideLayouts/slideLayout2.xml"/><Relationship Id="rId8" Type="http://schemas.openxmlformats.org/officeDocument/2006/relationships/tags" Target="../tags/tag667.xml"/><Relationship Id="rId51" Type="http://schemas.openxmlformats.org/officeDocument/2006/relationships/tags" Target="../tags/tag710.xml"/><Relationship Id="rId3" Type="http://schemas.openxmlformats.org/officeDocument/2006/relationships/tags" Target="../tags/tag662.xml"/><Relationship Id="rId12" Type="http://schemas.openxmlformats.org/officeDocument/2006/relationships/tags" Target="../tags/tag671.xml"/><Relationship Id="rId17" Type="http://schemas.openxmlformats.org/officeDocument/2006/relationships/tags" Target="../tags/tag676.xml"/><Relationship Id="rId25" Type="http://schemas.openxmlformats.org/officeDocument/2006/relationships/tags" Target="../tags/tag684.xml"/><Relationship Id="rId33" Type="http://schemas.openxmlformats.org/officeDocument/2006/relationships/tags" Target="../tags/tag692.xml"/><Relationship Id="rId38" Type="http://schemas.openxmlformats.org/officeDocument/2006/relationships/tags" Target="../tags/tag697.xml"/><Relationship Id="rId46" Type="http://schemas.openxmlformats.org/officeDocument/2006/relationships/tags" Target="../tags/tag705.xml"/><Relationship Id="rId59" Type="http://schemas.openxmlformats.org/officeDocument/2006/relationships/tags" Target="../tags/tag718.xml"/><Relationship Id="rId20" Type="http://schemas.openxmlformats.org/officeDocument/2006/relationships/tags" Target="../tags/tag679.xml"/><Relationship Id="rId41" Type="http://schemas.openxmlformats.org/officeDocument/2006/relationships/tags" Target="../tags/tag700.xml"/><Relationship Id="rId54" Type="http://schemas.openxmlformats.org/officeDocument/2006/relationships/tags" Target="../tags/tag713.xml"/><Relationship Id="rId62" Type="http://schemas.openxmlformats.org/officeDocument/2006/relationships/tags" Target="../tags/tag721.xml"/><Relationship Id="rId1" Type="http://schemas.openxmlformats.org/officeDocument/2006/relationships/tags" Target="../tags/tag660.xml"/><Relationship Id="rId6" Type="http://schemas.openxmlformats.org/officeDocument/2006/relationships/tags" Target="../tags/tag665.xml"/><Relationship Id="rId15" Type="http://schemas.openxmlformats.org/officeDocument/2006/relationships/tags" Target="../tags/tag674.xml"/><Relationship Id="rId23" Type="http://schemas.openxmlformats.org/officeDocument/2006/relationships/tags" Target="../tags/tag682.xml"/><Relationship Id="rId28" Type="http://schemas.openxmlformats.org/officeDocument/2006/relationships/tags" Target="../tags/tag687.xml"/><Relationship Id="rId36" Type="http://schemas.openxmlformats.org/officeDocument/2006/relationships/tags" Target="../tags/tag695.xml"/><Relationship Id="rId49" Type="http://schemas.openxmlformats.org/officeDocument/2006/relationships/tags" Target="../tags/tag708.xml"/><Relationship Id="rId57" Type="http://schemas.openxmlformats.org/officeDocument/2006/relationships/tags" Target="../tags/tag716.xml"/><Relationship Id="rId10" Type="http://schemas.openxmlformats.org/officeDocument/2006/relationships/tags" Target="../tags/tag669.xml"/><Relationship Id="rId31" Type="http://schemas.openxmlformats.org/officeDocument/2006/relationships/tags" Target="../tags/tag690.xml"/><Relationship Id="rId44" Type="http://schemas.openxmlformats.org/officeDocument/2006/relationships/tags" Target="../tags/tag703.xml"/><Relationship Id="rId52" Type="http://schemas.openxmlformats.org/officeDocument/2006/relationships/tags" Target="../tags/tag711.xml"/><Relationship Id="rId60" Type="http://schemas.openxmlformats.org/officeDocument/2006/relationships/tags" Target="../tags/tag719.xml"/><Relationship Id="rId65" Type="http://schemas.openxmlformats.org/officeDocument/2006/relationships/notesSlide" Target="../notesSlides/notesSlide9.xml"/><Relationship Id="rId4" Type="http://schemas.openxmlformats.org/officeDocument/2006/relationships/tags" Target="../tags/tag663.xml"/><Relationship Id="rId9" Type="http://schemas.openxmlformats.org/officeDocument/2006/relationships/tags" Target="../tags/tag668.xml"/><Relationship Id="rId13" Type="http://schemas.openxmlformats.org/officeDocument/2006/relationships/tags" Target="../tags/tag672.xml"/><Relationship Id="rId18" Type="http://schemas.openxmlformats.org/officeDocument/2006/relationships/tags" Target="../tags/tag677.xml"/><Relationship Id="rId39" Type="http://schemas.openxmlformats.org/officeDocument/2006/relationships/tags" Target="../tags/tag698.xml"/></Relationships>
</file>

<file path=ppt/slides/_rels/slide25.xml.rels><?xml version="1.0" encoding="UTF-8" standalone="yes"?>
<Relationships xmlns="http://schemas.openxmlformats.org/package/2006/relationships"><Relationship Id="rId26" Type="http://schemas.openxmlformats.org/officeDocument/2006/relationships/tags" Target="../tags/tag748.xml"/><Relationship Id="rId21" Type="http://schemas.openxmlformats.org/officeDocument/2006/relationships/tags" Target="../tags/tag743.xml"/><Relationship Id="rId42" Type="http://schemas.openxmlformats.org/officeDocument/2006/relationships/tags" Target="../tags/tag764.xml"/><Relationship Id="rId47" Type="http://schemas.openxmlformats.org/officeDocument/2006/relationships/tags" Target="../tags/tag769.xml"/><Relationship Id="rId63" Type="http://schemas.openxmlformats.org/officeDocument/2006/relationships/tags" Target="../tags/tag785.xml"/><Relationship Id="rId68" Type="http://schemas.openxmlformats.org/officeDocument/2006/relationships/tags" Target="../tags/tag790.xml"/><Relationship Id="rId7" Type="http://schemas.openxmlformats.org/officeDocument/2006/relationships/tags" Target="../tags/tag729.xml"/><Relationship Id="rId71" Type="http://schemas.openxmlformats.org/officeDocument/2006/relationships/slideLayout" Target="../slideLayouts/slideLayout2.xml"/><Relationship Id="rId2" Type="http://schemas.openxmlformats.org/officeDocument/2006/relationships/tags" Target="../tags/tag724.xml"/><Relationship Id="rId16" Type="http://schemas.openxmlformats.org/officeDocument/2006/relationships/tags" Target="../tags/tag738.xml"/><Relationship Id="rId29" Type="http://schemas.openxmlformats.org/officeDocument/2006/relationships/tags" Target="../tags/tag751.xml"/><Relationship Id="rId11" Type="http://schemas.openxmlformats.org/officeDocument/2006/relationships/tags" Target="../tags/tag733.xml"/><Relationship Id="rId24" Type="http://schemas.openxmlformats.org/officeDocument/2006/relationships/tags" Target="../tags/tag746.xml"/><Relationship Id="rId32" Type="http://schemas.openxmlformats.org/officeDocument/2006/relationships/tags" Target="../tags/tag754.xml"/><Relationship Id="rId37" Type="http://schemas.openxmlformats.org/officeDocument/2006/relationships/tags" Target="../tags/tag759.xml"/><Relationship Id="rId40" Type="http://schemas.openxmlformats.org/officeDocument/2006/relationships/tags" Target="../tags/tag762.xml"/><Relationship Id="rId45" Type="http://schemas.openxmlformats.org/officeDocument/2006/relationships/tags" Target="../tags/tag767.xml"/><Relationship Id="rId53" Type="http://schemas.openxmlformats.org/officeDocument/2006/relationships/tags" Target="../tags/tag775.xml"/><Relationship Id="rId58" Type="http://schemas.openxmlformats.org/officeDocument/2006/relationships/tags" Target="../tags/tag780.xml"/><Relationship Id="rId66" Type="http://schemas.openxmlformats.org/officeDocument/2006/relationships/tags" Target="../tags/tag788.xml"/><Relationship Id="rId5" Type="http://schemas.openxmlformats.org/officeDocument/2006/relationships/tags" Target="../tags/tag727.xml"/><Relationship Id="rId61" Type="http://schemas.openxmlformats.org/officeDocument/2006/relationships/tags" Target="../tags/tag783.xml"/><Relationship Id="rId19" Type="http://schemas.openxmlformats.org/officeDocument/2006/relationships/tags" Target="../tags/tag741.xml"/><Relationship Id="rId14" Type="http://schemas.openxmlformats.org/officeDocument/2006/relationships/tags" Target="../tags/tag736.xml"/><Relationship Id="rId22" Type="http://schemas.openxmlformats.org/officeDocument/2006/relationships/tags" Target="../tags/tag744.xml"/><Relationship Id="rId27" Type="http://schemas.openxmlformats.org/officeDocument/2006/relationships/tags" Target="../tags/tag749.xml"/><Relationship Id="rId30" Type="http://schemas.openxmlformats.org/officeDocument/2006/relationships/tags" Target="../tags/tag752.xml"/><Relationship Id="rId35" Type="http://schemas.openxmlformats.org/officeDocument/2006/relationships/tags" Target="../tags/tag757.xml"/><Relationship Id="rId43" Type="http://schemas.openxmlformats.org/officeDocument/2006/relationships/tags" Target="../tags/tag765.xml"/><Relationship Id="rId48" Type="http://schemas.openxmlformats.org/officeDocument/2006/relationships/tags" Target="../tags/tag770.xml"/><Relationship Id="rId56" Type="http://schemas.openxmlformats.org/officeDocument/2006/relationships/tags" Target="../tags/tag778.xml"/><Relationship Id="rId64" Type="http://schemas.openxmlformats.org/officeDocument/2006/relationships/tags" Target="../tags/tag786.xml"/><Relationship Id="rId69" Type="http://schemas.openxmlformats.org/officeDocument/2006/relationships/tags" Target="../tags/tag791.xml"/><Relationship Id="rId8" Type="http://schemas.openxmlformats.org/officeDocument/2006/relationships/tags" Target="../tags/tag730.xml"/><Relationship Id="rId51" Type="http://schemas.openxmlformats.org/officeDocument/2006/relationships/tags" Target="../tags/tag773.xml"/><Relationship Id="rId72" Type="http://schemas.openxmlformats.org/officeDocument/2006/relationships/notesSlide" Target="../notesSlides/notesSlide10.xml"/><Relationship Id="rId3" Type="http://schemas.openxmlformats.org/officeDocument/2006/relationships/tags" Target="../tags/tag725.xml"/><Relationship Id="rId12" Type="http://schemas.openxmlformats.org/officeDocument/2006/relationships/tags" Target="../tags/tag734.xml"/><Relationship Id="rId17" Type="http://schemas.openxmlformats.org/officeDocument/2006/relationships/tags" Target="../tags/tag739.xml"/><Relationship Id="rId25" Type="http://schemas.openxmlformats.org/officeDocument/2006/relationships/tags" Target="../tags/tag747.xml"/><Relationship Id="rId33" Type="http://schemas.openxmlformats.org/officeDocument/2006/relationships/tags" Target="../tags/tag755.xml"/><Relationship Id="rId38" Type="http://schemas.openxmlformats.org/officeDocument/2006/relationships/tags" Target="../tags/tag760.xml"/><Relationship Id="rId46" Type="http://schemas.openxmlformats.org/officeDocument/2006/relationships/tags" Target="../tags/tag768.xml"/><Relationship Id="rId59" Type="http://schemas.openxmlformats.org/officeDocument/2006/relationships/tags" Target="../tags/tag781.xml"/><Relationship Id="rId67" Type="http://schemas.openxmlformats.org/officeDocument/2006/relationships/tags" Target="../tags/tag789.xml"/><Relationship Id="rId20" Type="http://schemas.openxmlformats.org/officeDocument/2006/relationships/tags" Target="../tags/tag742.xml"/><Relationship Id="rId41" Type="http://schemas.openxmlformats.org/officeDocument/2006/relationships/tags" Target="../tags/tag763.xml"/><Relationship Id="rId54" Type="http://schemas.openxmlformats.org/officeDocument/2006/relationships/tags" Target="../tags/tag776.xml"/><Relationship Id="rId62" Type="http://schemas.openxmlformats.org/officeDocument/2006/relationships/tags" Target="../tags/tag784.xml"/><Relationship Id="rId70" Type="http://schemas.openxmlformats.org/officeDocument/2006/relationships/tags" Target="../tags/tag792.xml"/><Relationship Id="rId1" Type="http://schemas.openxmlformats.org/officeDocument/2006/relationships/tags" Target="../tags/tag723.xml"/><Relationship Id="rId6" Type="http://schemas.openxmlformats.org/officeDocument/2006/relationships/tags" Target="../tags/tag728.xml"/><Relationship Id="rId15" Type="http://schemas.openxmlformats.org/officeDocument/2006/relationships/tags" Target="../tags/tag737.xml"/><Relationship Id="rId23" Type="http://schemas.openxmlformats.org/officeDocument/2006/relationships/tags" Target="../tags/tag745.xml"/><Relationship Id="rId28" Type="http://schemas.openxmlformats.org/officeDocument/2006/relationships/tags" Target="../tags/tag750.xml"/><Relationship Id="rId36" Type="http://schemas.openxmlformats.org/officeDocument/2006/relationships/tags" Target="../tags/tag758.xml"/><Relationship Id="rId49" Type="http://schemas.openxmlformats.org/officeDocument/2006/relationships/tags" Target="../tags/tag771.xml"/><Relationship Id="rId57" Type="http://schemas.openxmlformats.org/officeDocument/2006/relationships/tags" Target="../tags/tag779.xml"/><Relationship Id="rId10" Type="http://schemas.openxmlformats.org/officeDocument/2006/relationships/tags" Target="../tags/tag732.xml"/><Relationship Id="rId31" Type="http://schemas.openxmlformats.org/officeDocument/2006/relationships/tags" Target="../tags/tag753.xml"/><Relationship Id="rId44" Type="http://schemas.openxmlformats.org/officeDocument/2006/relationships/tags" Target="../tags/tag766.xml"/><Relationship Id="rId52" Type="http://schemas.openxmlformats.org/officeDocument/2006/relationships/tags" Target="../tags/tag774.xml"/><Relationship Id="rId60" Type="http://schemas.openxmlformats.org/officeDocument/2006/relationships/tags" Target="../tags/tag782.xml"/><Relationship Id="rId65" Type="http://schemas.openxmlformats.org/officeDocument/2006/relationships/tags" Target="../tags/tag787.xml"/><Relationship Id="rId4" Type="http://schemas.openxmlformats.org/officeDocument/2006/relationships/tags" Target="../tags/tag726.xml"/><Relationship Id="rId9" Type="http://schemas.openxmlformats.org/officeDocument/2006/relationships/tags" Target="../tags/tag731.xml"/><Relationship Id="rId13" Type="http://schemas.openxmlformats.org/officeDocument/2006/relationships/tags" Target="../tags/tag735.xml"/><Relationship Id="rId18" Type="http://schemas.openxmlformats.org/officeDocument/2006/relationships/tags" Target="../tags/tag740.xml"/><Relationship Id="rId39" Type="http://schemas.openxmlformats.org/officeDocument/2006/relationships/tags" Target="../tags/tag761.xml"/><Relationship Id="rId34" Type="http://schemas.openxmlformats.org/officeDocument/2006/relationships/tags" Target="../tags/tag756.xml"/><Relationship Id="rId50" Type="http://schemas.openxmlformats.org/officeDocument/2006/relationships/tags" Target="../tags/tag772.xml"/><Relationship Id="rId55" Type="http://schemas.openxmlformats.org/officeDocument/2006/relationships/tags" Target="../tags/tag777.xml"/></Relationships>
</file>

<file path=ppt/slides/_rels/slide26.xml.rels><?xml version="1.0" encoding="UTF-8" standalone="yes"?>
<Relationships xmlns="http://schemas.openxmlformats.org/package/2006/relationships"><Relationship Id="rId26" Type="http://schemas.openxmlformats.org/officeDocument/2006/relationships/tags" Target="../tags/tag818.xml"/><Relationship Id="rId21" Type="http://schemas.openxmlformats.org/officeDocument/2006/relationships/tags" Target="../tags/tag813.xml"/><Relationship Id="rId42" Type="http://schemas.openxmlformats.org/officeDocument/2006/relationships/tags" Target="../tags/tag834.xml"/><Relationship Id="rId47" Type="http://schemas.openxmlformats.org/officeDocument/2006/relationships/tags" Target="../tags/tag839.xml"/><Relationship Id="rId63" Type="http://schemas.openxmlformats.org/officeDocument/2006/relationships/tags" Target="../tags/tag855.xml"/><Relationship Id="rId68" Type="http://schemas.openxmlformats.org/officeDocument/2006/relationships/tags" Target="../tags/tag860.xml"/><Relationship Id="rId7" Type="http://schemas.openxmlformats.org/officeDocument/2006/relationships/tags" Target="../tags/tag799.xml"/><Relationship Id="rId2" Type="http://schemas.openxmlformats.org/officeDocument/2006/relationships/tags" Target="../tags/tag794.xml"/><Relationship Id="rId16" Type="http://schemas.openxmlformats.org/officeDocument/2006/relationships/tags" Target="../tags/tag808.xml"/><Relationship Id="rId29" Type="http://schemas.openxmlformats.org/officeDocument/2006/relationships/tags" Target="../tags/tag821.xml"/><Relationship Id="rId11" Type="http://schemas.openxmlformats.org/officeDocument/2006/relationships/tags" Target="../tags/tag803.xml"/><Relationship Id="rId24" Type="http://schemas.openxmlformats.org/officeDocument/2006/relationships/tags" Target="../tags/tag816.xml"/><Relationship Id="rId32" Type="http://schemas.openxmlformats.org/officeDocument/2006/relationships/tags" Target="../tags/tag824.xml"/><Relationship Id="rId37" Type="http://schemas.openxmlformats.org/officeDocument/2006/relationships/tags" Target="../tags/tag829.xml"/><Relationship Id="rId40" Type="http://schemas.openxmlformats.org/officeDocument/2006/relationships/tags" Target="../tags/tag832.xml"/><Relationship Id="rId45" Type="http://schemas.openxmlformats.org/officeDocument/2006/relationships/tags" Target="../tags/tag837.xml"/><Relationship Id="rId53" Type="http://schemas.openxmlformats.org/officeDocument/2006/relationships/tags" Target="../tags/tag845.xml"/><Relationship Id="rId58" Type="http://schemas.openxmlformats.org/officeDocument/2006/relationships/tags" Target="../tags/tag850.xml"/><Relationship Id="rId66" Type="http://schemas.openxmlformats.org/officeDocument/2006/relationships/tags" Target="../tags/tag858.xml"/><Relationship Id="rId5" Type="http://schemas.openxmlformats.org/officeDocument/2006/relationships/tags" Target="../tags/tag797.xml"/><Relationship Id="rId61" Type="http://schemas.openxmlformats.org/officeDocument/2006/relationships/tags" Target="../tags/tag853.xml"/><Relationship Id="rId19" Type="http://schemas.openxmlformats.org/officeDocument/2006/relationships/tags" Target="../tags/tag811.xml"/><Relationship Id="rId14" Type="http://schemas.openxmlformats.org/officeDocument/2006/relationships/tags" Target="../tags/tag806.xml"/><Relationship Id="rId22" Type="http://schemas.openxmlformats.org/officeDocument/2006/relationships/tags" Target="../tags/tag814.xml"/><Relationship Id="rId27" Type="http://schemas.openxmlformats.org/officeDocument/2006/relationships/tags" Target="../tags/tag819.xml"/><Relationship Id="rId30" Type="http://schemas.openxmlformats.org/officeDocument/2006/relationships/tags" Target="../tags/tag822.xml"/><Relationship Id="rId35" Type="http://schemas.openxmlformats.org/officeDocument/2006/relationships/tags" Target="../tags/tag827.xml"/><Relationship Id="rId43" Type="http://schemas.openxmlformats.org/officeDocument/2006/relationships/tags" Target="../tags/tag835.xml"/><Relationship Id="rId48" Type="http://schemas.openxmlformats.org/officeDocument/2006/relationships/tags" Target="../tags/tag840.xml"/><Relationship Id="rId56" Type="http://schemas.openxmlformats.org/officeDocument/2006/relationships/tags" Target="../tags/tag848.xml"/><Relationship Id="rId64" Type="http://schemas.openxmlformats.org/officeDocument/2006/relationships/tags" Target="../tags/tag856.xml"/><Relationship Id="rId69" Type="http://schemas.openxmlformats.org/officeDocument/2006/relationships/slideLayout" Target="../slideLayouts/slideLayout2.xml"/><Relationship Id="rId8" Type="http://schemas.openxmlformats.org/officeDocument/2006/relationships/tags" Target="../tags/tag800.xml"/><Relationship Id="rId51" Type="http://schemas.openxmlformats.org/officeDocument/2006/relationships/tags" Target="../tags/tag843.xml"/><Relationship Id="rId3" Type="http://schemas.openxmlformats.org/officeDocument/2006/relationships/tags" Target="../tags/tag795.xml"/><Relationship Id="rId12" Type="http://schemas.openxmlformats.org/officeDocument/2006/relationships/tags" Target="../tags/tag804.xml"/><Relationship Id="rId17" Type="http://schemas.openxmlformats.org/officeDocument/2006/relationships/tags" Target="../tags/tag809.xml"/><Relationship Id="rId25" Type="http://schemas.openxmlformats.org/officeDocument/2006/relationships/tags" Target="../tags/tag817.xml"/><Relationship Id="rId33" Type="http://schemas.openxmlformats.org/officeDocument/2006/relationships/tags" Target="../tags/tag825.xml"/><Relationship Id="rId38" Type="http://schemas.openxmlformats.org/officeDocument/2006/relationships/tags" Target="../tags/tag830.xml"/><Relationship Id="rId46" Type="http://schemas.openxmlformats.org/officeDocument/2006/relationships/tags" Target="../tags/tag838.xml"/><Relationship Id="rId59" Type="http://schemas.openxmlformats.org/officeDocument/2006/relationships/tags" Target="../tags/tag851.xml"/><Relationship Id="rId67" Type="http://schemas.openxmlformats.org/officeDocument/2006/relationships/tags" Target="../tags/tag859.xml"/><Relationship Id="rId20" Type="http://schemas.openxmlformats.org/officeDocument/2006/relationships/tags" Target="../tags/tag812.xml"/><Relationship Id="rId41" Type="http://schemas.openxmlformats.org/officeDocument/2006/relationships/tags" Target="../tags/tag833.xml"/><Relationship Id="rId54" Type="http://schemas.openxmlformats.org/officeDocument/2006/relationships/tags" Target="../tags/tag846.xml"/><Relationship Id="rId62" Type="http://schemas.openxmlformats.org/officeDocument/2006/relationships/tags" Target="../tags/tag854.xml"/><Relationship Id="rId70" Type="http://schemas.openxmlformats.org/officeDocument/2006/relationships/notesSlide" Target="../notesSlides/notesSlide11.xml"/><Relationship Id="rId1" Type="http://schemas.openxmlformats.org/officeDocument/2006/relationships/tags" Target="../tags/tag793.xml"/><Relationship Id="rId6" Type="http://schemas.openxmlformats.org/officeDocument/2006/relationships/tags" Target="../tags/tag798.xml"/><Relationship Id="rId15" Type="http://schemas.openxmlformats.org/officeDocument/2006/relationships/tags" Target="../tags/tag807.xml"/><Relationship Id="rId23" Type="http://schemas.openxmlformats.org/officeDocument/2006/relationships/tags" Target="../tags/tag815.xml"/><Relationship Id="rId28" Type="http://schemas.openxmlformats.org/officeDocument/2006/relationships/tags" Target="../tags/tag820.xml"/><Relationship Id="rId36" Type="http://schemas.openxmlformats.org/officeDocument/2006/relationships/tags" Target="../tags/tag828.xml"/><Relationship Id="rId49" Type="http://schemas.openxmlformats.org/officeDocument/2006/relationships/tags" Target="../tags/tag841.xml"/><Relationship Id="rId57" Type="http://schemas.openxmlformats.org/officeDocument/2006/relationships/tags" Target="../tags/tag849.xml"/><Relationship Id="rId10" Type="http://schemas.openxmlformats.org/officeDocument/2006/relationships/tags" Target="../tags/tag802.xml"/><Relationship Id="rId31" Type="http://schemas.openxmlformats.org/officeDocument/2006/relationships/tags" Target="../tags/tag823.xml"/><Relationship Id="rId44" Type="http://schemas.openxmlformats.org/officeDocument/2006/relationships/tags" Target="../tags/tag836.xml"/><Relationship Id="rId52" Type="http://schemas.openxmlformats.org/officeDocument/2006/relationships/tags" Target="../tags/tag844.xml"/><Relationship Id="rId60" Type="http://schemas.openxmlformats.org/officeDocument/2006/relationships/tags" Target="../tags/tag852.xml"/><Relationship Id="rId65" Type="http://schemas.openxmlformats.org/officeDocument/2006/relationships/tags" Target="../tags/tag857.xml"/><Relationship Id="rId4" Type="http://schemas.openxmlformats.org/officeDocument/2006/relationships/tags" Target="../tags/tag796.xml"/><Relationship Id="rId9" Type="http://schemas.openxmlformats.org/officeDocument/2006/relationships/tags" Target="../tags/tag801.xml"/><Relationship Id="rId13" Type="http://schemas.openxmlformats.org/officeDocument/2006/relationships/tags" Target="../tags/tag805.xml"/><Relationship Id="rId18" Type="http://schemas.openxmlformats.org/officeDocument/2006/relationships/tags" Target="../tags/tag810.xml"/><Relationship Id="rId39" Type="http://schemas.openxmlformats.org/officeDocument/2006/relationships/tags" Target="../tags/tag831.xml"/><Relationship Id="rId34" Type="http://schemas.openxmlformats.org/officeDocument/2006/relationships/tags" Target="../tags/tag826.xml"/><Relationship Id="rId50" Type="http://schemas.openxmlformats.org/officeDocument/2006/relationships/tags" Target="../tags/tag842.xml"/><Relationship Id="rId55" Type="http://schemas.openxmlformats.org/officeDocument/2006/relationships/tags" Target="../tags/tag84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863.xml"/><Relationship Id="rId2" Type="http://schemas.openxmlformats.org/officeDocument/2006/relationships/tags" Target="../tags/tag862.xml"/><Relationship Id="rId1" Type="http://schemas.openxmlformats.org/officeDocument/2006/relationships/tags" Target="../tags/tag861.xml"/><Relationship Id="rId4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871.xml"/><Relationship Id="rId13" Type="http://schemas.openxmlformats.org/officeDocument/2006/relationships/tags" Target="../tags/tag876.xml"/><Relationship Id="rId3" Type="http://schemas.openxmlformats.org/officeDocument/2006/relationships/tags" Target="../tags/tag866.xml"/><Relationship Id="rId7" Type="http://schemas.openxmlformats.org/officeDocument/2006/relationships/tags" Target="../tags/tag870.xml"/><Relationship Id="rId12" Type="http://schemas.openxmlformats.org/officeDocument/2006/relationships/tags" Target="../tags/tag875.xml"/><Relationship Id="rId2" Type="http://schemas.openxmlformats.org/officeDocument/2006/relationships/tags" Target="../tags/tag865.xml"/><Relationship Id="rId1" Type="http://schemas.openxmlformats.org/officeDocument/2006/relationships/tags" Target="../tags/tag864.xml"/><Relationship Id="rId6" Type="http://schemas.openxmlformats.org/officeDocument/2006/relationships/tags" Target="../tags/tag869.xml"/><Relationship Id="rId11" Type="http://schemas.openxmlformats.org/officeDocument/2006/relationships/tags" Target="../tags/tag874.xml"/><Relationship Id="rId5" Type="http://schemas.openxmlformats.org/officeDocument/2006/relationships/tags" Target="../tags/tag868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873.xml"/><Relationship Id="rId4" Type="http://schemas.openxmlformats.org/officeDocument/2006/relationships/tags" Target="../tags/tag867.xml"/><Relationship Id="rId9" Type="http://schemas.openxmlformats.org/officeDocument/2006/relationships/tags" Target="../tags/tag872.xml"/><Relationship Id="rId14" Type="http://schemas.openxmlformats.org/officeDocument/2006/relationships/tags" Target="../tags/tag87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tags" Target="../tags/tag879.xml"/><Relationship Id="rId7" Type="http://schemas.openxmlformats.org/officeDocument/2006/relationships/oleObject" Target="../embeddings/oleObject5.bin"/><Relationship Id="rId2" Type="http://schemas.openxmlformats.org/officeDocument/2006/relationships/tags" Target="../tags/tag878.xml"/><Relationship Id="rId1" Type="http://schemas.openxmlformats.org/officeDocument/2006/relationships/vmlDrawing" Target="../drawings/vmlDrawing5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81.xml"/><Relationship Id="rId4" Type="http://schemas.openxmlformats.org/officeDocument/2006/relationships/tags" Target="../tags/tag88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26" Type="http://schemas.openxmlformats.org/officeDocument/2006/relationships/tags" Target="../tags/tag907.xml"/><Relationship Id="rId21" Type="http://schemas.openxmlformats.org/officeDocument/2006/relationships/tags" Target="../tags/tag902.xml"/><Relationship Id="rId42" Type="http://schemas.openxmlformats.org/officeDocument/2006/relationships/tags" Target="../tags/tag923.xml"/><Relationship Id="rId47" Type="http://schemas.openxmlformats.org/officeDocument/2006/relationships/tags" Target="../tags/tag928.xml"/><Relationship Id="rId63" Type="http://schemas.openxmlformats.org/officeDocument/2006/relationships/tags" Target="../tags/tag944.xml"/><Relationship Id="rId68" Type="http://schemas.openxmlformats.org/officeDocument/2006/relationships/slideLayout" Target="../slideLayouts/slideLayout2.xml"/><Relationship Id="rId7" Type="http://schemas.openxmlformats.org/officeDocument/2006/relationships/tags" Target="../tags/tag888.xml"/><Relationship Id="rId2" Type="http://schemas.openxmlformats.org/officeDocument/2006/relationships/tags" Target="../tags/tag883.xml"/><Relationship Id="rId16" Type="http://schemas.openxmlformats.org/officeDocument/2006/relationships/tags" Target="../tags/tag897.xml"/><Relationship Id="rId29" Type="http://schemas.openxmlformats.org/officeDocument/2006/relationships/tags" Target="../tags/tag910.xml"/><Relationship Id="rId11" Type="http://schemas.openxmlformats.org/officeDocument/2006/relationships/tags" Target="../tags/tag892.xml"/><Relationship Id="rId24" Type="http://schemas.openxmlformats.org/officeDocument/2006/relationships/tags" Target="../tags/tag905.xml"/><Relationship Id="rId32" Type="http://schemas.openxmlformats.org/officeDocument/2006/relationships/tags" Target="../tags/tag913.xml"/><Relationship Id="rId37" Type="http://schemas.openxmlformats.org/officeDocument/2006/relationships/tags" Target="../tags/tag918.xml"/><Relationship Id="rId40" Type="http://schemas.openxmlformats.org/officeDocument/2006/relationships/tags" Target="../tags/tag921.xml"/><Relationship Id="rId45" Type="http://schemas.openxmlformats.org/officeDocument/2006/relationships/tags" Target="../tags/tag926.xml"/><Relationship Id="rId53" Type="http://schemas.openxmlformats.org/officeDocument/2006/relationships/tags" Target="../tags/tag934.xml"/><Relationship Id="rId58" Type="http://schemas.openxmlformats.org/officeDocument/2006/relationships/tags" Target="../tags/tag939.xml"/><Relationship Id="rId66" Type="http://schemas.openxmlformats.org/officeDocument/2006/relationships/tags" Target="../tags/tag947.xml"/><Relationship Id="rId5" Type="http://schemas.openxmlformats.org/officeDocument/2006/relationships/tags" Target="../tags/tag886.xml"/><Relationship Id="rId61" Type="http://schemas.openxmlformats.org/officeDocument/2006/relationships/tags" Target="../tags/tag942.xml"/><Relationship Id="rId19" Type="http://schemas.openxmlformats.org/officeDocument/2006/relationships/tags" Target="../tags/tag900.xml"/><Relationship Id="rId14" Type="http://schemas.openxmlformats.org/officeDocument/2006/relationships/tags" Target="../tags/tag895.xml"/><Relationship Id="rId22" Type="http://schemas.openxmlformats.org/officeDocument/2006/relationships/tags" Target="../tags/tag903.xml"/><Relationship Id="rId27" Type="http://schemas.openxmlformats.org/officeDocument/2006/relationships/tags" Target="../tags/tag908.xml"/><Relationship Id="rId30" Type="http://schemas.openxmlformats.org/officeDocument/2006/relationships/tags" Target="../tags/tag911.xml"/><Relationship Id="rId35" Type="http://schemas.openxmlformats.org/officeDocument/2006/relationships/tags" Target="../tags/tag916.xml"/><Relationship Id="rId43" Type="http://schemas.openxmlformats.org/officeDocument/2006/relationships/tags" Target="../tags/tag924.xml"/><Relationship Id="rId48" Type="http://schemas.openxmlformats.org/officeDocument/2006/relationships/tags" Target="../tags/tag929.xml"/><Relationship Id="rId56" Type="http://schemas.openxmlformats.org/officeDocument/2006/relationships/tags" Target="../tags/tag937.xml"/><Relationship Id="rId64" Type="http://schemas.openxmlformats.org/officeDocument/2006/relationships/tags" Target="../tags/tag945.xml"/><Relationship Id="rId69" Type="http://schemas.openxmlformats.org/officeDocument/2006/relationships/notesSlide" Target="../notesSlides/notesSlide12.xml"/><Relationship Id="rId8" Type="http://schemas.openxmlformats.org/officeDocument/2006/relationships/tags" Target="../tags/tag889.xml"/><Relationship Id="rId51" Type="http://schemas.openxmlformats.org/officeDocument/2006/relationships/tags" Target="../tags/tag932.xml"/><Relationship Id="rId3" Type="http://schemas.openxmlformats.org/officeDocument/2006/relationships/tags" Target="../tags/tag884.xml"/><Relationship Id="rId12" Type="http://schemas.openxmlformats.org/officeDocument/2006/relationships/tags" Target="../tags/tag893.xml"/><Relationship Id="rId17" Type="http://schemas.openxmlformats.org/officeDocument/2006/relationships/tags" Target="../tags/tag898.xml"/><Relationship Id="rId25" Type="http://schemas.openxmlformats.org/officeDocument/2006/relationships/tags" Target="../tags/tag906.xml"/><Relationship Id="rId33" Type="http://schemas.openxmlformats.org/officeDocument/2006/relationships/tags" Target="../tags/tag914.xml"/><Relationship Id="rId38" Type="http://schemas.openxmlformats.org/officeDocument/2006/relationships/tags" Target="../tags/tag919.xml"/><Relationship Id="rId46" Type="http://schemas.openxmlformats.org/officeDocument/2006/relationships/tags" Target="../tags/tag927.xml"/><Relationship Id="rId59" Type="http://schemas.openxmlformats.org/officeDocument/2006/relationships/tags" Target="../tags/tag940.xml"/><Relationship Id="rId67" Type="http://schemas.openxmlformats.org/officeDocument/2006/relationships/tags" Target="../tags/tag948.xml"/><Relationship Id="rId20" Type="http://schemas.openxmlformats.org/officeDocument/2006/relationships/tags" Target="../tags/tag901.xml"/><Relationship Id="rId41" Type="http://schemas.openxmlformats.org/officeDocument/2006/relationships/tags" Target="../tags/tag922.xml"/><Relationship Id="rId54" Type="http://schemas.openxmlformats.org/officeDocument/2006/relationships/tags" Target="../tags/tag935.xml"/><Relationship Id="rId62" Type="http://schemas.openxmlformats.org/officeDocument/2006/relationships/tags" Target="../tags/tag943.xml"/><Relationship Id="rId1" Type="http://schemas.openxmlformats.org/officeDocument/2006/relationships/tags" Target="../tags/tag882.xml"/><Relationship Id="rId6" Type="http://schemas.openxmlformats.org/officeDocument/2006/relationships/tags" Target="../tags/tag887.xml"/><Relationship Id="rId15" Type="http://schemas.openxmlformats.org/officeDocument/2006/relationships/tags" Target="../tags/tag896.xml"/><Relationship Id="rId23" Type="http://schemas.openxmlformats.org/officeDocument/2006/relationships/tags" Target="../tags/tag904.xml"/><Relationship Id="rId28" Type="http://schemas.openxmlformats.org/officeDocument/2006/relationships/tags" Target="../tags/tag909.xml"/><Relationship Id="rId36" Type="http://schemas.openxmlformats.org/officeDocument/2006/relationships/tags" Target="../tags/tag917.xml"/><Relationship Id="rId49" Type="http://schemas.openxmlformats.org/officeDocument/2006/relationships/tags" Target="../tags/tag930.xml"/><Relationship Id="rId57" Type="http://schemas.openxmlformats.org/officeDocument/2006/relationships/tags" Target="../tags/tag938.xml"/><Relationship Id="rId10" Type="http://schemas.openxmlformats.org/officeDocument/2006/relationships/tags" Target="../tags/tag891.xml"/><Relationship Id="rId31" Type="http://schemas.openxmlformats.org/officeDocument/2006/relationships/tags" Target="../tags/tag912.xml"/><Relationship Id="rId44" Type="http://schemas.openxmlformats.org/officeDocument/2006/relationships/tags" Target="../tags/tag925.xml"/><Relationship Id="rId52" Type="http://schemas.openxmlformats.org/officeDocument/2006/relationships/tags" Target="../tags/tag933.xml"/><Relationship Id="rId60" Type="http://schemas.openxmlformats.org/officeDocument/2006/relationships/tags" Target="../tags/tag941.xml"/><Relationship Id="rId65" Type="http://schemas.openxmlformats.org/officeDocument/2006/relationships/tags" Target="../tags/tag946.xml"/><Relationship Id="rId4" Type="http://schemas.openxmlformats.org/officeDocument/2006/relationships/tags" Target="../tags/tag885.xml"/><Relationship Id="rId9" Type="http://schemas.openxmlformats.org/officeDocument/2006/relationships/tags" Target="../tags/tag890.xml"/><Relationship Id="rId13" Type="http://schemas.openxmlformats.org/officeDocument/2006/relationships/tags" Target="../tags/tag894.xml"/><Relationship Id="rId18" Type="http://schemas.openxmlformats.org/officeDocument/2006/relationships/tags" Target="../tags/tag899.xml"/><Relationship Id="rId39" Type="http://schemas.openxmlformats.org/officeDocument/2006/relationships/tags" Target="../tags/tag920.xml"/><Relationship Id="rId34" Type="http://schemas.openxmlformats.org/officeDocument/2006/relationships/tags" Target="../tags/tag915.xml"/><Relationship Id="rId50" Type="http://schemas.openxmlformats.org/officeDocument/2006/relationships/tags" Target="../tags/tag931.xml"/><Relationship Id="rId55" Type="http://schemas.openxmlformats.org/officeDocument/2006/relationships/tags" Target="../tags/tag936.xml"/></Relationships>
</file>

<file path=ppt/slides/_rels/slide31.xml.rels><?xml version="1.0" encoding="UTF-8" standalone="yes"?>
<Relationships xmlns="http://schemas.openxmlformats.org/package/2006/relationships"><Relationship Id="rId26" Type="http://schemas.openxmlformats.org/officeDocument/2006/relationships/tags" Target="../tags/tag974.xml"/><Relationship Id="rId21" Type="http://schemas.openxmlformats.org/officeDocument/2006/relationships/tags" Target="../tags/tag969.xml"/><Relationship Id="rId42" Type="http://schemas.openxmlformats.org/officeDocument/2006/relationships/tags" Target="../tags/tag990.xml"/><Relationship Id="rId47" Type="http://schemas.openxmlformats.org/officeDocument/2006/relationships/tags" Target="../tags/tag995.xml"/><Relationship Id="rId63" Type="http://schemas.openxmlformats.org/officeDocument/2006/relationships/tags" Target="../tags/tag1011.xml"/><Relationship Id="rId68" Type="http://schemas.openxmlformats.org/officeDocument/2006/relationships/tags" Target="../tags/tag1016.xml"/><Relationship Id="rId16" Type="http://schemas.openxmlformats.org/officeDocument/2006/relationships/tags" Target="../tags/tag964.xml"/><Relationship Id="rId11" Type="http://schemas.openxmlformats.org/officeDocument/2006/relationships/tags" Target="../tags/tag959.xml"/><Relationship Id="rId32" Type="http://schemas.openxmlformats.org/officeDocument/2006/relationships/tags" Target="../tags/tag980.xml"/><Relationship Id="rId37" Type="http://schemas.openxmlformats.org/officeDocument/2006/relationships/tags" Target="../tags/tag985.xml"/><Relationship Id="rId53" Type="http://schemas.openxmlformats.org/officeDocument/2006/relationships/tags" Target="../tags/tag1001.xml"/><Relationship Id="rId58" Type="http://schemas.openxmlformats.org/officeDocument/2006/relationships/tags" Target="../tags/tag1006.xml"/><Relationship Id="rId74" Type="http://schemas.openxmlformats.org/officeDocument/2006/relationships/tags" Target="../tags/tag1022.xml"/><Relationship Id="rId79" Type="http://schemas.openxmlformats.org/officeDocument/2006/relationships/tags" Target="../tags/tag1027.xml"/><Relationship Id="rId5" Type="http://schemas.openxmlformats.org/officeDocument/2006/relationships/tags" Target="../tags/tag953.xml"/><Relationship Id="rId61" Type="http://schemas.openxmlformats.org/officeDocument/2006/relationships/tags" Target="../tags/tag1009.xml"/><Relationship Id="rId19" Type="http://schemas.openxmlformats.org/officeDocument/2006/relationships/tags" Target="../tags/tag967.xml"/><Relationship Id="rId14" Type="http://schemas.openxmlformats.org/officeDocument/2006/relationships/tags" Target="../tags/tag962.xml"/><Relationship Id="rId22" Type="http://schemas.openxmlformats.org/officeDocument/2006/relationships/tags" Target="../tags/tag970.xml"/><Relationship Id="rId27" Type="http://schemas.openxmlformats.org/officeDocument/2006/relationships/tags" Target="../tags/tag975.xml"/><Relationship Id="rId30" Type="http://schemas.openxmlformats.org/officeDocument/2006/relationships/tags" Target="../tags/tag978.xml"/><Relationship Id="rId35" Type="http://schemas.openxmlformats.org/officeDocument/2006/relationships/tags" Target="../tags/tag983.xml"/><Relationship Id="rId43" Type="http://schemas.openxmlformats.org/officeDocument/2006/relationships/tags" Target="../tags/tag991.xml"/><Relationship Id="rId48" Type="http://schemas.openxmlformats.org/officeDocument/2006/relationships/tags" Target="../tags/tag996.xml"/><Relationship Id="rId56" Type="http://schemas.openxmlformats.org/officeDocument/2006/relationships/tags" Target="../tags/tag1004.xml"/><Relationship Id="rId64" Type="http://schemas.openxmlformats.org/officeDocument/2006/relationships/tags" Target="../tags/tag1012.xml"/><Relationship Id="rId69" Type="http://schemas.openxmlformats.org/officeDocument/2006/relationships/tags" Target="../tags/tag1017.xml"/><Relationship Id="rId77" Type="http://schemas.openxmlformats.org/officeDocument/2006/relationships/tags" Target="../tags/tag1025.xml"/><Relationship Id="rId8" Type="http://schemas.openxmlformats.org/officeDocument/2006/relationships/tags" Target="../tags/tag956.xml"/><Relationship Id="rId51" Type="http://schemas.openxmlformats.org/officeDocument/2006/relationships/tags" Target="../tags/tag999.xml"/><Relationship Id="rId72" Type="http://schemas.openxmlformats.org/officeDocument/2006/relationships/tags" Target="../tags/tag1020.xml"/><Relationship Id="rId80" Type="http://schemas.openxmlformats.org/officeDocument/2006/relationships/slideLayout" Target="../slideLayouts/slideLayout2.xml"/><Relationship Id="rId3" Type="http://schemas.openxmlformats.org/officeDocument/2006/relationships/tags" Target="../tags/tag951.xml"/><Relationship Id="rId12" Type="http://schemas.openxmlformats.org/officeDocument/2006/relationships/tags" Target="../tags/tag960.xml"/><Relationship Id="rId17" Type="http://schemas.openxmlformats.org/officeDocument/2006/relationships/tags" Target="../tags/tag965.xml"/><Relationship Id="rId25" Type="http://schemas.openxmlformats.org/officeDocument/2006/relationships/tags" Target="../tags/tag973.xml"/><Relationship Id="rId33" Type="http://schemas.openxmlformats.org/officeDocument/2006/relationships/tags" Target="../tags/tag981.xml"/><Relationship Id="rId38" Type="http://schemas.openxmlformats.org/officeDocument/2006/relationships/tags" Target="../tags/tag986.xml"/><Relationship Id="rId46" Type="http://schemas.openxmlformats.org/officeDocument/2006/relationships/tags" Target="../tags/tag994.xml"/><Relationship Id="rId59" Type="http://schemas.openxmlformats.org/officeDocument/2006/relationships/tags" Target="../tags/tag1007.xml"/><Relationship Id="rId67" Type="http://schemas.openxmlformats.org/officeDocument/2006/relationships/tags" Target="../tags/tag1015.xml"/><Relationship Id="rId20" Type="http://schemas.openxmlformats.org/officeDocument/2006/relationships/tags" Target="../tags/tag968.xml"/><Relationship Id="rId41" Type="http://schemas.openxmlformats.org/officeDocument/2006/relationships/tags" Target="../tags/tag989.xml"/><Relationship Id="rId54" Type="http://schemas.openxmlformats.org/officeDocument/2006/relationships/tags" Target="../tags/tag1002.xml"/><Relationship Id="rId62" Type="http://schemas.openxmlformats.org/officeDocument/2006/relationships/tags" Target="../tags/tag1010.xml"/><Relationship Id="rId70" Type="http://schemas.openxmlformats.org/officeDocument/2006/relationships/tags" Target="../tags/tag1018.xml"/><Relationship Id="rId75" Type="http://schemas.openxmlformats.org/officeDocument/2006/relationships/tags" Target="../tags/tag1023.xml"/><Relationship Id="rId1" Type="http://schemas.openxmlformats.org/officeDocument/2006/relationships/tags" Target="../tags/tag949.xml"/><Relationship Id="rId6" Type="http://schemas.openxmlformats.org/officeDocument/2006/relationships/tags" Target="../tags/tag954.xml"/><Relationship Id="rId15" Type="http://schemas.openxmlformats.org/officeDocument/2006/relationships/tags" Target="../tags/tag963.xml"/><Relationship Id="rId23" Type="http://schemas.openxmlformats.org/officeDocument/2006/relationships/tags" Target="../tags/tag971.xml"/><Relationship Id="rId28" Type="http://schemas.openxmlformats.org/officeDocument/2006/relationships/tags" Target="../tags/tag976.xml"/><Relationship Id="rId36" Type="http://schemas.openxmlformats.org/officeDocument/2006/relationships/tags" Target="../tags/tag984.xml"/><Relationship Id="rId49" Type="http://schemas.openxmlformats.org/officeDocument/2006/relationships/tags" Target="../tags/tag997.xml"/><Relationship Id="rId57" Type="http://schemas.openxmlformats.org/officeDocument/2006/relationships/tags" Target="../tags/tag1005.xml"/><Relationship Id="rId10" Type="http://schemas.openxmlformats.org/officeDocument/2006/relationships/tags" Target="../tags/tag958.xml"/><Relationship Id="rId31" Type="http://schemas.openxmlformats.org/officeDocument/2006/relationships/tags" Target="../tags/tag979.xml"/><Relationship Id="rId44" Type="http://schemas.openxmlformats.org/officeDocument/2006/relationships/tags" Target="../tags/tag992.xml"/><Relationship Id="rId52" Type="http://schemas.openxmlformats.org/officeDocument/2006/relationships/tags" Target="../tags/tag1000.xml"/><Relationship Id="rId60" Type="http://schemas.openxmlformats.org/officeDocument/2006/relationships/tags" Target="../tags/tag1008.xml"/><Relationship Id="rId65" Type="http://schemas.openxmlformats.org/officeDocument/2006/relationships/tags" Target="../tags/tag1013.xml"/><Relationship Id="rId73" Type="http://schemas.openxmlformats.org/officeDocument/2006/relationships/tags" Target="../tags/tag1021.xml"/><Relationship Id="rId78" Type="http://schemas.openxmlformats.org/officeDocument/2006/relationships/tags" Target="../tags/tag1026.xml"/><Relationship Id="rId81" Type="http://schemas.openxmlformats.org/officeDocument/2006/relationships/notesSlide" Target="../notesSlides/notesSlide13.xml"/><Relationship Id="rId4" Type="http://schemas.openxmlformats.org/officeDocument/2006/relationships/tags" Target="../tags/tag952.xml"/><Relationship Id="rId9" Type="http://schemas.openxmlformats.org/officeDocument/2006/relationships/tags" Target="../tags/tag957.xml"/><Relationship Id="rId13" Type="http://schemas.openxmlformats.org/officeDocument/2006/relationships/tags" Target="../tags/tag961.xml"/><Relationship Id="rId18" Type="http://schemas.openxmlformats.org/officeDocument/2006/relationships/tags" Target="../tags/tag966.xml"/><Relationship Id="rId39" Type="http://schemas.openxmlformats.org/officeDocument/2006/relationships/tags" Target="../tags/tag987.xml"/><Relationship Id="rId34" Type="http://schemas.openxmlformats.org/officeDocument/2006/relationships/tags" Target="../tags/tag982.xml"/><Relationship Id="rId50" Type="http://schemas.openxmlformats.org/officeDocument/2006/relationships/tags" Target="../tags/tag998.xml"/><Relationship Id="rId55" Type="http://schemas.openxmlformats.org/officeDocument/2006/relationships/tags" Target="../tags/tag1003.xml"/><Relationship Id="rId76" Type="http://schemas.openxmlformats.org/officeDocument/2006/relationships/tags" Target="../tags/tag1024.xml"/><Relationship Id="rId7" Type="http://schemas.openxmlformats.org/officeDocument/2006/relationships/tags" Target="../tags/tag955.xml"/><Relationship Id="rId71" Type="http://schemas.openxmlformats.org/officeDocument/2006/relationships/tags" Target="../tags/tag1019.xml"/><Relationship Id="rId2" Type="http://schemas.openxmlformats.org/officeDocument/2006/relationships/tags" Target="../tags/tag950.xml"/><Relationship Id="rId29" Type="http://schemas.openxmlformats.org/officeDocument/2006/relationships/tags" Target="../tags/tag977.xml"/><Relationship Id="rId24" Type="http://schemas.openxmlformats.org/officeDocument/2006/relationships/tags" Target="../tags/tag972.xml"/><Relationship Id="rId40" Type="http://schemas.openxmlformats.org/officeDocument/2006/relationships/tags" Target="../tags/tag988.xml"/><Relationship Id="rId45" Type="http://schemas.openxmlformats.org/officeDocument/2006/relationships/tags" Target="../tags/tag993.xml"/><Relationship Id="rId66" Type="http://schemas.openxmlformats.org/officeDocument/2006/relationships/tags" Target="../tags/tag10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image" Target="../media/image1.wmf"/><Relationship Id="rId2" Type="http://schemas.openxmlformats.org/officeDocument/2006/relationships/tags" Target="../tags/tag10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1.wmf"/><Relationship Id="rId2" Type="http://schemas.openxmlformats.org/officeDocument/2006/relationships/tags" Target="../tags/tag1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1.wmf"/><Relationship Id="rId2" Type="http://schemas.openxmlformats.org/officeDocument/2006/relationships/tags" Target="../tags/tag1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tags" Target="../tags/tag20.xml"/><Relationship Id="rId7" Type="http://schemas.openxmlformats.org/officeDocument/2006/relationships/oleObject" Target="../embeddings/oleObject4.bin"/><Relationship Id="rId2" Type="http://schemas.openxmlformats.org/officeDocument/2006/relationships/tags" Target="../tags/tag19.xml"/><Relationship Id="rId1" Type="http://schemas.openxmlformats.org/officeDocument/2006/relationships/vmlDrawing" Target="../drawings/vmlDrawing4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F85AE7-77FE-1F46-A764-80AE8FEF1D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sz="4800"/>
              <a:t>Unit 4:Longest Common Subsequence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1CCA6-5858-F347-B8F2-E5EC6117B1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IN"/>
              <a:t>Dynamic Programming</a:t>
            </a: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D538B26-53DE-4CFB-A489-65CB3A651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7809C42-A443-436D-AB7B-4DFC4DFC8CFA}" type="slidenum">
              <a:rPr lang="en-US" altLang="en-US" sz="1400">
                <a:latin typeface="Arial" panose="020B0604020202020204" pitchFamily="34" charset="0"/>
              </a:rPr>
              <a:pPr/>
              <a:t>1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>
            <a:extLst>
              <a:ext uri="{FF2B5EF4-FFF2-40B4-BE49-F238E27FC236}">
                <a16:creationId xmlns:a16="http://schemas.microsoft.com/office/drawing/2014/main" id="{E1F06CBF-673A-4FB9-8F02-260560196828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914400" y="0"/>
            <a:ext cx="7924800" cy="1143000"/>
          </a:xfrm>
        </p:spPr>
        <p:txBody>
          <a:bodyPr/>
          <a:lstStyle/>
          <a:p>
            <a:pPr algn="ctr"/>
            <a:r>
              <a:rPr lang="en-US" altLang="en-US">
                <a:ea typeface="ＭＳ Ｐゴシック" panose="020B0600070205080204" pitchFamily="34" charset="-128"/>
              </a:rPr>
              <a:t>LCS Length Algorithm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D0DB0520-357A-4F92-9AD8-7A1790EC74D0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90600" y="990600"/>
            <a:ext cx="8153400" cy="5867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3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LCS-Length(X, Y)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3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1. m = length(X)  </a:t>
            </a:r>
            <a:r>
              <a:rPr lang="en-US" altLang="en-US" sz="3000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// get the # of symbols in X</a:t>
            </a:r>
            <a:endParaRPr lang="en-US" altLang="en-US" sz="300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3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2. n  = length(Y) </a:t>
            </a:r>
            <a:r>
              <a:rPr lang="en-US" altLang="en-US" sz="3000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// get the # of symbols in Y</a:t>
            </a:r>
            <a:endParaRPr lang="en-US" altLang="en-US" sz="300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3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3. for i = 1 to m 	c[i,0] = 0 	</a:t>
            </a:r>
            <a:r>
              <a:rPr lang="en-US" altLang="en-US" sz="3000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// special case: Y</a:t>
            </a:r>
            <a:r>
              <a:rPr lang="en-US" altLang="en-US" sz="3000" baseline="-25000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0</a:t>
            </a:r>
            <a:endParaRPr lang="en-US" altLang="en-US" sz="300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3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4. for j = 1 to n  	c[0,j] = 0 	</a:t>
            </a:r>
            <a:r>
              <a:rPr lang="en-US" altLang="en-US" sz="3000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// special case: X</a:t>
            </a:r>
            <a:r>
              <a:rPr lang="en-US" altLang="en-US" sz="3000" baseline="-25000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0</a:t>
            </a:r>
            <a:endParaRPr lang="en-US" altLang="en-US" sz="300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3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5. for i = 1 to m 			</a:t>
            </a:r>
            <a:r>
              <a:rPr lang="en-US" altLang="en-US" sz="3000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// for all X</a:t>
            </a:r>
            <a:r>
              <a:rPr lang="en-US" altLang="en-US" sz="3000" baseline="-25000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i</a:t>
            </a:r>
            <a:r>
              <a:rPr lang="en-US" altLang="en-US" sz="3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3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6. 	for j = 1 to n  			</a:t>
            </a:r>
            <a:r>
              <a:rPr lang="en-US" altLang="en-US" sz="3000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// for all Y</a:t>
            </a:r>
            <a:r>
              <a:rPr lang="en-US" altLang="en-US" sz="3000" baseline="-25000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j</a:t>
            </a:r>
            <a:endParaRPr lang="en-US" altLang="en-US" sz="300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3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7. 		if ( X</a:t>
            </a:r>
            <a:r>
              <a:rPr lang="en-US" altLang="en-US" sz="30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</a:t>
            </a:r>
            <a:r>
              <a:rPr lang="en-US" altLang="en-US" sz="3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== Y</a:t>
            </a:r>
            <a:r>
              <a:rPr lang="en-US" altLang="en-US" sz="30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j</a:t>
            </a:r>
            <a:r>
              <a:rPr lang="en-US" altLang="en-US" sz="3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)		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3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8. 			c[i,j] = c[i-1,j-1] + 1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3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9. 		else c[i,j] = max( c[i-1,j], c[i,j-1] 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3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10. return c[m,n]   </a:t>
            </a:r>
            <a:r>
              <a:rPr lang="en-US" altLang="en-US" sz="3000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// return LCS length for X and Y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F89D66F-6226-4D70-81DD-A496038DD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606F579-8DA9-453D-946A-216E1DF183C5}" type="slidenum">
              <a:rPr lang="en-US" altLang="en-US" sz="1400">
                <a:latin typeface="Arial" panose="020B0604020202020204" pitchFamily="34" charset="0"/>
              </a:rPr>
              <a:pPr/>
              <a:t>10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>
            <a:extLst>
              <a:ext uri="{FF2B5EF4-FFF2-40B4-BE49-F238E27FC236}">
                <a16:creationId xmlns:a16="http://schemas.microsoft.com/office/drawing/2014/main" id="{F638ECB3-7722-4692-9197-FCADECC6A1A6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914400" y="0"/>
            <a:ext cx="7924800" cy="1143000"/>
          </a:xfrm>
        </p:spPr>
        <p:txBody>
          <a:bodyPr/>
          <a:lstStyle/>
          <a:p>
            <a:pPr algn="ctr"/>
            <a:r>
              <a:rPr lang="en-US" altLang="en-US">
                <a:ea typeface="ＭＳ Ｐゴシック" panose="020B0600070205080204" pitchFamily="34" charset="-128"/>
              </a:rPr>
              <a:t>LCS Example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46E250E0-570F-4818-B891-718F99DF9E25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90600" y="990600"/>
            <a:ext cx="8153400" cy="2590800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We’ll see how LCS algorithm works on the following example:</a:t>
            </a:r>
          </a:p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X = ABCB</a:t>
            </a:r>
          </a:p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Y = BDCAB</a:t>
            </a:r>
          </a:p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ACE90D5-A096-4D74-A847-44DEECF88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E555D45-D487-4051-95EC-1FB6ABE6020C}" type="slidenum">
              <a:rPr lang="en-US" altLang="en-US" sz="1400">
                <a:latin typeface="Arial" panose="020B0604020202020204" pitchFamily="34" charset="0"/>
              </a:rPr>
              <a:pPr/>
              <a:t>11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10B9B057-585C-4D97-AFF9-65180038C1D0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295400" y="5146675"/>
            <a:ext cx="73152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/>
              <a:t>LCS(X, Y) = BCB</a:t>
            </a:r>
          </a:p>
          <a:p>
            <a:r>
              <a:rPr lang="en-US" altLang="en-US" sz="3200"/>
              <a:t>X = A </a:t>
            </a:r>
            <a:r>
              <a:rPr lang="en-US" altLang="en-US" sz="3200" b="1"/>
              <a:t>B</a:t>
            </a:r>
            <a:r>
              <a:rPr lang="en-US" altLang="en-US" sz="3200"/>
              <a:t>     </a:t>
            </a:r>
            <a:r>
              <a:rPr lang="en-US" altLang="en-US" sz="3200" b="1"/>
              <a:t>C</a:t>
            </a:r>
            <a:r>
              <a:rPr lang="en-US" altLang="en-US" sz="3200"/>
              <a:t>     </a:t>
            </a:r>
            <a:r>
              <a:rPr lang="en-US" altLang="en-US" sz="3200" b="1"/>
              <a:t>B</a:t>
            </a:r>
            <a:endParaRPr lang="en-US" altLang="en-US" sz="3200"/>
          </a:p>
          <a:p>
            <a:r>
              <a:rPr lang="en-US" altLang="en-US" sz="3200"/>
              <a:t>Y =     </a:t>
            </a:r>
            <a:r>
              <a:rPr lang="en-US" altLang="en-US" sz="3200" b="1"/>
              <a:t>B</a:t>
            </a:r>
            <a:r>
              <a:rPr lang="en-US" altLang="en-US" sz="3200"/>
              <a:t> D </a:t>
            </a:r>
            <a:r>
              <a:rPr lang="en-US" altLang="en-US" sz="3200" b="1"/>
              <a:t>C</a:t>
            </a:r>
            <a:r>
              <a:rPr lang="en-US" altLang="en-US" sz="3200"/>
              <a:t> A </a:t>
            </a:r>
            <a:r>
              <a:rPr lang="en-US" altLang="en-US" sz="3200" b="1"/>
              <a:t>B</a:t>
            </a:r>
            <a:endParaRPr lang="en-US" altLang="en-US" b="1"/>
          </a:p>
        </p:txBody>
      </p:sp>
      <p:sp>
        <p:nvSpPr>
          <p:cNvPr id="15365" name="Text Box 5">
            <a:extLst>
              <a:ext uri="{FF2B5EF4-FFF2-40B4-BE49-F238E27FC236}">
                <a16:creationId xmlns:a16="http://schemas.microsoft.com/office/drawing/2014/main" id="{64C0DECC-518A-4DB2-AF5D-0AEACAE796A0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203325" y="3676650"/>
            <a:ext cx="76358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>
                <a:solidFill>
                  <a:srgbClr val="333399"/>
                </a:solidFill>
              </a:rPr>
              <a:t>What is the Longest Common Subsequence </a:t>
            </a:r>
          </a:p>
          <a:p>
            <a:r>
              <a:rPr lang="en-US" altLang="en-US" sz="3200">
                <a:solidFill>
                  <a:srgbClr val="333399"/>
                </a:solidFill>
              </a:rPr>
              <a:t>of X and Y?</a:t>
            </a:r>
            <a:endParaRPr lang="en-US" altLang="en-US">
              <a:solidFill>
                <a:srgbClr val="33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utoUpdateAnimBg="0"/>
      <p:bldP spid="15365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>
            <a:extLst>
              <a:ext uri="{FF2B5EF4-FFF2-40B4-BE49-F238E27FC236}">
                <a16:creationId xmlns:a16="http://schemas.microsoft.com/office/drawing/2014/main" id="{A1AD760B-1535-47B6-8F67-BE2E67DB4C0D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 altLang="en-US">
                <a:ea typeface="ＭＳ Ｐゴシック" panose="020B0600070205080204" pitchFamily="34" charset="-128"/>
              </a:rPr>
              <a:t>LCS Example (0)</a:t>
            </a:r>
          </a:p>
        </p:txBody>
      </p: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B0BC1BCD-C9F0-469F-A2D3-2A6383F99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620999F-87A8-453D-B3FC-0AED09651FBF}" type="slidenum">
              <a:rPr lang="en-US" altLang="en-US" sz="1400">
                <a:latin typeface="Arial" panose="020B0604020202020204" pitchFamily="34" charset="0"/>
              </a:rPr>
              <a:pPr/>
              <a:t>12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40964" name="Line 3">
            <a:extLst>
              <a:ext uri="{FF2B5EF4-FFF2-40B4-BE49-F238E27FC236}">
                <a16:creationId xmlns:a16="http://schemas.microsoft.com/office/drawing/2014/main" id="{3EDC5FAA-61D2-48DB-8B67-ADC9B8427932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5" name="Line 4">
            <a:extLst>
              <a:ext uri="{FF2B5EF4-FFF2-40B4-BE49-F238E27FC236}">
                <a16:creationId xmlns:a16="http://schemas.microsoft.com/office/drawing/2014/main" id="{776AE46F-2777-4417-AB9F-05E92A63379A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Line 5">
            <a:extLst>
              <a:ext uri="{FF2B5EF4-FFF2-40B4-BE49-F238E27FC236}">
                <a16:creationId xmlns:a16="http://schemas.microsoft.com/office/drawing/2014/main" id="{B8D8A1C0-9CD1-48E0-B23E-BE0E79B86574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Line 6">
            <a:extLst>
              <a:ext uri="{FF2B5EF4-FFF2-40B4-BE49-F238E27FC236}">
                <a16:creationId xmlns:a16="http://schemas.microsoft.com/office/drawing/2014/main" id="{B0557174-21D7-41EF-B684-B86EA9F577C4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8" name="Line 7">
            <a:extLst>
              <a:ext uri="{FF2B5EF4-FFF2-40B4-BE49-F238E27FC236}">
                <a16:creationId xmlns:a16="http://schemas.microsoft.com/office/drawing/2014/main" id="{AB79AE81-8725-4983-976E-225F6C53AFBA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Line 8">
            <a:extLst>
              <a:ext uri="{FF2B5EF4-FFF2-40B4-BE49-F238E27FC236}">
                <a16:creationId xmlns:a16="http://schemas.microsoft.com/office/drawing/2014/main" id="{1EF9A82D-C6C6-4A00-877A-F4F0FDCB5E3C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0" name="Line 9">
            <a:extLst>
              <a:ext uri="{FF2B5EF4-FFF2-40B4-BE49-F238E27FC236}">
                <a16:creationId xmlns:a16="http://schemas.microsoft.com/office/drawing/2014/main" id="{B9DA409A-CFEE-44B3-B58E-CAD198D185CC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1" name="Line 10">
            <a:extLst>
              <a:ext uri="{FF2B5EF4-FFF2-40B4-BE49-F238E27FC236}">
                <a16:creationId xmlns:a16="http://schemas.microsoft.com/office/drawing/2014/main" id="{4BE52797-5ACE-44A8-8EE0-7460F7615EBA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Line 11">
            <a:extLst>
              <a:ext uri="{FF2B5EF4-FFF2-40B4-BE49-F238E27FC236}">
                <a16:creationId xmlns:a16="http://schemas.microsoft.com/office/drawing/2014/main" id="{54837F34-AB67-4E74-AE32-8F5B8D40F535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3" name="Line 12">
            <a:extLst>
              <a:ext uri="{FF2B5EF4-FFF2-40B4-BE49-F238E27FC236}">
                <a16:creationId xmlns:a16="http://schemas.microsoft.com/office/drawing/2014/main" id="{4C87AD41-153C-4386-9FF1-7D4A8BA4268C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Line 13">
            <a:extLst>
              <a:ext uri="{FF2B5EF4-FFF2-40B4-BE49-F238E27FC236}">
                <a16:creationId xmlns:a16="http://schemas.microsoft.com/office/drawing/2014/main" id="{2B14DE5F-19CE-473E-B44D-EB532BB6CCAD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5" name="Line 14">
            <a:extLst>
              <a:ext uri="{FF2B5EF4-FFF2-40B4-BE49-F238E27FC236}">
                <a16:creationId xmlns:a16="http://schemas.microsoft.com/office/drawing/2014/main" id="{0BA0162C-5816-4676-9D44-75941EB436CB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6" name="Line 15">
            <a:extLst>
              <a:ext uri="{FF2B5EF4-FFF2-40B4-BE49-F238E27FC236}">
                <a16:creationId xmlns:a16="http://schemas.microsoft.com/office/drawing/2014/main" id="{CB6B1F7D-A4FE-4872-A6BF-C0698388C674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7" name="Text Box 16">
            <a:extLst>
              <a:ext uri="{FF2B5EF4-FFF2-40B4-BE49-F238E27FC236}">
                <a16:creationId xmlns:a16="http://schemas.microsoft.com/office/drawing/2014/main" id="{72A20255-38F0-4350-BFC5-DA0EA20F2CD8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j       0        1          2         3        4         5 </a:t>
            </a:r>
          </a:p>
        </p:txBody>
      </p:sp>
      <p:sp>
        <p:nvSpPr>
          <p:cNvPr id="40978" name="Text Box 17">
            <a:extLst>
              <a:ext uri="{FF2B5EF4-FFF2-40B4-BE49-F238E27FC236}">
                <a16:creationId xmlns:a16="http://schemas.microsoft.com/office/drawing/2014/main" id="{0402B57E-3C04-4B2D-8768-C089A0552CAF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40979" name="Text Box 18">
            <a:extLst>
              <a:ext uri="{FF2B5EF4-FFF2-40B4-BE49-F238E27FC236}">
                <a16:creationId xmlns:a16="http://schemas.microsoft.com/office/drawing/2014/main" id="{8DA99430-940E-4EC1-8E3B-745854CADB81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40980" name="Text Box 19">
            <a:extLst>
              <a:ext uri="{FF2B5EF4-FFF2-40B4-BE49-F238E27FC236}">
                <a16:creationId xmlns:a16="http://schemas.microsoft.com/office/drawing/2014/main" id="{7F5083E0-CBB8-476E-ADDB-C239F1FBC101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40981" name="Text Box 20">
            <a:extLst>
              <a:ext uri="{FF2B5EF4-FFF2-40B4-BE49-F238E27FC236}">
                <a16:creationId xmlns:a16="http://schemas.microsoft.com/office/drawing/2014/main" id="{0619C322-C942-4424-BF52-D316AEC78EF1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40982" name="Text Box 21">
            <a:extLst>
              <a:ext uri="{FF2B5EF4-FFF2-40B4-BE49-F238E27FC236}">
                <a16:creationId xmlns:a16="http://schemas.microsoft.com/office/drawing/2014/main" id="{D22A611B-1B35-44DC-90D5-CBB88440BF9D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40983" name="Text Box 22">
            <a:extLst>
              <a:ext uri="{FF2B5EF4-FFF2-40B4-BE49-F238E27FC236}">
                <a16:creationId xmlns:a16="http://schemas.microsoft.com/office/drawing/2014/main" id="{29D03307-33D2-4B20-BCE1-DDFEEF44D82A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40984" name="Text Box 23">
            <a:extLst>
              <a:ext uri="{FF2B5EF4-FFF2-40B4-BE49-F238E27FC236}">
                <a16:creationId xmlns:a16="http://schemas.microsoft.com/office/drawing/2014/main" id="{C3BB0EB0-90B3-49BB-BC4E-C62F7780D387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Xi</a:t>
            </a:r>
          </a:p>
        </p:txBody>
      </p:sp>
      <p:sp>
        <p:nvSpPr>
          <p:cNvPr id="40985" name="Text Box 24">
            <a:extLst>
              <a:ext uri="{FF2B5EF4-FFF2-40B4-BE49-F238E27FC236}">
                <a16:creationId xmlns:a16="http://schemas.microsoft.com/office/drawing/2014/main" id="{4877D8BF-B122-438C-A15D-D2F92F30E0EC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40986" name="Text Box 25">
            <a:extLst>
              <a:ext uri="{FF2B5EF4-FFF2-40B4-BE49-F238E27FC236}">
                <a16:creationId xmlns:a16="http://schemas.microsoft.com/office/drawing/2014/main" id="{5C714886-CBC3-47E2-9F09-7219A503BA10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40987" name="Text Box 26">
            <a:extLst>
              <a:ext uri="{FF2B5EF4-FFF2-40B4-BE49-F238E27FC236}">
                <a16:creationId xmlns:a16="http://schemas.microsoft.com/office/drawing/2014/main" id="{DFF2D414-79A9-499A-8BC4-B33E218E581B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40988" name="Text Box 27">
            <a:extLst>
              <a:ext uri="{FF2B5EF4-FFF2-40B4-BE49-F238E27FC236}">
                <a16:creationId xmlns:a16="http://schemas.microsoft.com/office/drawing/2014/main" id="{3171A9BA-7BCA-4F3E-ACB4-FF9F293E75BA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40989" name="Text Box 28">
            <a:extLst>
              <a:ext uri="{FF2B5EF4-FFF2-40B4-BE49-F238E27FC236}">
                <a16:creationId xmlns:a16="http://schemas.microsoft.com/office/drawing/2014/main" id="{86264C74-EB72-4FEF-88EA-9734AB8DC55E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Yj</a:t>
            </a:r>
          </a:p>
        </p:txBody>
      </p:sp>
      <p:sp>
        <p:nvSpPr>
          <p:cNvPr id="40990" name="Text Box 29">
            <a:extLst>
              <a:ext uri="{FF2B5EF4-FFF2-40B4-BE49-F238E27FC236}">
                <a16:creationId xmlns:a16="http://schemas.microsoft.com/office/drawing/2014/main" id="{FA496F16-3DC5-4676-9CBA-CC305122AEFE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40991" name="Text Box 30">
            <a:extLst>
              <a:ext uri="{FF2B5EF4-FFF2-40B4-BE49-F238E27FC236}">
                <a16:creationId xmlns:a16="http://schemas.microsoft.com/office/drawing/2014/main" id="{C1D556CD-EA63-4D33-BCA5-39992EF7AC4F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40992" name="Text Box 31">
            <a:extLst>
              <a:ext uri="{FF2B5EF4-FFF2-40B4-BE49-F238E27FC236}">
                <a16:creationId xmlns:a16="http://schemas.microsoft.com/office/drawing/2014/main" id="{B58A0C6F-B15E-4BF6-853F-7EB42414AF94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40993" name="Text Box 32">
            <a:extLst>
              <a:ext uri="{FF2B5EF4-FFF2-40B4-BE49-F238E27FC236}">
                <a16:creationId xmlns:a16="http://schemas.microsoft.com/office/drawing/2014/main" id="{21ACBD4D-4BC3-41DA-B05B-DB1276847523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40994" name="Text Box 33">
            <a:extLst>
              <a:ext uri="{FF2B5EF4-FFF2-40B4-BE49-F238E27FC236}">
                <a16:creationId xmlns:a16="http://schemas.microsoft.com/office/drawing/2014/main" id="{E5FFD776-D387-43CA-8878-B2394809CC1E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40995" name="Text Box 44">
            <a:extLst>
              <a:ext uri="{FF2B5EF4-FFF2-40B4-BE49-F238E27FC236}">
                <a16:creationId xmlns:a16="http://schemas.microsoft.com/office/drawing/2014/main" id="{8C702A64-5677-4930-884A-19EA44602900}"/>
              </a:ext>
            </a:extLst>
          </p:cNvPr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1371600" y="5059363"/>
            <a:ext cx="3841750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800"/>
              <a:t>X = ABCB;   m = |X| = 4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Y = BDCAB; n = |Y| = 5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Allocate array c[5,4]	</a:t>
            </a:r>
            <a:endParaRPr lang="en-US" altLang="en-US" sz="2800" baseline="-25000">
              <a:solidFill>
                <a:srgbClr val="33CC33"/>
              </a:solidFill>
            </a:endParaRPr>
          </a:p>
        </p:txBody>
      </p:sp>
      <p:sp>
        <p:nvSpPr>
          <p:cNvPr id="40996" name="Text Box 45">
            <a:extLst>
              <a:ext uri="{FF2B5EF4-FFF2-40B4-BE49-F238E27FC236}">
                <a16:creationId xmlns:a16="http://schemas.microsoft.com/office/drawing/2014/main" id="{D8C4D8D2-7114-4D0F-B69C-68A23AA3221A}"/>
              </a:ext>
            </a:extLst>
          </p:cNvPr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/>
              <a:t>ABCB</a:t>
            </a:r>
          </a:p>
          <a:p>
            <a:r>
              <a:rPr lang="en-US" altLang="en-US" sz="3200"/>
              <a:t>BDCAB</a:t>
            </a:r>
            <a:endParaRPr lang="en-US" altLang="en-US"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>
            <a:extLst>
              <a:ext uri="{FF2B5EF4-FFF2-40B4-BE49-F238E27FC236}">
                <a16:creationId xmlns:a16="http://schemas.microsoft.com/office/drawing/2014/main" id="{FA00ABEE-0BCB-4BFB-BB9B-8AD176AD681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 altLang="en-US">
                <a:ea typeface="ＭＳ Ｐゴシック" panose="020B0600070205080204" pitchFamily="34" charset="-128"/>
              </a:rPr>
              <a:t>LCS Example (1)</a:t>
            </a:r>
          </a:p>
        </p:txBody>
      </p:sp>
      <p:sp>
        <p:nvSpPr>
          <p:cNvPr id="47" name="Slide Number Placeholder 5">
            <a:extLst>
              <a:ext uri="{FF2B5EF4-FFF2-40B4-BE49-F238E27FC236}">
                <a16:creationId xmlns:a16="http://schemas.microsoft.com/office/drawing/2014/main" id="{13181C12-7B0E-4E88-AE82-F2D54D9E1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D0D0F68-399E-4F72-98CE-700EFE3B5B5C}" type="slidenum">
              <a:rPr lang="en-US" altLang="en-US" sz="1400">
                <a:latin typeface="Arial" panose="020B0604020202020204" pitchFamily="34" charset="0"/>
              </a:rPr>
              <a:pPr/>
              <a:t>13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43012" name="Line 4">
            <a:extLst>
              <a:ext uri="{FF2B5EF4-FFF2-40B4-BE49-F238E27FC236}">
                <a16:creationId xmlns:a16="http://schemas.microsoft.com/office/drawing/2014/main" id="{310E65D7-DA07-49C0-A4C2-5BD4D43BC0EE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Line 5">
            <a:extLst>
              <a:ext uri="{FF2B5EF4-FFF2-40B4-BE49-F238E27FC236}">
                <a16:creationId xmlns:a16="http://schemas.microsoft.com/office/drawing/2014/main" id="{A6F80F90-196B-4112-8950-FECF3E3E7281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" name="Line 16">
            <a:extLst>
              <a:ext uri="{FF2B5EF4-FFF2-40B4-BE49-F238E27FC236}">
                <a16:creationId xmlns:a16="http://schemas.microsoft.com/office/drawing/2014/main" id="{19BAFB74-B804-4C2B-B495-BAB80B910D39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Line 17">
            <a:extLst>
              <a:ext uri="{FF2B5EF4-FFF2-40B4-BE49-F238E27FC236}">
                <a16:creationId xmlns:a16="http://schemas.microsoft.com/office/drawing/2014/main" id="{F76B3156-7FD1-4CF6-B9B3-1DD8DB0244B5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Line 18">
            <a:extLst>
              <a:ext uri="{FF2B5EF4-FFF2-40B4-BE49-F238E27FC236}">
                <a16:creationId xmlns:a16="http://schemas.microsoft.com/office/drawing/2014/main" id="{996121DE-478E-48EF-9F5D-928E4CD7E1DD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Line 19">
            <a:extLst>
              <a:ext uri="{FF2B5EF4-FFF2-40B4-BE49-F238E27FC236}">
                <a16:creationId xmlns:a16="http://schemas.microsoft.com/office/drawing/2014/main" id="{B1852D36-A1A8-4D5D-BA70-A860E059641C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8" name="Line 20">
            <a:extLst>
              <a:ext uri="{FF2B5EF4-FFF2-40B4-BE49-F238E27FC236}">
                <a16:creationId xmlns:a16="http://schemas.microsoft.com/office/drawing/2014/main" id="{81AD3D1E-4C78-4F32-AA49-89F1FC272669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9" name="Line 22">
            <a:extLst>
              <a:ext uri="{FF2B5EF4-FFF2-40B4-BE49-F238E27FC236}">
                <a16:creationId xmlns:a16="http://schemas.microsoft.com/office/drawing/2014/main" id="{315D4A1E-C56F-4D56-9807-BDCDC18FFAD8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0" name="Line 23">
            <a:extLst>
              <a:ext uri="{FF2B5EF4-FFF2-40B4-BE49-F238E27FC236}">
                <a16:creationId xmlns:a16="http://schemas.microsoft.com/office/drawing/2014/main" id="{B55C7C61-F509-4C97-A6EE-73068AF570DB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1" name="Line 24">
            <a:extLst>
              <a:ext uri="{FF2B5EF4-FFF2-40B4-BE49-F238E27FC236}">
                <a16:creationId xmlns:a16="http://schemas.microsoft.com/office/drawing/2014/main" id="{2CCDE3B0-0C2B-464C-9125-0CDEE3BF4E0A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2" name="Line 25">
            <a:extLst>
              <a:ext uri="{FF2B5EF4-FFF2-40B4-BE49-F238E27FC236}">
                <a16:creationId xmlns:a16="http://schemas.microsoft.com/office/drawing/2014/main" id="{2ECC1E91-117E-4A08-823D-7BA83810F89B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3" name="Line 26">
            <a:extLst>
              <a:ext uri="{FF2B5EF4-FFF2-40B4-BE49-F238E27FC236}">
                <a16:creationId xmlns:a16="http://schemas.microsoft.com/office/drawing/2014/main" id="{5D77609F-4929-4D67-BA7F-69F0C4011B40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4" name="Line 29">
            <a:extLst>
              <a:ext uri="{FF2B5EF4-FFF2-40B4-BE49-F238E27FC236}">
                <a16:creationId xmlns:a16="http://schemas.microsoft.com/office/drawing/2014/main" id="{993A938E-7E02-4CF7-BC1B-C4E38B0AA88A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5" name="Text Box 33">
            <a:extLst>
              <a:ext uri="{FF2B5EF4-FFF2-40B4-BE49-F238E27FC236}">
                <a16:creationId xmlns:a16="http://schemas.microsoft.com/office/drawing/2014/main" id="{D0E2787D-6B7B-4987-B62A-375DEA9599B4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j       0        1          2         3        4         5 </a:t>
            </a:r>
          </a:p>
        </p:txBody>
      </p:sp>
      <p:sp>
        <p:nvSpPr>
          <p:cNvPr id="43026" name="Text Box 37">
            <a:extLst>
              <a:ext uri="{FF2B5EF4-FFF2-40B4-BE49-F238E27FC236}">
                <a16:creationId xmlns:a16="http://schemas.microsoft.com/office/drawing/2014/main" id="{524C1FAD-F58A-49D8-B8D5-53B86037FF64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43027" name="Text Box 38">
            <a:extLst>
              <a:ext uri="{FF2B5EF4-FFF2-40B4-BE49-F238E27FC236}">
                <a16:creationId xmlns:a16="http://schemas.microsoft.com/office/drawing/2014/main" id="{4D576EA6-4A7D-49B8-9B54-FE972918C91C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43028" name="Text Box 39">
            <a:extLst>
              <a:ext uri="{FF2B5EF4-FFF2-40B4-BE49-F238E27FC236}">
                <a16:creationId xmlns:a16="http://schemas.microsoft.com/office/drawing/2014/main" id="{EEC93009-1DB5-4248-8E42-86EBC5407EDC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43029" name="Text Box 40">
            <a:extLst>
              <a:ext uri="{FF2B5EF4-FFF2-40B4-BE49-F238E27FC236}">
                <a16:creationId xmlns:a16="http://schemas.microsoft.com/office/drawing/2014/main" id="{2D296B2D-6DAD-4514-BDB0-F528F84F59A0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43030" name="Text Box 41">
            <a:extLst>
              <a:ext uri="{FF2B5EF4-FFF2-40B4-BE49-F238E27FC236}">
                <a16:creationId xmlns:a16="http://schemas.microsoft.com/office/drawing/2014/main" id="{64533686-2282-4B59-B818-3F3ED7FF3A55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43031" name="Text Box 46">
            <a:extLst>
              <a:ext uri="{FF2B5EF4-FFF2-40B4-BE49-F238E27FC236}">
                <a16:creationId xmlns:a16="http://schemas.microsoft.com/office/drawing/2014/main" id="{E65A1814-3044-4974-928E-F860EC9A9D57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43032" name="Text Box 47">
            <a:extLst>
              <a:ext uri="{FF2B5EF4-FFF2-40B4-BE49-F238E27FC236}">
                <a16:creationId xmlns:a16="http://schemas.microsoft.com/office/drawing/2014/main" id="{92079091-2293-4A6E-976C-9E11FCD8D4EB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Xi</a:t>
            </a:r>
          </a:p>
        </p:txBody>
      </p:sp>
      <p:sp>
        <p:nvSpPr>
          <p:cNvPr id="43033" name="Text Box 50">
            <a:extLst>
              <a:ext uri="{FF2B5EF4-FFF2-40B4-BE49-F238E27FC236}">
                <a16:creationId xmlns:a16="http://schemas.microsoft.com/office/drawing/2014/main" id="{9291C0A5-C70B-4B62-B7F0-34C5D0F22612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43034" name="Text Box 54">
            <a:extLst>
              <a:ext uri="{FF2B5EF4-FFF2-40B4-BE49-F238E27FC236}">
                <a16:creationId xmlns:a16="http://schemas.microsoft.com/office/drawing/2014/main" id="{EFE631D2-4AB4-41AF-AFE2-BB75B2F14339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43035" name="Text Box 55">
            <a:extLst>
              <a:ext uri="{FF2B5EF4-FFF2-40B4-BE49-F238E27FC236}">
                <a16:creationId xmlns:a16="http://schemas.microsoft.com/office/drawing/2014/main" id="{28F54B98-5F11-4A5E-B9A2-54257ADFFEC0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43036" name="Text Box 56">
            <a:extLst>
              <a:ext uri="{FF2B5EF4-FFF2-40B4-BE49-F238E27FC236}">
                <a16:creationId xmlns:a16="http://schemas.microsoft.com/office/drawing/2014/main" id="{A6A8B464-5EEF-481F-8B1C-CE997446EEAB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43037" name="Text Box 57">
            <a:extLst>
              <a:ext uri="{FF2B5EF4-FFF2-40B4-BE49-F238E27FC236}">
                <a16:creationId xmlns:a16="http://schemas.microsoft.com/office/drawing/2014/main" id="{74042929-E265-4D9E-A531-BE84D02C392A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Yj</a:t>
            </a:r>
          </a:p>
        </p:txBody>
      </p:sp>
      <p:sp>
        <p:nvSpPr>
          <p:cNvPr id="43038" name="Text Box 59">
            <a:extLst>
              <a:ext uri="{FF2B5EF4-FFF2-40B4-BE49-F238E27FC236}">
                <a16:creationId xmlns:a16="http://schemas.microsoft.com/office/drawing/2014/main" id="{13083ED1-01F4-4568-95E0-877C8C4048D1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43039" name="Text Box 60">
            <a:extLst>
              <a:ext uri="{FF2B5EF4-FFF2-40B4-BE49-F238E27FC236}">
                <a16:creationId xmlns:a16="http://schemas.microsoft.com/office/drawing/2014/main" id="{3E7EC80E-5E5F-418F-9768-9A55FD0E12C7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43040" name="Text Box 63">
            <a:extLst>
              <a:ext uri="{FF2B5EF4-FFF2-40B4-BE49-F238E27FC236}">
                <a16:creationId xmlns:a16="http://schemas.microsoft.com/office/drawing/2014/main" id="{C9981591-71FD-4D8A-AA83-8BFD4A91E58D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43041" name="Text Box 65">
            <a:extLst>
              <a:ext uri="{FF2B5EF4-FFF2-40B4-BE49-F238E27FC236}">
                <a16:creationId xmlns:a16="http://schemas.microsoft.com/office/drawing/2014/main" id="{73D2423A-72F0-42BB-9AA5-A4A53692E2A5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43042" name="Text Box 67">
            <a:extLst>
              <a:ext uri="{FF2B5EF4-FFF2-40B4-BE49-F238E27FC236}">
                <a16:creationId xmlns:a16="http://schemas.microsoft.com/office/drawing/2014/main" id="{35951E4F-E0DC-4571-8087-BA67A3C3FCEF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11332" name="Text Box 68">
            <a:extLst>
              <a:ext uri="{FF2B5EF4-FFF2-40B4-BE49-F238E27FC236}">
                <a16:creationId xmlns:a16="http://schemas.microsoft.com/office/drawing/2014/main" id="{C3D4E797-1372-46FC-A8E0-56E969F2805A}"/>
              </a:ext>
            </a:extLst>
          </p:cNvPr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11333" name="Text Box 69">
            <a:extLst>
              <a:ext uri="{FF2B5EF4-FFF2-40B4-BE49-F238E27FC236}">
                <a16:creationId xmlns:a16="http://schemas.microsoft.com/office/drawing/2014/main" id="{7F52AD4B-3FAB-4A99-97B7-8C09C67D7DB0}"/>
              </a:ext>
            </a:extLst>
          </p:cNvPr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11335" name="Text Box 71">
            <a:extLst>
              <a:ext uri="{FF2B5EF4-FFF2-40B4-BE49-F238E27FC236}">
                <a16:creationId xmlns:a16="http://schemas.microsoft.com/office/drawing/2014/main" id="{3965B3A6-1398-4B8A-8FFE-C293AD5F7340}"/>
              </a:ext>
            </a:extLst>
          </p:cNvPr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11336" name="Text Box 72">
            <a:extLst>
              <a:ext uri="{FF2B5EF4-FFF2-40B4-BE49-F238E27FC236}">
                <a16:creationId xmlns:a16="http://schemas.microsoft.com/office/drawing/2014/main" id="{A1C2F4E9-5DD1-4FAF-84E0-F045DFE16FC9}"/>
              </a:ext>
            </a:extLst>
          </p:cNvPr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11337" name="Text Box 73">
            <a:extLst>
              <a:ext uri="{FF2B5EF4-FFF2-40B4-BE49-F238E27FC236}">
                <a16:creationId xmlns:a16="http://schemas.microsoft.com/office/drawing/2014/main" id="{376781D3-79B1-4DE4-8CE9-E121E4A006C6}"/>
              </a:ext>
            </a:extLst>
          </p:cNvPr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11338" name="Text Box 74">
            <a:extLst>
              <a:ext uri="{FF2B5EF4-FFF2-40B4-BE49-F238E27FC236}">
                <a16:creationId xmlns:a16="http://schemas.microsoft.com/office/drawing/2014/main" id="{3417520F-63A1-4149-979F-877305596204}"/>
              </a:ext>
            </a:extLst>
          </p:cNvPr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11339" name="Text Box 75">
            <a:extLst>
              <a:ext uri="{FF2B5EF4-FFF2-40B4-BE49-F238E27FC236}">
                <a16:creationId xmlns:a16="http://schemas.microsoft.com/office/drawing/2014/main" id="{90E12EF0-4844-468C-80BB-A22512DCB87B}"/>
              </a:ext>
            </a:extLst>
          </p:cNvPr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11342" name="Text Box 78">
            <a:extLst>
              <a:ext uri="{FF2B5EF4-FFF2-40B4-BE49-F238E27FC236}">
                <a16:creationId xmlns:a16="http://schemas.microsoft.com/office/drawing/2014/main" id="{A0CBAC75-859D-4887-A874-9D52B6A19580}"/>
              </a:ext>
            </a:extLst>
          </p:cNvPr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11343" name="Text Box 79">
            <a:extLst>
              <a:ext uri="{FF2B5EF4-FFF2-40B4-BE49-F238E27FC236}">
                <a16:creationId xmlns:a16="http://schemas.microsoft.com/office/drawing/2014/main" id="{1B8C7DA4-C7EF-4EB9-9184-07B652D82F2F}"/>
              </a:ext>
            </a:extLst>
          </p:cNvPr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11344" name="Text Box 80">
            <a:extLst>
              <a:ext uri="{FF2B5EF4-FFF2-40B4-BE49-F238E27FC236}">
                <a16:creationId xmlns:a16="http://schemas.microsoft.com/office/drawing/2014/main" id="{75B0D875-C2D5-449E-93C8-2DCAC5787AB9}"/>
              </a:ext>
            </a:extLst>
          </p:cNvPr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43053" name="Text Box 84">
            <a:extLst>
              <a:ext uri="{FF2B5EF4-FFF2-40B4-BE49-F238E27FC236}">
                <a16:creationId xmlns:a16="http://schemas.microsoft.com/office/drawing/2014/main" id="{0CE96664-18B5-4123-A6FE-FA1F82E7A1E1}"/>
              </a:ext>
            </a:extLst>
          </p:cNvPr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1371600" y="5105400"/>
            <a:ext cx="475615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 sz="2800"/>
              <a:t>for i = 1 to m 	c[i,0] = 0 	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for j = 1 to n  	c[0,j] = 0	</a:t>
            </a:r>
            <a:endParaRPr lang="en-US" altLang="en-US" sz="2800" baseline="-25000">
              <a:solidFill>
                <a:srgbClr val="33CC33"/>
              </a:solidFill>
            </a:endParaRPr>
          </a:p>
        </p:txBody>
      </p:sp>
      <p:sp>
        <p:nvSpPr>
          <p:cNvPr id="43054" name="Text Box 85">
            <a:extLst>
              <a:ext uri="{FF2B5EF4-FFF2-40B4-BE49-F238E27FC236}">
                <a16:creationId xmlns:a16="http://schemas.microsoft.com/office/drawing/2014/main" id="{9A59E5B2-F12F-4D1A-8605-FDA0C358C5DD}"/>
              </a:ext>
            </a:extLst>
          </p:cNvPr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7543800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/>
              <a:t>ABCB</a:t>
            </a:r>
          </a:p>
          <a:p>
            <a:r>
              <a:rPr lang="en-US" altLang="en-US" sz="3200"/>
              <a:t>BDCAB</a:t>
            </a:r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32" grpId="0" autoUpdateAnimBg="0"/>
      <p:bldP spid="11333" grpId="0" autoUpdateAnimBg="0"/>
      <p:bldP spid="11335" grpId="0" autoUpdateAnimBg="0"/>
      <p:bldP spid="11336" grpId="0" autoUpdateAnimBg="0"/>
      <p:bldP spid="11337" grpId="0" autoUpdateAnimBg="0"/>
      <p:bldP spid="11338" grpId="0" autoUpdateAnimBg="0"/>
      <p:bldP spid="11339" grpId="0" autoUpdateAnimBg="0"/>
      <p:bldP spid="11342" grpId="0" autoUpdateAnimBg="0"/>
      <p:bldP spid="11343" grpId="0" autoUpdateAnimBg="0"/>
      <p:bldP spid="1134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>
            <a:extLst>
              <a:ext uri="{FF2B5EF4-FFF2-40B4-BE49-F238E27FC236}">
                <a16:creationId xmlns:a16="http://schemas.microsoft.com/office/drawing/2014/main" id="{3421AF4F-AD24-4974-9F5A-26562DF4B057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 altLang="en-US">
                <a:ea typeface="ＭＳ Ｐゴシック" panose="020B0600070205080204" pitchFamily="34" charset="-128"/>
              </a:rPr>
              <a:t>LCS Example (2)</a:t>
            </a:r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EA5D537F-A415-44D9-B25A-FF1C6EDC9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5010FCE-744D-4300-990B-2F91A6D30D6F}" type="slidenum">
              <a:rPr lang="en-US" altLang="en-US" sz="1400">
                <a:latin typeface="Arial" panose="020B0604020202020204" pitchFamily="34" charset="0"/>
              </a:rPr>
              <a:pPr/>
              <a:t>14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45060" name="Line 3">
            <a:extLst>
              <a:ext uri="{FF2B5EF4-FFF2-40B4-BE49-F238E27FC236}">
                <a16:creationId xmlns:a16="http://schemas.microsoft.com/office/drawing/2014/main" id="{4C5FCBAD-3862-420B-9EF1-AE977BF0B10B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1" name="Line 4">
            <a:extLst>
              <a:ext uri="{FF2B5EF4-FFF2-40B4-BE49-F238E27FC236}">
                <a16:creationId xmlns:a16="http://schemas.microsoft.com/office/drawing/2014/main" id="{E6E280AA-A062-486D-A2E1-3002668A448F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2" name="Line 5">
            <a:extLst>
              <a:ext uri="{FF2B5EF4-FFF2-40B4-BE49-F238E27FC236}">
                <a16:creationId xmlns:a16="http://schemas.microsoft.com/office/drawing/2014/main" id="{0AA359F3-ABCE-43DA-9768-29D53570C5C9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3" name="Line 6">
            <a:extLst>
              <a:ext uri="{FF2B5EF4-FFF2-40B4-BE49-F238E27FC236}">
                <a16:creationId xmlns:a16="http://schemas.microsoft.com/office/drawing/2014/main" id="{93B8AB18-FD94-4A22-97CC-819960B0B46C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4" name="Line 7">
            <a:extLst>
              <a:ext uri="{FF2B5EF4-FFF2-40B4-BE49-F238E27FC236}">
                <a16:creationId xmlns:a16="http://schemas.microsoft.com/office/drawing/2014/main" id="{60AC5FC6-CC9E-4C98-972A-FBE8478F11B9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5" name="Line 8">
            <a:extLst>
              <a:ext uri="{FF2B5EF4-FFF2-40B4-BE49-F238E27FC236}">
                <a16:creationId xmlns:a16="http://schemas.microsoft.com/office/drawing/2014/main" id="{AD264AE3-5DF5-41C7-AA76-33CB3C8210E1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6" name="Line 9">
            <a:extLst>
              <a:ext uri="{FF2B5EF4-FFF2-40B4-BE49-F238E27FC236}">
                <a16:creationId xmlns:a16="http://schemas.microsoft.com/office/drawing/2014/main" id="{0BC00E19-49E7-4FF5-803B-2FE586A3DF82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7" name="Line 10">
            <a:extLst>
              <a:ext uri="{FF2B5EF4-FFF2-40B4-BE49-F238E27FC236}">
                <a16:creationId xmlns:a16="http://schemas.microsoft.com/office/drawing/2014/main" id="{0E3EE301-1040-4BA3-9AAA-FF255438C470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8" name="Line 11">
            <a:extLst>
              <a:ext uri="{FF2B5EF4-FFF2-40B4-BE49-F238E27FC236}">
                <a16:creationId xmlns:a16="http://schemas.microsoft.com/office/drawing/2014/main" id="{75F799E3-CA85-4E6C-8427-587FDE4611FF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9" name="Line 12">
            <a:extLst>
              <a:ext uri="{FF2B5EF4-FFF2-40B4-BE49-F238E27FC236}">
                <a16:creationId xmlns:a16="http://schemas.microsoft.com/office/drawing/2014/main" id="{0BD1F4BC-EF4E-4915-8866-AC401A71B933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0" name="Line 13">
            <a:extLst>
              <a:ext uri="{FF2B5EF4-FFF2-40B4-BE49-F238E27FC236}">
                <a16:creationId xmlns:a16="http://schemas.microsoft.com/office/drawing/2014/main" id="{6F3F8486-0C44-4AD5-816F-1F424F953F0F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1" name="Line 14">
            <a:extLst>
              <a:ext uri="{FF2B5EF4-FFF2-40B4-BE49-F238E27FC236}">
                <a16:creationId xmlns:a16="http://schemas.microsoft.com/office/drawing/2014/main" id="{13A63651-A6F6-4852-9531-5E0DCCA46D79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2" name="Line 15">
            <a:extLst>
              <a:ext uri="{FF2B5EF4-FFF2-40B4-BE49-F238E27FC236}">
                <a16:creationId xmlns:a16="http://schemas.microsoft.com/office/drawing/2014/main" id="{043BABB7-C451-4F44-B99D-174B5C968108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3" name="Text Box 16">
            <a:extLst>
              <a:ext uri="{FF2B5EF4-FFF2-40B4-BE49-F238E27FC236}">
                <a16:creationId xmlns:a16="http://schemas.microsoft.com/office/drawing/2014/main" id="{C69A9804-56BE-41A0-A59B-5B68E60E82E3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j       0        </a:t>
            </a:r>
            <a:r>
              <a:rPr lang="en-US" altLang="en-US" b="1">
                <a:solidFill>
                  <a:srgbClr val="FF0000"/>
                </a:solidFill>
              </a:rPr>
              <a:t>1</a:t>
            </a:r>
            <a:r>
              <a:rPr lang="en-US" altLang="en-US"/>
              <a:t>          2         3        4         5 </a:t>
            </a:r>
          </a:p>
        </p:txBody>
      </p:sp>
      <p:sp>
        <p:nvSpPr>
          <p:cNvPr id="45074" name="Text Box 17">
            <a:extLst>
              <a:ext uri="{FF2B5EF4-FFF2-40B4-BE49-F238E27FC236}">
                <a16:creationId xmlns:a16="http://schemas.microsoft.com/office/drawing/2014/main" id="{AE999CCF-557A-4EDB-9E4F-B43BD5591B15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45075" name="Text Box 18">
            <a:extLst>
              <a:ext uri="{FF2B5EF4-FFF2-40B4-BE49-F238E27FC236}">
                <a16:creationId xmlns:a16="http://schemas.microsoft.com/office/drawing/2014/main" id="{6571EF20-CB52-4870-9446-8A66A262F79B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1</a:t>
            </a:r>
            <a:endParaRPr lang="en-US" altLang="en-US"/>
          </a:p>
        </p:txBody>
      </p:sp>
      <p:sp>
        <p:nvSpPr>
          <p:cNvPr id="45076" name="Text Box 19">
            <a:extLst>
              <a:ext uri="{FF2B5EF4-FFF2-40B4-BE49-F238E27FC236}">
                <a16:creationId xmlns:a16="http://schemas.microsoft.com/office/drawing/2014/main" id="{4054B5CF-8FC0-4DC9-8B56-3D5F50A197DB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45077" name="Text Box 20">
            <a:extLst>
              <a:ext uri="{FF2B5EF4-FFF2-40B4-BE49-F238E27FC236}">
                <a16:creationId xmlns:a16="http://schemas.microsoft.com/office/drawing/2014/main" id="{D3E458EA-096B-45FE-B073-FCAFD5BB5D7B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45078" name="Text Box 21">
            <a:extLst>
              <a:ext uri="{FF2B5EF4-FFF2-40B4-BE49-F238E27FC236}">
                <a16:creationId xmlns:a16="http://schemas.microsoft.com/office/drawing/2014/main" id="{A5AFC0B7-8D37-4AF5-833C-C326375D6978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45079" name="Text Box 22">
            <a:extLst>
              <a:ext uri="{FF2B5EF4-FFF2-40B4-BE49-F238E27FC236}">
                <a16:creationId xmlns:a16="http://schemas.microsoft.com/office/drawing/2014/main" id="{47CE50BA-BF85-459B-9AAF-31DE5A848011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45080" name="Text Box 23">
            <a:extLst>
              <a:ext uri="{FF2B5EF4-FFF2-40B4-BE49-F238E27FC236}">
                <a16:creationId xmlns:a16="http://schemas.microsoft.com/office/drawing/2014/main" id="{DFFC0E48-8945-4CC5-91F5-7C80B75FE4B9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Xi</a:t>
            </a:r>
          </a:p>
        </p:txBody>
      </p:sp>
      <p:sp>
        <p:nvSpPr>
          <p:cNvPr id="45081" name="Text Box 24">
            <a:extLst>
              <a:ext uri="{FF2B5EF4-FFF2-40B4-BE49-F238E27FC236}">
                <a16:creationId xmlns:a16="http://schemas.microsoft.com/office/drawing/2014/main" id="{56955E7E-9863-40F9-BD81-ADBDA362D392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45082" name="Text Box 25">
            <a:extLst>
              <a:ext uri="{FF2B5EF4-FFF2-40B4-BE49-F238E27FC236}">
                <a16:creationId xmlns:a16="http://schemas.microsoft.com/office/drawing/2014/main" id="{31A39E59-19F0-4790-8AEC-C88786759729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45083" name="Text Box 26">
            <a:extLst>
              <a:ext uri="{FF2B5EF4-FFF2-40B4-BE49-F238E27FC236}">
                <a16:creationId xmlns:a16="http://schemas.microsoft.com/office/drawing/2014/main" id="{679D84EF-2921-4448-99D8-1A4924456B89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45084" name="Text Box 27">
            <a:extLst>
              <a:ext uri="{FF2B5EF4-FFF2-40B4-BE49-F238E27FC236}">
                <a16:creationId xmlns:a16="http://schemas.microsoft.com/office/drawing/2014/main" id="{B7616BE9-22A3-442E-BDC0-6FA2761F5D80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45085" name="Text Box 28">
            <a:extLst>
              <a:ext uri="{FF2B5EF4-FFF2-40B4-BE49-F238E27FC236}">
                <a16:creationId xmlns:a16="http://schemas.microsoft.com/office/drawing/2014/main" id="{E79427DE-E8CB-425E-A735-E4EEE893D2F4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Yj</a:t>
            </a:r>
          </a:p>
        </p:txBody>
      </p:sp>
      <p:sp>
        <p:nvSpPr>
          <p:cNvPr id="45086" name="Text Box 29">
            <a:extLst>
              <a:ext uri="{FF2B5EF4-FFF2-40B4-BE49-F238E27FC236}">
                <a16:creationId xmlns:a16="http://schemas.microsoft.com/office/drawing/2014/main" id="{0024C28B-F43C-475B-B7D9-E58246720418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45087" name="Text Box 30">
            <a:extLst>
              <a:ext uri="{FF2B5EF4-FFF2-40B4-BE49-F238E27FC236}">
                <a16:creationId xmlns:a16="http://schemas.microsoft.com/office/drawing/2014/main" id="{ED75B4D5-2E7E-4E95-AA5F-B1B686772DA8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45088" name="Text Box 31">
            <a:extLst>
              <a:ext uri="{FF2B5EF4-FFF2-40B4-BE49-F238E27FC236}">
                <a16:creationId xmlns:a16="http://schemas.microsoft.com/office/drawing/2014/main" id="{459280B9-D4A5-4DC6-8591-3FF7D3896A36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45089" name="Text Box 32">
            <a:extLst>
              <a:ext uri="{FF2B5EF4-FFF2-40B4-BE49-F238E27FC236}">
                <a16:creationId xmlns:a16="http://schemas.microsoft.com/office/drawing/2014/main" id="{39384829-6E15-4487-AD36-0D0F4F1DAEBE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45090" name="Text Box 33">
            <a:extLst>
              <a:ext uri="{FF2B5EF4-FFF2-40B4-BE49-F238E27FC236}">
                <a16:creationId xmlns:a16="http://schemas.microsoft.com/office/drawing/2014/main" id="{68BABBFD-BE73-4D92-B513-648473003948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45091" name="Text Box 34">
            <a:extLst>
              <a:ext uri="{FF2B5EF4-FFF2-40B4-BE49-F238E27FC236}">
                <a16:creationId xmlns:a16="http://schemas.microsoft.com/office/drawing/2014/main" id="{FC945CB6-6141-47FB-B5D9-7951CEE96235}"/>
              </a:ext>
            </a:extLst>
          </p:cNvPr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45092" name="Text Box 35">
            <a:extLst>
              <a:ext uri="{FF2B5EF4-FFF2-40B4-BE49-F238E27FC236}">
                <a16:creationId xmlns:a16="http://schemas.microsoft.com/office/drawing/2014/main" id="{946E454F-7DAD-4F4A-8879-9130C4D10BE7}"/>
              </a:ext>
            </a:extLst>
          </p:cNvPr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45093" name="Text Box 36">
            <a:extLst>
              <a:ext uri="{FF2B5EF4-FFF2-40B4-BE49-F238E27FC236}">
                <a16:creationId xmlns:a16="http://schemas.microsoft.com/office/drawing/2014/main" id="{043F5077-0C9D-4F4A-86CD-445D87C65EEA}"/>
              </a:ext>
            </a:extLst>
          </p:cNvPr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45094" name="Text Box 37">
            <a:extLst>
              <a:ext uri="{FF2B5EF4-FFF2-40B4-BE49-F238E27FC236}">
                <a16:creationId xmlns:a16="http://schemas.microsoft.com/office/drawing/2014/main" id="{001F8814-183F-430C-B4B3-02CB76FA43C6}"/>
              </a:ext>
            </a:extLst>
          </p:cNvPr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45095" name="Text Box 38">
            <a:extLst>
              <a:ext uri="{FF2B5EF4-FFF2-40B4-BE49-F238E27FC236}">
                <a16:creationId xmlns:a16="http://schemas.microsoft.com/office/drawing/2014/main" id="{F40330DC-1B6C-46FB-A764-C3AA947518EC}"/>
              </a:ext>
            </a:extLst>
          </p:cNvPr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45096" name="Text Box 39">
            <a:extLst>
              <a:ext uri="{FF2B5EF4-FFF2-40B4-BE49-F238E27FC236}">
                <a16:creationId xmlns:a16="http://schemas.microsoft.com/office/drawing/2014/main" id="{FBA714D6-0F8D-49D8-A128-88F5BAC900FF}"/>
              </a:ext>
            </a:extLst>
          </p:cNvPr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45097" name="Text Box 40">
            <a:extLst>
              <a:ext uri="{FF2B5EF4-FFF2-40B4-BE49-F238E27FC236}">
                <a16:creationId xmlns:a16="http://schemas.microsoft.com/office/drawing/2014/main" id="{BB6FEB68-0A87-47E5-AC02-2CD8227FC1F8}"/>
              </a:ext>
            </a:extLst>
          </p:cNvPr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45098" name="Text Box 41">
            <a:extLst>
              <a:ext uri="{FF2B5EF4-FFF2-40B4-BE49-F238E27FC236}">
                <a16:creationId xmlns:a16="http://schemas.microsoft.com/office/drawing/2014/main" id="{139D49C4-504E-46B1-A5B0-382CE0AD8191}"/>
              </a:ext>
            </a:extLst>
          </p:cNvPr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45099" name="Text Box 42">
            <a:extLst>
              <a:ext uri="{FF2B5EF4-FFF2-40B4-BE49-F238E27FC236}">
                <a16:creationId xmlns:a16="http://schemas.microsoft.com/office/drawing/2014/main" id="{4A1A314A-1789-4AAA-8914-0C8B27370EA1}"/>
              </a:ext>
            </a:extLst>
          </p:cNvPr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45100" name="Text Box 43">
            <a:extLst>
              <a:ext uri="{FF2B5EF4-FFF2-40B4-BE49-F238E27FC236}">
                <a16:creationId xmlns:a16="http://schemas.microsoft.com/office/drawing/2014/main" id="{9C8E7DC8-25E7-4594-B657-BB88D1C01AB0}"/>
              </a:ext>
            </a:extLst>
          </p:cNvPr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45101" name="Text Box 44">
            <a:extLst>
              <a:ext uri="{FF2B5EF4-FFF2-40B4-BE49-F238E27FC236}">
                <a16:creationId xmlns:a16="http://schemas.microsoft.com/office/drawing/2014/main" id="{392C91F8-8E56-4939-BD0E-912860257CC0}"/>
              </a:ext>
            </a:extLst>
          </p:cNvPr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1371600" y="5105400"/>
            <a:ext cx="6173788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/>
              <a:t> 		if ( X</a:t>
            </a:r>
            <a:r>
              <a:rPr lang="en-US" altLang="en-US" baseline="-25000"/>
              <a:t>i</a:t>
            </a:r>
            <a:r>
              <a:rPr lang="en-US" altLang="en-US"/>
              <a:t> == Y</a:t>
            </a:r>
            <a:r>
              <a:rPr lang="en-US" altLang="en-US" baseline="-25000"/>
              <a:t>j</a:t>
            </a:r>
            <a:r>
              <a:rPr lang="en-US" altLang="en-US"/>
              <a:t> )		</a:t>
            </a:r>
          </a:p>
          <a:p>
            <a:pPr>
              <a:lnSpc>
                <a:spcPct val="90000"/>
              </a:lnSpc>
            </a:pPr>
            <a:r>
              <a:rPr lang="en-US" altLang="en-US"/>
              <a:t> 			c[i,j] = c[i-1,j-1] + 1</a:t>
            </a:r>
          </a:p>
          <a:p>
            <a:pPr>
              <a:lnSpc>
                <a:spcPct val="90000"/>
              </a:lnSpc>
            </a:pPr>
            <a:r>
              <a:rPr lang="en-US" altLang="en-US"/>
              <a:t> 		</a:t>
            </a:r>
            <a:r>
              <a:rPr lang="en-US" altLang="en-US">
                <a:solidFill>
                  <a:srgbClr val="008000"/>
                </a:solidFill>
              </a:rPr>
              <a:t>else c[i,j] = max( c[i-1,j], c[i,j-1]</a:t>
            </a:r>
            <a:r>
              <a:rPr lang="en-US" altLang="en-US">
                <a:solidFill>
                  <a:srgbClr val="33CC33"/>
                </a:solidFill>
              </a:rPr>
              <a:t> )</a:t>
            </a:r>
            <a:endParaRPr lang="en-US" altLang="en-US"/>
          </a:p>
          <a:p>
            <a:pPr>
              <a:lnSpc>
                <a:spcPct val="90000"/>
              </a:lnSpc>
            </a:pPr>
            <a:endParaRPr lang="en-US" altLang="en-US" sz="2800" baseline="-25000">
              <a:solidFill>
                <a:srgbClr val="33CC33"/>
              </a:solidFill>
            </a:endParaRPr>
          </a:p>
        </p:txBody>
      </p:sp>
      <p:sp>
        <p:nvSpPr>
          <p:cNvPr id="46125" name="Oval 45">
            <a:extLst>
              <a:ext uri="{FF2B5EF4-FFF2-40B4-BE49-F238E27FC236}">
                <a16:creationId xmlns:a16="http://schemas.microsoft.com/office/drawing/2014/main" id="{62940D23-39A1-4BAF-9CFB-98D27C74A592}"/>
              </a:ext>
            </a:extLst>
          </p:cNvPr>
          <p:cNvSpPr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2362200" y="22098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6126" name="Oval 46">
            <a:extLst>
              <a:ext uri="{FF2B5EF4-FFF2-40B4-BE49-F238E27FC236}">
                <a16:creationId xmlns:a16="http://schemas.microsoft.com/office/drawing/2014/main" id="{4D0A04B5-B099-4142-8252-80600DAA5900}"/>
              </a:ext>
            </a:extLst>
          </p:cNvPr>
          <p:cNvSpPr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3886200" y="11430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6127" name="Line 47">
            <a:extLst>
              <a:ext uri="{FF2B5EF4-FFF2-40B4-BE49-F238E27FC236}">
                <a16:creationId xmlns:a16="http://schemas.microsoft.com/office/drawing/2014/main" id="{51228FB4-438E-464A-A05F-8497F23A2F7D}"/>
              </a:ext>
            </a:extLst>
          </p:cNvPr>
          <p:cNvSpPr>
            <a:spLocks noChangeShapeType="1"/>
          </p:cNvSpPr>
          <p:nvPr>
            <p:custDataLst>
              <p:tags r:id="rId46"/>
            </p:custDataLst>
          </p:nvPr>
        </p:nvSpPr>
        <p:spPr bwMode="auto">
          <a:xfrm>
            <a:off x="3962400" y="2057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28" name="Line 48">
            <a:extLst>
              <a:ext uri="{FF2B5EF4-FFF2-40B4-BE49-F238E27FC236}">
                <a16:creationId xmlns:a16="http://schemas.microsoft.com/office/drawing/2014/main" id="{95B6B87A-E66A-408C-8C88-255377A62578}"/>
              </a:ext>
            </a:extLst>
          </p:cNvPr>
          <p:cNvSpPr>
            <a:spLocks noChangeShapeType="1"/>
          </p:cNvSpPr>
          <p:nvPr>
            <p:custDataLst>
              <p:tags r:id="rId47"/>
            </p:custDataLst>
          </p:nvPr>
        </p:nvSpPr>
        <p:spPr bwMode="auto">
          <a:xfrm>
            <a:off x="3581400" y="24384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30" name="Text Box 50">
            <a:extLst>
              <a:ext uri="{FF2B5EF4-FFF2-40B4-BE49-F238E27FC236}">
                <a16:creationId xmlns:a16="http://schemas.microsoft.com/office/drawing/2014/main" id="{C0F7A617-BB8A-4D18-B49F-0809C8130AF8}"/>
              </a:ext>
            </a:extLst>
          </p:cNvPr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0</a:t>
            </a:r>
            <a:endParaRPr lang="en-US" altLang="en-US"/>
          </a:p>
        </p:txBody>
      </p:sp>
      <p:sp>
        <p:nvSpPr>
          <p:cNvPr id="45107" name="Text Box 52">
            <a:extLst>
              <a:ext uri="{FF2B5EF4-FFF2-40B4-BE49-F238E27FC236}">
                <a16:creationId xmlns:a16="http://schemas.microsoft.com/office/drawing/2014/main" id="{2989BC1C-86EC-482B-8D43-5668C9E7115F}"/>
              </a:ext>
            </a:extLst>
          </p:cNvPr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>
                <a:solidFill>
                  <a:srgbClr val="FF0000"/>
                </a:solidFill>
              </a:rPr>
              <a:t>A</a:t>
            </a:r>
            <a:r>
              <a:rPr lang="en-US" altLang="en-US" sz="3200"/>
              <a:t>BCB</a:t>
            </a:r>
          </a:p>
          <a:p>
            <a:r>
              <a:rPr lang="en-US" altLang="en-US" sz="3200">
                <a:solidFill>
                  <a:srgbClr val="FF0000"/>
                </a:solidFill>
              </a:rPr>
              <a:t>B</a:t>
            </a:r>
            <a:r>
              <a:rPr lang="en-US" altLang="en-US" sz="3200"/>
              <a:t>DCAB</a:t>
            </a:r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25" grpId="0" animBg="1"/>
      <p:bldP spid="46126" grpId="0" animBg="1"/>
      <p:bldP spid="4613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>
            <a:extLst>
              <a:ext uri="{FF2B5EF4-FFF2-40B4-BE49-F238E27FC236}">
                <a16:creationId xmlns:a16="http://schemas.microsoft.com/office/drawing/2014/main" id="{49808114-5F93-459E-A7D5-6EA44BE45DD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 altLang="en-US">
                <a:ea typeface="ＭＳ Ｐゴシック" panose="020B0600070205080204" pitchFamily="34" charset="-128"/>
              </a:rPr>
              <a:t>LCS Example (3)</a:t>
            </a:r>
          </a:p>
        </p:txBody>
      </p:sp>
      <p:sp>
        <p:nvSpPr>
          <p:cNvPr id="50" name="Slide Number Placeholder 5">
            <a:extLst>
              <a:ext uri="{FF2B5EF4-FFF2-40B4-BE49-F238E27FC236}">
                <a16:creationId xmlns:a16="http://schemas.microsoft.com/office/drawing/2014/main" id="{912C4C6C-48A7-49D7-8654-5D9ED4822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F963F73-DFE0-49B3-A758-44D5AACE768D}" type="slidenum">
              <a:rPr lang="en-US" altLang="en-US" sz="1400">
                <a:latin typeface="Arial" panose="020B0604020202020204" pitchFamily="34" charset="0"/>
              </a:rPr>
              <a:pPr/>
              <a:t>15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46084" name="Line 3">
            <a:extLst>
              <a:ext uri="{FF2B5EF4-FFF2-40B4-BE49-F238E27FC236}">
                <a16:creationId xmlns:a16="http://schemas.microsoft.com/office/drawing/2014/main" id="{44809350-C03B-41B1-BB6D-54C5E2B54487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5" name="Line 4">
            <a:extLst>
              <a:ext uri="{FF2B5EF4-FFF2-40B4-BE49-F238E27FC236}">
                <a16:creationId xmlns:a16="http://schemas.microsoft.com/office/drawing/2014/main" id="{FB263DC7-774B-451A-B1CA-D68F95AA7FD3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Line 5">
            <a:extLst>
              <a:ext uri="{FF2B5EF4-FFF2-40B4-BE49-F238E27FC236}">
                <a16:creationId xmlns:a16="http://schemas.microsoft.com/office/drawing/2014/main" id="{03F840E8-76F9-4B60-9907-9626D7F40C44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7" name="Line 6">
            <a:extLst>
              <a:ext uri="{FF2B5EF4-FFF2-40B4-BE49-F238E27FC236}">
                <a16:creationId xmlns:a16="http://schemas.microsoft.com/office/drawing/2014/main" id="{87BFBD5A-188E-48C3-B34E-337626C1232A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Line 7">
            <a:extLst>
              <a:ext uri="{FF2B5EF4-FFF2-40B4-BE49-F238E27FC236}">
                <a16:creationId xmlns:a16="http://schemas.microsoft.com/office/drawing/2014/main" id="{88A160FA-D0C7-4882-82BA-B15FB1D783CC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Line 8">
            <a:extLst>
              <a:ext uri="{FF2B5EF4-FFF2-40B4-BE49-F238E27FC236}">
                <a16:creationId xmlns:a16="http://schemas.microsoft.com/office/drawing/2014/main" id="{34202614-BAE7-4628-8201-7908CBB146AB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0" name="Line 9">
            <a:extLst>
              <a:ext uri="{FF2B5EF4-FFF2-40B4-BE49-F238E27FC236}">
                <a16:creationId xmlns:a16="http://schemas.microsoft.com/office/drawing/2014/main" id="{EA4AB657-3F99-4EBA-A3C2-C03C935C34FC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1" name="Line 10">
            <a:extLst>
              <a:ext uri="{FF2B5EF4-FFF2-40B4-BE49-F238E27FC236}">
                <a16:creationId xmlns:a16="http://schemas.microsoft.com/office/drawing/2014/main" id="{8C1EB024-462D-4401-A668-2CF390B9D6A5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2" name="Line 11">
            <a:extLst>
              <a:ext uri="{FF2B5EF4-FFF2-40B4-BE49-F238E27FC236}">
                <a16:creationId xmlns:a16="http://schemas.microsoft.com/office/drawing/2014/main" id="{E24A64DD-5AE1-4EB3-B546-661085903399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3" name="Line 12">
            <a:extLst>
              <a:ext uri="{FF2B5EF4-FFF2-40B4-BE49-F238E27FC236}">
                <a16:creationId xmlns:a16="http://schemas.microsoft.com/office/drawing/2014/main" id="{44D2877D-E819-4CC6-98CA-7415A2F3AD42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4" name="Line 13">
            <a:extLst>
              <a:ext uri="{FF2B5EF4-FFF2-40B4-BE49-F238E27FC236}">
                <a16:creationId xmlns:a16="http://schemas.microsoft.com/office/drawing/2014/main" id="{4D6AA09E-F469-48CE-BE9F-25A3DD11C66A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5" name="Line 14">
            <a:extLst>
              <a:ext uri="{FF2B5EF4-FFF2-40B4-BE49-F238E27FC236}">
                <a16:creationId xmlns:a16="http://schemas.microsoft.com/office/drawing/2014/main" id="{A2D57601-4930-43EF-B166-FA530BD53BF0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Line 15">
            <a:extLst>
              <a:ext uri="{FF2B5EF4-FFF2-40B4-BE49-F238E27FC236}">
                <a16:creationId xmlns:a16="http://schemas.microsoft.com/office/drawing/2014/main" id="{6D6FFD9A-966B-463A-B4D5-A943D3628157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7" name="Text Box 16">
            <a:extLst>
              <a:ext uri="{FF2B5EF4-FFF2-40B4-BE49-F238E27FC236}">
                <a16:creationId xmlns:a16="http://schemas.microsoft.com/office/drawing/2014/main" id="{F24613B3-8591-42AF-83D9-CC15A6ABC0D2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j       0        1          2         3        4         5 </a:t>
            </a:r>
          </a:p>
        </p:txBody>
      </p:sp>
      <p:sp>
        <p:nvSpPr>
          <p:cNvPr id="46098" name="Text Box 17">
            <a:extLst>
              <a:ext uri="{FF2B5EF4-FFF2-40B4-BE49-F238E27FC236}">
                <a16:creationId xmlns:a16="http://schemas.microsoft.com/office/drawing/2014/main" id="{8460C456-5977-4DBC-8CEE-7DB762E2AE09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46099" name="Text Box 18">
            <a:extLst>
              <a:ext uri="{FF2B5EF4-FFF2-40B4-BE49-F238E27FC236}">
                <a16:creationId xmlns:a16="http://schemas.microsoft.com/office/drawing/2014/main" id="{C15B9357-7B58-42EB-87AF-D532743FF3A3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46100" name="Text Box 19">
            <a:extLst>
              <a:ext uri="{FF2B5EF4-FFF2-40B4-BE49-F238E27FC236}">
                <a16:creationId xmlns:a16="http://schemas.microsoft.com/office/drawing/2014/main" id="{606FFEEE-CE57-43EF-AE3C-8F340F541C00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46101" name="Text Box 20">
            <a:extLst>
              <a:ext uri="{FF2B5EF4-FFF2-40B4-BE49-F238E27FC236}">
                <a16:creationId xmlns:a16="http://schemas.microsoft.com/office/drawing/2014/main" id="{E37D63ED-D117-44C2-B0CC-432E2936768C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46102" name="Text Box 21">
            <a:extLst>
              <a:ext uri="{FF2B5EF4-FFF2-40B4-BE49-F238E27FC236}">
                <a16:creationId xmlns:a16="http://schemas.microsoft.com/office/drawing/2014/main" id="{30DF2013-0C46-4B4F-94F4-F3C3DBDB6E1C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46103" name="Text Box 22">
            <a:extLst>
              <a:ext uri="{FF2B5EF4-FFF2-40B4-BE49-F238E27FC236}">
                <a16:creationId xmlns:a16="http://schemas.microsoft.com/office/drawing/2014/main" id="{C4850333-78C5-460E-8D9E-BBD00FE3E83A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46104" name="Text Box 23">
            <a:extLst>
              <a:ext uri="{FF2B5EF4-FFF2-40B4-BE49-F238E27FC236}">
                <a16:creationId xmlns:a16="http://schemas.microsoft.com/office/drawing/2014/main" id="{58F677B9-F96A-4096-B957-5FD34F2F1E94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Xi</a:t>
            </a:r>
          </a:p>
        </p:txBody>
      </p:sp>
      <p:sp>
        <p:nvSpPr>
          <p:cNvPr id="46105" name="Text Box 24">
            <a:extLst>
              <a:ext uri="{FF2B5EF4-FFF2-40B4-BE49-F238E27FC236}">
                <a16:creationId xmlns:a16="http://schemas.microsoft.com/office/drawing/2014/main" id="{E4D4591F-5028-4E14-84F5-A775F37FF7D9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46106" name="Text Box 25">
            <a:extLst>
              <a:ext uri="{FF2B5EF4-FFF2-40B4-BE49-F238E27FC236}">
                <a16:creationId xmlns:a16="http://schemas.microsoft.com/office/drawing/2014/main" id="{9B86BF7D-C1C9-4AB9-9B1B-502615E7535E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46107" name="Text Box 26">
            <a:extLst>
              <a:ext uri="{FF2B5EF4-FFF2-40B4-BE49-F238E27FC236}">
                <a16:creationId xmlns:a16="http://schemas.microsoft.com/office/drawing/2014/main" id="{0E768DCE-7323-44BA-BD21-5D70C03A305E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46108" name="Text Box 27">
            <a:extLst>
              <a:ext uri="{FF2B5EF4-FFF2-40B4-BE49-F238E27FC236}">
                <a16:creationId xmlns:a16="http://schemas.microsoft.com/office/drawing/2014/main" id="{DCD636F5-EFC0-401A-A514-02748FA880A0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46109" name="Text Box 28">
            <a:extLst>
              <a:ext uri="{FF2B5EF4-FFF2-40B4-BE49-F238E27FC236}">
                <a16:creationId xmlns:a16="http://schemas.microsoft.com/office/drawing/2014/main" id="{55AD288D-AFEB-4913-8FB9-A5DF8D087CBE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Yj</a:t>
            </a:r>
          </a:p>
        </p:txBody>
      </p:sp>
      <p:sp>
        <p:nvSpPr>
          <p:cNvPr id="46110" name="Text Box 29">
            <a:extLst>
              <a:ext uri="{FF2B5EF4-FFF2-40B4-BE49-F238E27FC236}">
                <a16:creationId xmlns:a16="http://schemas.microsoft.com/office/drawing/2014/main" id="{79E3C3BE-539C-4928-BB95-C1D1B2C61DD0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46111" name="Text Box 30">
            <a:extLst>
              <a:ext uri="{FF2B5EF4-FFF2-40B4-BE49-F238E27FC236}">
                <a16:creationId xmlns:a16="http://schemas.microsoft.com/office/drawing/2014/main" id="{50C026D8-8F8B-491D-B389-6B3E5F8CDCF5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46112" name="Text Box 31">
            <a:extLst>
              <a:ext uri="{FF2B5EF4-FFF2-40B4-BE49-F238E27FC236}">
                <a16:creationId xmlns:a16="http://schemas.microsoft.com/office/drawing/2014/main" id="{1E5EA3C4-E5C3-4249-B145-6A84D1C09B11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46113" name="Text Box 32">
            <a:extLst>
              <a:ext uri="{FF2B5EF4-FFF2-40B4-BE49-F238E27FC236}">
                <a16:creationId xmlns:a16="http://schemas.microsoft.com/office/drawing/2014/main" id="{19CB1464-46D2-4E16-BBC9-CC980380546D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46114" name="Text Box 33">
            <a:extLst>
              <a:ext uri="{FF2B5EF4-FFF2-40B4-BE49-F238E27FC236}">
                <a16:creationId xmlns:a16="http://schemas.microsoft.com/office/drawing/2014/main" id="{BC690D2A-A8A3-4DE2-9B6D-D07899F9E2BA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46115" name="Text Box 34">
            <a:extLst>
              <a:ext uri="{FF2B5EF4-FFF2-40B4-BE49-F238E27FC236}">
                <a16:creationId xmlns:a16="http://schemas.microsoft.com/office/drawing/2014/main" id="{79E456C0-22DF-47C9-BD76-430F7C1DB8CF}"/>
              </a:ext>
            </a:extLst>
          </p:cNvPr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46116" name="Text Box 35">
            <a:extLst>
              <a:ext uri="{FF2B5EF4-FFF2-40B4-BE49-F238E27FC236}">
                <a16:creationId xmlns:a16="http://schemas.microsoft.com/office/drawing/2014/main" id="{ED1F2358-9EAB-464A-B445-E00C5CE52C4A}"/>
              </a:ext>
            </a:extLst>
          </p:cNvPr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46117" name="Text Box 36">
            <a:extLst>
              <a:ext uri="{FF2B5EF4-FFF2-40B4-BE49-F238E27FC236}">
                <a16:creationId xmlns:a16="http://schemas.microsoft.com/office/drawing/2014/main" id="{C0A2AD9D-BB18-4432-B9C0-685EBDBB5B1E}"/>
              </a:ext>
            </a:extLst>
          </p:cNvPr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46118" name="Text Box 37">
            <a:extLst>
              <a:ext uri="{FF2B5EF4-FFF2-40B4-BE49-F238E27FC236}">
                <a16:creationId xmlns:a16="http://schemas.microsoft.com/office/drawing/2014/main" id="{70F53DD7-2C52-494F-BBF0-F22FDEAB66D0}"/>
              </a:ext>
            </a:extLst>
          </p:cNvPr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46119" name="Text Box 38">
            <a:extLst>
              <a:ext uri="{FF2B5EF4-FFF2-40B4-BE49-F238E27FC236}">
                <a16:creationId xmlns:a16="http://schemas.microsoft.com/office/drawing/2014/main" id="{E91C0135-F44A-44E1-95ED-F28C16A1848D}"/>
              </a:ext>
            </a:extLst>
          </p:cNvPr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46120" name="Text Box 39">
            <a:extLst>
              <a:ext uri="{FF2B5EF4-FFF2-40B4-BE49-F238E27FC236}">
                <a16:creationId xmlns:a16="http://schemas.microsoft.com/office/drawing/2014/main" id="{81BC68D0-199D-4378-8BFA-21BE4CF93590}"/>
              </a:ext>
            </a:extLst>
          </p:cNvPr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46121" name="Text Box 40">
            <a:extLst>
              <a:ext uri="{FF2B5EF4-FFF2-40B4-BE49-F238E27FC236}">
                <a16:creationId xmlns:a16="http://schemas.microsoft.com/office/drawing/2014/main" id="{C47770A4-FE16-455F-BD02-D4E152A7872B}"/>
              </a:ext>
            </a:extLst>
          </p:cNvPr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46122" name="Text Box 41">
            <a:extLst>
              <a:ext uri="{FF2B5EF4-FFF2-40B4-BE49-F238E27FC236}">
                <a16:creationId xmlns:a16="http://schemas.microsoft.com/office/drawing/2014/main" id="{4C81B65B-FA51-4680-9884-200A9895077B}"/>
              </a:ext>
            </a:extLst>
          </p:cNvPr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46123" name="Text Box 42">
            <a:extLst>
              <a:ext uri="{FF2B5EF4-FFF2-40B4-BE49-F238E27FC236}">
                <a16:creationId xmlns:a16="http://schemas.microsoft.com/office/drawing/2014/main" id="{11100A7A-56A8-412B-ACA9-0AA551D5A0B0}"/>
              </a:ext>
            </a:extLst>
          </p:cNvPr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46124" name="Text Box 43">
            <a:extLst>
              <a:ext uri="{FF2B5EF4-FFF2-40B4-BE49-F238E27FC236}">
                <a16:creationId xmlns:a16="http://schemas.microsoft.com/office/drawing/2014/main" id="{690BAFD7-AE52-49F8-8010-78C13D2B8701}"/>
              </a:ext>
            </a:extLst>
          </p:cNvPr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46125" name="Text Box 44">
            <a:extLst>
              <a:ext uri="{FF2B5EF4-FFF2-40B4-BE49-F238E27FC236}">
                <a16:creationId xmlns:a16="http://schemas.microsoft.com/office/drawing/2014/main" id="{33F9EA81-A9D8-4540-9A28-101E4DEF3A38}"/>
              </a:ext>
            </a:extLst>
          </p:cNvPr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/>
              <a:t> 		if ( X</a:t>
            </a:r>
            <a:r>
              <a:rPr lang="en-US" altLang="en-US" baseline="-25000"/>
              <a:t>i</a:t>
            </a:r>
            <a:r>
              <a:rPr lang="en-US" altLang="en-US"/>
              <a:t> == Y</a:t>
            </a:r>
            <a:r>
              <a:rPr lang="en-US" altLang="en-US" baseline="-25000"/>
              <a:t>j</a:t>
            </a:r>
            <a:r>
              <a:rPr lang="en-US" altLang="en-US"/>
              <a:t> )		</a:t>
            </a:r>
          </a:p>
          <a:p>
            <a:pPr>
              <a:lnSpc>
                <a:spcPct val="90000"/>
              </a:lnSpc>
            </a:pPr>
            <a:r>
              <a:rPr lang="en-US" altLang="en-US"/>
              <a:t> 			c[i,j] = c[i-1,j-1] + 1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008000"/>
                </a:solidFill>
              </a:rPr>
              <a:t> 		else c[i,j] = max( c[i-1,j], c[i,j-1] )</a:t>
            </a:r>
            <a:endParaRPr lang="en-US" altLang="en-US">
              <a:solidFill>
                <a:srgbClr val="33CC33"/>
              </a:solidFill>
            </a:endParaRPr>
          </a:p>
        </p:txBody>
      </p:sp>
      <p:sp>
        <p:nvSpPr>
          <p:cNvPr id="46126" name="Text Box 45">
            <a:extLst>
              <a:ext uri="{FF2B5EF4-FFF2-40B4-BE49-F238E27FC236}">
                <a16:creationId xmlns:a16="http://schemas.microsoft.com/office/drawing/2014/main" id="{6B7DF77F-99EB-4B58-B9A8-0382B151C097}"/>
              </a:ext>
            </a:extLst>
          </p:cNvPr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48174" name="Text Box 46">
            <a:extLst>
              <a:ext uri="{FF2B5EF4-FFF2-40B4-BE49-F238E27FC236}">
                <a16:creationId xmlns:a16="http://schemas.microsoft.com/office/drawing/2014/main" id="{7C9DFC28-1586-42BD-B241-F93CBC2C7360}"/>
              </a:ext>
            </a:extLst>
          </p:cNvPr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0</a:t>
            </a:r>
            <a:endParaRPr lang="en-US" altLang="en-US"/>
          </a:p>
        </p:txBody>
      </p:sp>
      <p:sp>
        <p:nvSpPr>
          <p:cNvPr id="48175" name="Text Box 47">
            <a:extLst>
              <a:ext uri="{FF2B5EF4-FFF2-40B4-BE49-F238E27FC236}">
                <a16:creationId xmlns:a16="http://schemas.microsoft.com/office/drawing/2014/main" id="{C2619298-3657-4A8B-B171-D79595B8AD29}"/>
              </a:ext>
            </a:extLst>
          </p:cNvPr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0</a:t>
            </a:r>
            <a:endParaRPr lang="en-US" altLang="en-US"/>
          </a:p>
        </p:txBody>
      </p:sp>
      <p:sp>
        <p:nvSpPr>
          <p:cNvPr id="46129" name="Text Box 48">
            <a:extLst>
              <a:ext uri="{FF2B5EF4-FFF2-40B4-BE49-F238E27FC236}">
                <a16:creationId xmlns:a16="http://schemas.microsoft.com/office/drawing/2014/main" id="{017D8000-2B23-486D-8315-1EE1BC03FF7B}"/>
              </a:ext>
            </a:extLst>
          </p:cNvPr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7543800" y="0"/>
            <a:ext cx="15986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>
                <a:solidFill>
                  <a:srgbClr val="FF0000"/>
                </a:solidFill>
              </a:rPr>
              <a:t>A</a:t>
            </a:r>
            <a:r>
              <a:rPr lang="en-US" altLang="en-US" sz="3200"/>
              <a:t>BCB</a:t>
            </a:r>
          </a:p>
          <a:p>
            <a:r>
              <a:rPr lang="en-US" altLang="en-US" sz="3200">
                <a:solidFill>
                  <a:srgbClr val="008000"/>
                </a:solidFill>
              </a:rPr>
              <a:t>B</a:t>
            </a:r>
            <a:r>
              <a:rPr lang="en-US" altLang="en-US" sz="3200">
                <a:solidFill>
                  <a:srgbClr val="FF0000"/>
                </a:solidFill>
              </a:rPr>
              <a:t>DC</a:t>
            </a:r>
            <a:r>
              <a:rPr lang="en-US" altLang="en-US" sz="3200"/>
              <a:t>AB</a:t>
            </a:r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74" grpId="0" autoUpdateAnimBg="0"/>
      <p:bldP spid="4817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>
            <a:extLst>
              <a:ext uri="{FF2B5EF4-FFF2-40B4-BE49-F238E27FC236}">
                <a16:creationId xmlns:a16="http://schemas.microsoft.com/office/drawing/2014/main" id="{C484ED2C-C004-4E98-AC19-9F81EE4AFB8C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 altLang="en-US">
                <a:ea typeface="ＭＳ Ｐゴシック" panose="020B0600070205080204" pitchFamily="34" charset="-128"/>
              </a:rPr>
              <a:t>LCS Example (4)</a:t>
            </a:r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A6AE4758-ABBF-4BE8-8BD6-45EB1A0BD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2B9E3D9-D3D6-453B-ADB4-4425A626350A}" type="slidenum">
              <a:rPr lang="en-US" altLang="en-US" sz="1400">
                <a:latin typeface="Arial" panose="020B0604020202020204" pitchFamily="34" charset="0"/>
              </a:rPr>
              <a:pPr/>
              <a:t>16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47108" name="Line 3">
            <a:extLst>
              <a:ext uri="{FF2B5EF4-FFF2-40B4-BE49-F238E27FC236}">
                <a16:creationId xmlns:a16="http://schemas.microsoft.com/office/drawing/2014/main" id="{C7B2A931-29ED-4F7C-816D-9DF2D6488204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9" name="Line 4">
            <a:extLst>
              <a:ext uri="{FF2B5EF4-FFF2-40B4-BE49-F238E27FC236}">
                <a16:creationId xmlns:a16="http://schemas.microsoft.com/office/drawing/2014/main" id="{B65EE15B-2B3B-4A76-9F12-F1A34FC689E1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0" name="Line 5">
            <a:extLst>
              <a:ext uri="{FF2B5EF4-FFF2-40B4-BE49-F238E27FC236}">
                <a16:creationId xmlns:a16="http://schemas.microsoft.com/office/drawing/2014/main" id="{2AA1774C-6FEB-463C-8A8A-15BBE5A67D9F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1" name="Line 6">
            <a:extLst>
              <a:ext uri="{FF2B5EF4-FFF2-40B4-BE49-F238E27FC236}">
                <a16:creationId xmlns:a16="http://schemas.microsoft.com/office/drawing/2014/main" id="{A52765B9-B99A-439F-84A4-DBFFDDD6E383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2" name="Line 7">
            <a:extLst>
              <a:ext uri="{FF2B5EF4-FFF2-40B4-BE49-F238E27FC236}">
                <a16:creationId xmlns:a16="http://schemas.microsoft.com/office/drawing/2014/main" id="{3519DE8C-D2AF-408F-A43F-4FDA08BCC9BB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3" name="Line 8">
            <a:extLst>
              <a:ext uri="{FF2B5EF4-FFF2-40B4-BE49-F238E27FC236}">
                <a16:creationId xmlns:a16="http://schemas.microsoft.com/office/drawing/2014/main" id="{A2813165-6C98-4149-AA20-D2C5F3069454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4" name="Line 9">
            <a:extLst>
              <a:ext uri="{FF2B5EF4-FFF2-40B4-BE49-F238E27FC236}">
                <a16:creationId xmlns:a16="http://schemas.microsoft.com/office/drawing/2014/main" id="{84359D0E-91E1-401F-9109-344CB74AEC42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5" name="Line 10">
            <a:extLst>
              <a:ext uri="{FF2B5EF4-FFF2-40B4-BE49-F238E27FC236}">
                <a16:creationId xmlns:a16="http://schemas.microsoft.com/office/drawing/2014/main" id="{D4563306-1DF5-4BDC-9011-97B457B31459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6" name="Line 11">
            <a:extLst>
              <a:ext uri="{FF2B5EF4-FFF2-40B4-BE49-F238E27FC236}">
                <a16:creationId xmlns:a16="http://schemas.microsoft.com/office/drawing/2014/main" id="{B3879ECD-AAA3-4E1F-B413-3617C66ED6E9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7" name="Line 12">
            <a:extLst>
              <a:ext uri="{FF2B5EF4-FFF2-40B4-BE49-F238E27FC236}">
                <a16:creationId xmlns:a16="http://schemas.microsoft.com/office/drawing/2014/main" id="{BF51E4CF-7482-43DC-B4C2-69DA92C0E654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8" name="Line 13">
            <a:extLst>
              <a:ext uri="{FF2B5EF4-FFF2-40B4-BE49-F238E27FC236}">
                <a16:creationId xmlns:a16="http://schemas.microsoft.com/office/drawing/2014/main" id="{A60A1486-5403-4F15-8AE0-9018C47243FA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9" name="Line 14">
            <a:extLst>
              <a:ext uri="{FF2B5EF4-FFF2-40B4-BE49-F238E27FC236}">
                <a16:creationId xmlns:a16="http://schemas.microsoft.com/office/drawing/2014/main" id="{4ACFADDC-0BAF-491A-BAA7-9D8A7B91342E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0" name="Line 15">
            <a:extLst>
              <a:ext uri="{FF2B5EF4-FFF2-40B4-BE49-F238E27FC236}">
                <a16:creationId xmlns:a16="http://schemas.microsoft.com/office/drawing/2014/main" id="{697EEAA9-B602-4318-A94A-90F72BA422D0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1" name="Text Box 16">
            <a:extLst>
              <a:ext uri="{FF2B5EF4-FFF2-40B4-BE49-F238E27FC236}">
                <a16:creationId xmlns:a16="http://schemas.microsoft.com/office/drawing/2014/main" id="{38186CAE-98FC-4713-99FF-E69778BBFBC2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j       0        1          2         3        </a:t>
            </a:r>
            <a:r>
              <a:rPr lang="en-US" altLang="en-US" b="1">
                <a:solidFill>
                  <a:srgbClr val="FF0000"/>
                </a:solidFill>
              </a:rPr>
              <a:t>4</a:t>
            </a:r>
            <a:r>
              <a:rPr lang="en-US" altLang="en-US"/>
              <a:t>         5 </a:t>
            </a:r>
          </a:p>
        </p:txBody>
      </p:sp>
      <p:sp>
        <p:nvSpPr>
          <p:cNvPr id="47122" name="Text Box 17">
            <a:extLst>
              <a:ext uri="{FF2B5EF4-FFF2-40B4-BE49-F238E27FC236}">
                <a16:creationId xmlns:a16="http://schemas.microsoft.com/office/drawing/2014/main" id="{836C03DC-AABF-4043-A855-66227E32166B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47123" name="Text Box 18">
            <a:extLst>
              <a:ext uri="{FF2B5EF4-FFF2-40B4-BE49-F238E27FC236}">
                <a16:creationId xmlns:a16="http://schemas.microsoft.com/office/drawing/2014/main" id="{3FC01532-CFE5-4905-ABDF-F574F5D0CBEA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1</a:t>
            </a:r>
            <a:endParaRPr lang="en-US" altLang="en-US"/>
          </a:p>
        </p:txBody>
      </p:sp>
      <p:sp>
        <p:nvSpPr>
          <p:cNvPr id="47124" name="Text Box 19">
            <a:extLst>
              <a:ext uri="{FF2B5EF4-FFF2-40B4-BE49-F238E27FC236}">
                <a16:creationId xmlns:a16="http://schemas.microsoft.com/office/drawing/2014/main" id="{8602C88A-FA75-4B69-B3D9-F20DB64F2B4C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47125" name="Text Box 20">
            <a:extLst>
              <a:ext uri="{FF2B5EF4-FFF2-40B4-BE49-F238E27FC236}">
                <a16:creationId xmlns:a16="http://schemas.microsoft.com/office/drawing/2014/main" id="{B484B3B4-1809-44CA-8836-20C339A2C6DB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47126" name="Text Box 21">
            <a:extLst>
              <a:ext uri="{FF2B5EF4-FFF2-40B4-BE49-F238E27FC236}">
                <a16:creationId xmlns:a16="http://schemas.microsoft.com/office/drawing/2014/main" id="{6ED4C11D-4B47-427B-B474-56696D6B4EF7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47127" name="Text Box 22">
            <a:extLst>
              <a:ext uri="{FF2B5EF4-FFF2-40B4-BE49-F238E27FC236}">
                <a16:creationId xmlns:a16="http://schemas.microsoft.com/office/drawing/2014/main" id="{26CE708C-820E-473B-BFB3-A67B28ADD094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47128" name="Text Box 23">
            <a:extLst>
              <a:ext uri="{FF2B5EF4-FFF2-40B4-BE49-F238E27FC236}">
                <a16:creationId xmlns:a16="http://schemas.microsoft.com/office/drawing/2014/main" id="{D0A24748-6C4C-429B-BD53-0C382BF3D465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Xi</a:t>
            </a:r>
          </a:p>
        </p:txBody>
      </p:sp>
      <p:sp>
        <p:nvSpPr>
          <p:cNvPr id="47129" name="Text Box 24">
            <a:extLst>
              <a:ext uri="{FF2B5EF4-FFF2-40B4-BE49-F238E27FC236}">
                <a16:creationId xmlns:a16="http://schemas.microsoft.com/office/drawing/2014/main" id="{C0F7C566-E9A9-4279-A107-F0BEEE30F6C2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47130" name="Text Box 25">
            <a:extLst>
              <a:ext uri="{FF2B5EF4-FFF2-40B4-BE49-F238E27FC236}">
                <a16:creationId xmlns:a16="http://schemas.microsoft.com/office/drawing/2014/main" id="{D0B285D9-176E-40BA-BF15-4784CD8DF2D6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47131" name="Text Box 26">
            <a:extLst>
              <a:ext uri="{FF2B5EF4-FFF2-40B4-BE49-F238E27FC236}">
                <a16:creationId xmlns:a16="http://schemas.microsoft.com/office/drawing/2014/main" id="{72539A41-2A5D-490F-8191-69031CC13B65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47132" name="Text Box 27">
            <a:extLst>
              <a:ext uri="{FF2B5EF4-FFF2-40B4-BE49-F238E27FC236}">
                <a16:creationId xmlns:a16="http://schemas.microsoft.com/office/drawing/2014/main" id="{75F41CFF-026F-4E5F-95C9-8EEE5E777A08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47133" name="Text Box 28">
            <a:extLst>
              <a:ext uri="{FF2B5EF4-FFF2-40B4-BE49-F238E27FC236}">
                <a16:creationId xmlns:a16="http://schemas.microsoft.com/office/drawing/2014/main" id="{AA33FAEF-9E67-4DE8-A310-34FE95A13DA9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Yj</a:t>
            </a:r>
          </a:p>
        </p:txBody>
      </p:sp>
      <p:sp>
        <p:nvSpPr>
          <p:cNvPr id="47134" name="Text Box 29">
            <a:extLst>
              <a:ext uri="{FF2B5EF4-FFF2-40B4-BE49-F238E27FC236}">
                <a16:creationId xmlns:a16="http://schemas.microsoft.com/office/drawing/2014/main" id="{25F2E210-45FF-4C9F-89C0-2C1EB949A5A1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47135" name="Text Box 30">
            <a:extLst>
              <a:ext uri="{FF2B5EF4-FFF2-40B4-BE49-F238E27FC236}">
                <a16:creationId xmlns:a16="http://schemas.microsoft.com/office/drawing/2014/main" id="{76E0E962-3622-44AD-88B7-C0AB9F96CFC0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47136" name="Text Box 31">
            <a:extLst>
              <a:ext uri="{FF2B5EF4-FFF2-40B4-BE49-F238E27FC236}">
                <a16:creationId xmlns:a16="http://schemas.microsoft.com/office/drawing/2014/main" id="{10A82841-A61F-4148-AA0E-E394882E77DE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47137" name="Text Box 32">
            <a:extLst>
              <a:ext uri="{FF2B5EF4-FFF2-40B4-BE49-F238E27FC236}">
                <a16:creationId xmlns:a16="http://schemas.microsoft.com/office/drawing/2014/main" id="{48A5974F-0E0B-43A0-8D67-5ACF9FA2EFAF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47138" name="Text Box 33">
            <a:extLst>
              <a:ext uri="{FF2B5EF4-FFF2-40B4-BE49-F238E27FC236}">
                <a16:creationId xmlns:a16="http://schemas.microsoft.com/office/drawing/2014/main" id="{1EC752DE-07DA-4790-9120-52D44EF1E2ED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47139" name="Text Box 34">
            <a:extLst>
              <a:ext uri="{FF2B5EF4-FFF2-40B4-BE49-F238E27FC236}">
                <a16:creationId xmlns:a16="http://schemas.microsoft.com/office/drawing/2014/main" id="{58261D40-9142-4444-8BB4-3D2B7ADB2A17}"/>
              </a:ext>
            </a:extLst>
          </p:cNvPr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47140" name="Text Box 35">
            <a:extLst>
              <a:ext uri="{FF2B5EF4-FFF2-40B4-BE49-F238E27FC236}">
                <a16:creationId xmlns:a16="http://schemas.microsoft.com/office/drawing/2014/main" id="{CCB690B2-B45C-48D5-9757-C14A0398851A}"/>
              </a:ext>
            </a:extLst>
          </p:cNvPr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47141" name="Text Box 36">
            <a:extLst>
              <a:ext uri="{FF2B5EF4-FFF2-40B4-BE49-F238E27FC236}">
                <a16:creationId xmlns:a16="http://schemas.microsoft.com/office/drawing/2014/main" id="{51D67F72-FA82-45EB-8334-E8F913A9ADDF}"/>
              </a:ext>
            </a:extLst>
          </p:cNvPr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47142" name="Text Box 37">
            <a:extLst>
              <a:ext uri="{FF2B5EF4-FFF2-40B4-BE49-F238E27FC236}">
                <a16:creationId xmlns:a16="http://schemas.microsoft.com/office/drawing/2014/main" id="{0E132043-7AA2-4AFA-B73B-90EAB78E6623}"/>
              </a:ext>
            </a:extLst>
          </p:cNvPr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47143" name="Text Box 38">
            <a:extLst>
              <a:ext uri="{FF2B5EF4-FFF2-40B4-BE49-F238E27FC236}">
                <a16:creationId xmlns:a16="http://schemas.microsoft.com/office/drawing/2014/main" id="{77E90376-0AE2-4B86-AF9F-2159F6794352}"/>
              </a:ext>
            </a:extLst>
          </p:cNvPr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47144" name="Text Box 39">
            <a:extLst>
              <a:ext uri="{FF2B5EF4-FFF2-40B4-BE49-F238E27FC236}">
                <a16:creationId xmlns:a16="http://schemas.microsoft.com/office/drawing/2014/main" id="{90495D00-1865-48BC-86FA-D2D803C70D3C}"/>
              </a:ext>
            </a:extLst>
          </p:cNvPr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47145" name="Text Box 40">
            <a:extLst>
              <a:ext uri="{FF2B5EF4-FFF2-40B4-BE49-F238E27FC236}">
                <a16:creationId xmlns:a16="http://schemas.microsoft.com/office/drawing/2014/main" id="{F81AE29A-38D8-4C8E-A1CD-34F7A31CCE8B}"/>
              </a:ext>
            </a:extLst>
          </p:cNvPr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47146" name="Text Box 41">
            <a:extLst>
              <a:ext uri="{FF2B5EF4-FFF2-40B4-BE49-F238E27FC236}">
                <a16:creationId xmlns:a16="http://schemas.microsoft.com/office/drawing/2014/main" id="{70E57DEF-0DB6-47DD-BC5D-1BB319CE5976}"/>
              </a:ext>
            </a:extLst>
          </p:cNvPr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47147" name="Text Box 42">
            <a:extLst>
              <a:ext uri="{FF2B5EF4-FFF2-40B4-BE49-F238E27FC236}">
                <a16:creationId xmlns:a16="http://schemas.microsoft.com/office/drawing/2014/main" id="{D31F32E9-D97E-48EA-86FC-2CE8FF0DBE22}"/>
              </a:ext>
            </a:extLst>
          </p:cNvPr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47148" name="Text Box 43">
            <a:extLst>
              <a:ext uri="{FF2B5EF4-FFF2-40B4-BE49-F238E27FC236}">
                <a16:creationId xmlns:a16="http://schemas.microsoft.com/office/drawing/2014/main" id="{4958FB7E-03B2-49B8-AEA4-0A1054DDF97B}"/>
              </a:ext>
            </a:extLst>
          </p:cNvPr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47149" name="Text Box 44">
            <a:extLst>
              <a:ext uri="{FF2B5EF4-FFF2-40B4-BE49-F238E27FC236}">
                <a16:creationId xmlns:a16="http://schemas.microsoft.com/office/drawing/2014/main" id="{22AF2988-9C74-4C8E-96AA-EDB5C7C69E4C}"/>
              </a:ext>
            </a:extLst>
          </p:cNvPr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008000"/>
                </a:solidFill>
              </a:rPr>
              <a:t> 		if ( X</a:t>
            </a:r>
            <a:r>
              <a:rPr lang="en-US" altLang="en-US" baseline="-25000">
                <a:solidFill>
                  <a:srgbClr val="008000"/>
                </a:solidFill>
              </a:rPr>
              <a:t>i</a:t>
            </a:r>
            <a:r>
              <a:rPr lang="en-US" altLang="en-US">
                <a:solidFill>
                  <a:srgbClr val="008000"/>
                </a:solidFill>
              </a:rPr>
              <a:t> == Y</a:t>
            </a:r>
            <a:r>
              <a:rPr lang="en-US" altLang="en-US" baseline="-25000">
                <a:solidFill>
                  <a:srgbClr val="008000"/>
                </a:solidFill>
              </a:rPr>
              <a:t>j</a:t>
            </a:r>
            <a:r>
              <a:rPr lang="en-US" altLang="en-US">
                <a:solidFill>
                  <a:srgbClr val="008000"/>
                </a:solidFill>
              </a:rPr>
              <a:t> )		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008000"/>
                </a:solidFill>
              </a:rPr>
              <a:t> 			c[i,j] = c[i-1,j-1] + 1</a:t>
            </a: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 		else c[i,j] = max( c[i-1,j], c[i,j-1] )</a:t>
            </a:r>
          </a:p>
        </p:txBody>
      </p:sp>
      <p:sp>
        <p:nvSpPr>
          <p:cNvPr id="47150" name="Text Box 45">
            <a:extLst>
              <a:ext uri="{FF2B5EF4-FFF2-40B4-BE49-F238E27FC236}">
                <a16:creationId xmlns:a16="http://schemas.microsoft.com/office/drawing/2014/main" id="{2A37E985-4B53-4301-9EB8-220B6AD1BC72}"/>
              </a:ext>
            </a:extLst>
          </p:cNvPr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47151" name="Text Box 46">
            <a:extLst>
              <a:ext uri="{FF2B5EF4-FFF2-40B4-BE49-F238E27FC236}">
                <a16:creationId xmlns:a16="http://schemas.microsoft.com/office/drawing/2014/main" id="{63102AB0-1457-473A-ABDD-525EAE3BBBAD}"/>
              </a:ext>
            </a:extLst>
          </p:cNvPr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47152" name="Text Box 47">
            <a:extLst>
              <a:ext uri="{FF2B5EF4-FFF2-40B4-BE49-F238E27FC236}">
                <a16:creationId xmlns:a16="http://schemas.microsoft.com/office/drawing/2014/main" id="{F4434255-336C-4E4E-893C-9A9E8F37864C}"/>
              </a:ext>
            </a:extLst>
          </p:cNvPr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3296" name="Oval 48">
            <a:extLst>
              <a:ext uri="{FF2B5EF4-FFF2-40B4-BE49-F238E27FC236}">
                <a16:creationId xmlns:a16="http://schemas.microsoft.com/office/drawing/2014/main" id="{45960792-A959-465D-A135-E7D0DBF28F60}"/>
              </a:ext>
            </a:extLst>
          </p:cNvPr>
          <p:cNvSpPr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2362200" y="21336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3297" name="Oval 49">
            <a:extLst>
              <a:ext uri="{FF2B5EF4-FFF2-40B4-BE49-F238E27FC236}">
                <a16:creationId xmlns:a16="http://schemas.microsoft.com/office/drawing/2014/main" id="{EA99741C-F1BF-4731-9223-87AFBBBAA945}"/>
              </a:ext>
            </a:extLst>
          </p:cNvPr>
          <p:cNvSpPr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6324600" y="11430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3298" name="Line 50">
            <a:extLst>
              <a:ext uri="{FF2B5EF4-FFF2-40B4-BE49-F238E27FC236}">
                <a16:creationId xmlns:a16="http://schemas.microsoft.com/office/drawing/2014/main" id="{D4ED920C-8B82-428F-B3AD-D2BA92549FA4}"/>
              </a:ext>
            </a:extLst>
          </p:cNvPr>
          <p:cNvSpPr>
            <a:spLocks noChangeShapeType="1"/>
          </p:cNvSpPr>
          <p:nvPr>
            <p:custDataLst>
              <p:tags r:id="rId49"/>
            </p:custDataLst>
          </p:nvPr>
        </p:nvSpPr>
        <p:spPr bwMode="auto">
          <a:xfrm>
            <a:off x="6019800" y="205740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9" name="Text Box 51">
            <a:extLst>
              <a:ext uri="{FF2B5EF4-FFF2-40B4-BE49-F238E27FC236}">
                <a16:creationId xmlns:a16="http://schemas.microsoft.com/office/drawing/2014/main" id="{ACF96FC8-F386-470E-BFF3-1DBA9E2F6EE1}"/>
              </a:ext>
            </a:extLst>
          </p:cNvPr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1</a:t>
            </a:r>
            <a:endParaRPr lang="en-US" altLang="en-US"/>
          </a:p>
        </p:txBody>
      </p:sp>
      <p:sp>
        <p:nvSpPr>
          <p:cNvPr id="47157" name="Text Box 52">
            <a:extLst>
              <a:ext uri="{FF2B5EF4-FFF2-40B4-BE49-F238E27FC236}">
                <a16:creationId xmlns:a16="http://schemas.microsoft.com/office/drawing/2014/main" id="{894CD753-AB69-41DA-9406-AFC3C1CE7E21}"/>
              </a:ext>
            </a:extLst>
          </p:cNvPr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>
                <a:solidFill>
                  <a:srgbClr val="FF0000"/>
                </a:solidFill>
              </a:rPr>
              <a:t>A</a:t>
            </a:r>
            <a:r>
              <a:rPr lang="en-US" altLang="en-US" sz="3200"/>
              <a:t>BCB</a:t>
            </a:r>
          </a:p>
          <a:p>
            <a:r>
              <a:rPr lang="en-US" altLang="en-US" sz="3200">
                <a:solidFill>
                  <a:srgbClr val="008000"/>
                </a:solidFill>
              </a:rPr>
              <a:t>BDC</a:t>
            </a:r>
            <a:r>
              <a:rPr lang="en-US" altLang="en-US" sz="3200">
                <a:solidFill>
                  <a:srgbClr val="FF0000"/>
                </a:solidFill>
              </a:rPr>
              <a:t>A</a:t>
            </a:r>
            <a:r>
              <a:rPr lang="en-US" altLang="en-US" sz="3200"/>
              <a:t>B</a:t>
            </a:r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96" grpId="0" animBg="1"/>
      <p:bldP spid="53297" grpId="0" animBg="1"/>
      <p:bldP spid="5329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>
            <a:extLst>
              <a:ext uri="{FF2B5EF4-FFF2-40B4-BE49-F238E27FC236}">
                <a16:creationId xmlns:a16="http://schemas.microsoft.com/office/drawing/2014/main" id="{209054F8-7F18-4B25-B0E9-5B35094D1AE5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 altLang="en-US">
                <a:ea typeface="ＭＳ Ｐゴシック" panose="020B0600070205080204" pitchFamily="34" charset="-128"/>
              </a:rPr>
              <a:t>LCS Example (5)</a:t>
            </a:r>
          </a:p>
        </p:txBody>
      </p:sp>
      <p:sp>
        <p:nvSpPr>
          <p:cNvPr id="55" name="Slide Number Placeholder 5">
            <a:extLst>
              <a:ext uri="{FF2B5EF4-FFF2-40B4-BE49-F238E27FC236}">
                <a16:creationId xmlns:a16="http://schemas.microsoft.com/office/drawing/2014/main" id="{67D58BB7-829F-451E-86AB-0DBE4160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9076F64-71FE-4840-926C-5F91FF8E4997}" type="slidenum">
              <a:rPr lang="en-US" altLang="en-US" sz="1400">
                <a:latin typeface="Arial" panose="020B0604020202020204" pitchFamily="34" charset="0"/>
              </a:rPr>
              <a:pPr/>
              <a:t>17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48132" name="Line 3">
            <a:extLst>
              <a:ext uri="{FF2B5EF4-FFF2-40B4-BE49-F238E27FC236}">
                <a16:creationId xmlns:a16="http://schemas.microsoft.com/office/drawing/2014/main" id="{30FDD280-8021-47EB-9B0A-57FFD78825E6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3" name="Line 4">
            <a:extLst>
              <a:ext uri="{FF2B5EF4-FFF2-40B4-BE49-F238E27FC236}">
                <a16:creationId xmlns:a16="http://schemas.microsoft.com/office/drawing/2014/main" id="{15C20004-3B7A-44B1-A8C3-FF16A431DF65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4" name="Line 5">
            <a:extLst>
              <a:ext uri="{FF2B5EF4-FFF2-40B4-BE49-F238E27FC236}">
                <a16:creationId xmlns:a16="http://schemas.microsoft.com/office/drawing/2014/main" id="{4084E4C6-E0C4-4ECD-85CF-87443F94DFFC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5" name="Line 6">
            <a:extLst>
              <a:ext uri="{FF2B5EF4-FFF2-40B4-BE49-F238E27FC236}">
                <a16:creationId xmlns:a16="http://schemas.microsoft.com/office/drawing/2014/main" id="{79124C66-C932-494D-B43D-2896E8C4CC50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6" name="Line 7">
            <a:extLst>
              <a:ext uri="{FF2B5EF4-FFF2-40B4-BE49-F238E27FC236}">
                <a16:creationId xmlns:a16="http://schemas.microsoft.com/office/drawing/2014/main" id="{9381965E-3E25-4901-ABEA-80958005BC9E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7" name="Line 8">
            <a:extLst>
              <a:ext uri="{FF2B5EF4-FFF2-40B4-BE49-F238E27FC236}">
                <a16:creationId xmlns:a16="http://schemas.microsoft.com/office/drawing/2014/main" id="{EBF09809-02D8-4802-8432-74DCB1EA6792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8" name="Line 9">
            <a:extLst>
              <a:ext uri="{FF2B5EF4-FFF2-40B4-BE49-F238E27FC236}">
                <a16:creationId xmlns:a16="http://schemas.microsoft.com/office/drawing/2014/main" id="{0F75C096-A216-455C-8B80-5E5E84C11B8B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9" name="Line 10">
            <a:extLst>
              <a:ext uri="{FF2B5EF4-FFF2-40B4-BE49-F238E27FC236}">
                <a16:creationId xmlns:a16="http://schemas.microsoft.com/office/drawing/2014/main" id="{E2CAEEC1-E6AB-43BE-B682-AF5A03FE6E01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0" name="Line 11">
            <a:extLst>
              <a:ext uri="{FF2B5EF4-FFF2-40B4-BE49-F238E27FC236}">
                <a16:creationId xmlns:a16="http://schemas.microsoft.com/office/drawing/2014/main" id="{8810CF2E-2D2A-4EFC-9C03-C1880B7205E1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1" name="Line 12">
            <a:extLst>
              <a:ext uri="{FF2B5EF4-FFF2-40B4-BE49-F238E27FC236}">
                <a16:creationId xmlns:a16="http://schemas.microsoft.com/office/drawing/2014/main" id="{C2730DE8-0AC3-452F-B12A-BED7B52F3E1F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2" name="Line 13">
            <a:extLst>
              <a:ext uri="{FF2B5EF4-FFF2-40B4-BE49-F238E27FC236}">
                <a16:creationId xmlns:a16="http://schemas.microsoft.com/office/drawing/2014/main" id="{E52B0F70-C299-4C26-A392-D9592549B75F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3" name="Line 14">
            <a:extLst>
              <a:ext uri="{FF2B5EF4-FFF2-40B4-BE49-F238E27FC236}">
                <a16:creationId xmlns:a16="http://schemas.microsoft.com/office/drawing/2014/main" id="{302F8586-96F8-4683-A4FE-DDD7E3B88749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4" name="Line 15">
            <a:extLst>
              <a:ext uri="{FF2B5EF4-FFF2-40B4-BE49-F238E27FC236}">
                <a16:creationId xmlns:a16="http://schemas.microsoft.com/office/drawing/2014/main" id="{9707DCE1-2709-499E-B408-439C357F3E65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5" name="Text Box 16">
            <a:extLst>
              <a:ext uri="{FF2B5EF4-FFF2-40B4-BE49-F238E27FC236}">
                <a16:creationId xmlns:a16="http://schemas.microsoft.com/office/drawing/2014/main" id="{8C8167A3-4728-4FBC-AB32-203A0F465D3F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j       0        1          2         3        4         5 </a:t>
            </a:r>
          </a:p>
        </p:txBody>
      </p:sp>
      <p:sp>
        <p:nvSpPr>
          <p:cNvPr id="48146" name="Text Box 17">
            <a:extLst>
              <a:ext uri="{FF2B5EF4-FFF2-40B4-BE49-F238E27FC236}">
                <a16:creationId xmlns:a16="http://schemas.microsoft.com/office/drawing/2014/main" id="{153937C6-6AD8-4B02-93C4-5C0F18E7A24F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48147" name="Text Box 18">
            <a:extLst>
              <a:ext uri="{FF2B5EF4-FFF2-40B4-BE49-F238E27FC236}">
                <a16:creationId xmlns:a16="http://schemas.microsoft.com/office/drawing/2014/main" id="{39F65B55-0AFE-4B38-99F3-4F8F56EBDB6F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48148" name="Text Box 19">
            <a:extLst>
              <a:ext uri="{FF2B5EF4-FFF2-40B4-BE49-F238E27FC236}">
                <a16:creationId xmlns:a16="http://schemas.microsoft.com/office/drawing/2014/main" id="{9A1BB01D-00EC-4A56-9BBB-EEFEE4617221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48149" name="Text Box 20">
            <a:extLst>
              <a:ext uri="{FF2B5EF4-FFF2-40B4-BE49-F238E27FC236}">
                <a16:creationId xmlns:a16="http://schemas.microsoft.com/office/drawing/2014/main" id="{15635BB8-ACB2-431B-97D7-9EBD35EE3B62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48150" name="Text Box 21">
            <a:extLst>
              <a:ext uri="{FF2B5EF4-FFF2-40B4-BE49-F238E27FC236}">
                <a16:creationId xmlns:a16="http://schemas.microsoft.com/office/drawing/2014/main" id="{482ACE5B-CC76-4E58-B217-FA673B7841C5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48151" name="Text Box 22">
            <a:extLst>
              <a:ext uri="{FF2B5EF4-FFF2-40B4-BE49-F238E27FC236}">
                <a16:creationId xmlns:a16="http://schemas.microsoft.com/office/drawing/2014/main" id="{75405FAF-E824-42BC-AA70-E7D3A6DA125B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48152" name="Text Box 23">
            <a:extLst>
              <a:ext uri="{FF2B5EF4-FFF2-40B4-BE49-F238E27FC236}">
                <a16:creationId xmlns:a16="http://schemas.microsoft.com/office/drawing/2014/main" id="{0965A865-C8F5-444E-AF0B-5FF7F8C4DA0F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Xi</a:t>
            </a:r>
          </a:p>
        </p:txBody>
      </p:sp>
      <p:sp>
        <p:nvSpPr>
          <p:cNvPr id="48153" name="Text Box 24">
            <a:extLst>
              <a:ext uri="{FF2B5EF4-FFF2-40B4-BE49-F238E27FC236}">
                <a16:creationId xmlns:a16="http://schemas.microsoft.com/office/drawing/2014/main" id="{5572DC62-7F30-4153-A93F-0C1132163DB0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48154" name="Text Box 25">
            <a:extLst>
              <a:ext uri="{FF2B5EF4-FFF2-40B4-BE49-F238E27FC236}">
                <a16:creationId xmlns:a16="http://schemas.microsoft.com/office/drawing/2014/main" id="{9E4D0A24-5FF0-41F2-B86E-D0661A04E239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48155" name="Text Box 26">
            <a:extLst>
              <a:ext uri="{FF2B5EF4-FFF2-40B4-BE49-F238E27FC236}">
                <a16:creationId xmlns:a16="http://schemas.microsoft.com/office/drawing/2014/main" id="{C95D1054-A6BA-467F-850F-71D485013D70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48156" name="Text Box 27">
            <a:extLst>
              <a:ext uri="{FF2B5EF4-FFF2-40B4-BE49-F238E27FC236}">
                <a16:creationId xmlns:a16="http://schemas.microsoft.com/office/drawing/2014/main" id="{42ADD7F7-7218-4085-957F-6B67866632A9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48157" name="Text Box 28">
            <a:extLst>
              <a:ext uri="{FF2B5EF4-FFF2-40B4-BE49-F238E27FC236}">
                <a16:creationId xmlns:a16="http://schemas.microsoft.com/office/drawing/2014/main" id="{A3AC868F-4348-4B0B-9264-94A7BC884C52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Yj</a:t>
            </a:r>
          </a:p>
        </p:txBody>
      </p:sp>
      <p:sp>
        <p:nvSpPr>
          <p:cNvPr id="48158" name="Text Box 29">
            <a:extLst>
              <a:ext uri="{FF2B5EF4-FFF2-40B4-BE49-F238E27FC236}">
                <a16:creationId xmlns:a16="http://schemas.microsoft.com/office/drawing/2014/main" id="{A19CC221-7C97-47D1-B2E9-4717ACD8AEB8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48159" name="Text Box 30">
            <a:extLst>
              <a:ext uri="{FF2B5EF4-FFF2-40B4-BE49-F238E27FC236}">
                <a16:creationId xmlns:a16="http://schemas.microsoft.com/office/drawing/2014/main" id="{7346FC97-894C-46C5-8617-93FB9A13CF66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48160" name="Text Box 31">
            <a:extLst>
              <a:ext uri="{FF2B5EF4-FFF2-40B4-BE49-F238E27FC236}">
                <a16:creationId xmlns:a16="http://schemas.microsoft.com/office/drawing/2014/main" id="{70AED2D0-2CDC-4930-ACED-C24973467EEE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48161" name="Text Box 32">
            <a:extLst>
              <a:ext uri="{FF2B5EF4-FFF2-40B4-BE49-F238E27FC236}">
                <a16:creationId xmlns:a16="http://schemas.microsoft.com/office/drawing/2014/main" id="{D6F0F056-E09C-4394-AF69-DC6BEAF7417B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48162" name="Text Box 33">
            <a:extLst>
              <a:ext uri="{FF2B5EF4-FFF2-40B4-BE49-F238E27FC236}">
                <a16:creationId xmlns:a16="http://schemas.microsoft.com/office/drawing/2014/main" id="{69782A76-330A-494A-A6A6-09BBE3464881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48163" name="Text Box 34">
            <a:extLst>
              <a:ext uri="{FF2B5EF4-FFF2-40B4-BE49-F238E27FC236}">
                <a16:creationId xmlns:a16="http://schemas.microsoft.com/office/drawing/2014/main" id="{6A79FC2F-6D9A-4199-AAF2-6B4CFC36C439}"/>
              </a:ext>
            </a:extLst>
          </p:cNvPr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48164" name="Text Box 35">
            <a:extLst>
              <a:ext uri="{FF2B5EF4-FFF2-40B4-BE49-F238E27FC236}">
                <a16:creationId xmlns:a16="http://schemas.microsoft.com/office/drawing/2014/main" id="{108DBBA4-1691-48AC-92C7-80A9A21135E9}"/>
              </a:ext>
            </a:extLst>
          </p:cNvPr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48165" name="Text Box 36">
            <a:extLst>
              <a:ext uri="{FF2B5EF4-FFF2-40B4-BE49-F238E27FC236}">
                <a16:creationId xmlns:a16="http://schemas.microsoft.com/office/drawing/2014/main" id="{DE94EA9B-6DF1-408C-AD47-5FB581B6C38F}"/>
              </a:ext>
            </a:extLst>
          </p:cNvPr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48166" name="Text Box 37">
            <a:extLst>
              <a:ext uri="{FF2B5EF4-FFF2-40B4-BE49-F238E27FC236}">
                <a16:creationId xmlns:a16="http://schemas.microsoft.com/office/drawing/2014/main" id="{AC2F7BF0-EC56-41C6-B5CF-4E38241EB731}"/>
              </a:ext>
            </a:extLst>
          </p:cNvPr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48167" name="Text Box 38">
            <a:extLst>
              <a:ext uri="{FF2B5EF4-FFF2-40B4-BE49-F238E27FC236}">
                <a16:creationId xmlns:a16="http://schemas.microsoft.com/office/drawing/2014/main" id="{5D3ED8F5-CF80-4719-BE86-FCAA494F2049}"/>
              </a:ext>
            </a:extLst>
          </p:cNvPr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48168" name="Text Box 39">
            <a:extLst>
              <a:ext uri="{FF2B5EF4-FFF2-40B4-BE49-F238E27FC236}">
                <a16:creationId xmlns:a16="http://schemas.microsoft.com/office/drawing/2014/main" id="{2BC2129F-AB66-43AE-9345-997A1B07A3D2}"/>
              </a:ext>
            </a:extLst>
          </p:cNvPr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48169" name="Text Box 40">
            <a:extLst>
              <a:ext uri="{FF2B5EF4-FFF2-40B4-BE49-F238E27FC236}">
                <a16:creationId xmlns:a16="http://schemas.microsoft.com/office/drawing/2014/main" id="{08C70C60-6A3C-4F94-9283-BFC1FEF7D198}"/>
              </a:ext>
            </a:extLst>
          </p:cNvPr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48170" name="Text Box 41">
            <a:extLst>
              <a:ext uri="{FF2B5EF4-FFF2-40B4-BE49-F238E27FC236}">
                <a16:creationId xmlns:a16="http://schemas.microsoft.com/office/drawing/2014/main" id="{F55F0FB0-5ECB-4CC0-A4A4-3153CBB43CF0}"/>
              </a:ext>
            </a:extLst>
          </p:cNvPr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48171" name="Text Box 42">
            <a:extLst>
              <a:ext uri="{FF2B5EF4-FFF2-40B4-BE49-F238E27FC236}">
                <a16:creationId xmlns:a16="http://schemas.microsoft.com/office/drawing/2014/main" id="{F2967293-5BBB-4FC4-8DE4-E81C389943CC}"/>
              </a:ext>
            </a:extLst>
          </p:cNvPr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48172" name="Text Box 43">
            <a:extLst>
              <a:ext uri="{FF2B5EF4-FFF2-40B4-BE49-F238E27FC236}">
                <a16:creationId xmlns:a16="http://schemas.microsoft.com/office/drawing/2014/main" id="{F9D30E30-23A2-4AC8-9D9C-4BDE5D6C64AC}"/>
              </a:ext>
            </a:extLst>
          </p:cNvPr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48173" name="Text Box 44">
            <a:extLst>
              <a:ext uri="{FF2B5EF4-FFF2-40B4-BE49-F238E27FC236}">
                <a16:creationId xmlns:a16="http://schemas.microsoft.com/office/drawing/2014/main" id="{82D64B95-8583-4CA7-8CDF-7A8D91F01BD3}"/>
              </a:ext>
            </a:extLst>
          </p:cNvPr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/>
              <a:t> 		if ( X</a:t>
            </a:r>
            <a:r>
              <a:rPr lang="en-US" altLang="en-US" baseline="-25000"/>
              <a:t>i</a:t>
            </a:r>
            <a:r>
              <a:rPr lang="en-US" altLang="en-US"/>
              <a:t> == Y</a:t>
            </a:r>
            <a:r>
              <a:rPr lang="en-US" altLang="en-US" baseline="-25000"/>
              <a:t>j</a:t>
            </a:r>
            <a:r>
              <a:rPr lang="en-US" altLang="en-US"/>
              <a:t> )		</a:t>
            </a:r>
          </a:p>
          <a:p>
            <a:pPr>
              <a:lnSpc>
                <a:spcPct val="90000"/>
              </a:lnSpc>
            </a:pPr>
            <a:r>
              <a:rPr lang="en-US" altLang="en-US"/>
              <a:t> 			c[i,j] = c[i-1,j-1] + 1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008000"/>
                </a:solidFill>
              </a:rPr>
              <a:t> 		else c[i,j] = max( c[i-1,j], c[i,j-1] )</a:t>
            </a:r>
          </a:p>
        </p:txBody>
      </p:sp>
      <p:sp>
        <p:nvSpPr>
          <p:cNvPr id="48174" name="Text Box 45">
            <a:extLst>
              <a:ext uri="{FF2B5EF4-FFF2-40B4-BE49-F238E27FC236}">
                <a16:creationId xmlns:a16="http://schemas.microsoft.com/office/drawing/2014/main" id="{6777A3A2-F1EE-41FC-83ED-22DC7D55C933}"/>
              </a:ext>
            </a:extLst>
          </p:cNvPr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48175" name="Text Box 46">
            <a:extLst>
              <a:ext uri="{FF2B5EF4-FFF2-40B4-BE49-F238E27FC236}">
                <a16:creationId xmlns:a16="http://schemas.microsoft.com/office/drawing/2014/main" id="{CE1761A0-77E2-4759-A6ED-70356BC5B017}"/>
              </a:ext>
            </a:extLst>
          </p:cNvPr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48176" name="Text Box 47">
            <a:extLst>
              <a:ext uri="{FF2B5EF4-FFF2-40B4-BE49-F238E27FC236}">
                <a16:creationId xmlns:a16="http://schemas.microsoft.com/office/drawing/2014/main" id="{9A36CEE7-06CF-4B85-9533-8CE2C49FF3C2}"/>
              </a:ext>
            </a:extLst>
          </p:cNvPr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48177" name="Text Box 48">
            <a:extLst>
              <a:ext uri="{FF2B5EF4-FFF2-40B4-BE49-F238E27FC236}">
                <a16:creationId xmlns:a16="http://schemas.microsoft.com/office/drawing/2014/main" id="{B58DAF04-04CF-4584-AAEF-CA681114491C}"/>
              </a:ext>
            </a:extLst>
          </p:cNvPr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49201" name="Text Box 49">
            <a:extLst>
              <a:ext uri="{FF2B5EF4-FFF2-40B4-BE49-F238E27FC236}">
                <a16:creationId xmlns:a16="http://schemas.microsoft.com/office/drawing/2014/main" id="{7F756BBB-E304-4024-96FB-A3C985D69DF5}"/>
              </a:ext>
            </a:extLst>
          </p:cNvPr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1</a:t>
            </a:r>
            <a:endParaRPr lang="en-US" altLang="en-US"/>
          </a:p>
        </p:txBody>
      </p:sp>
      <p:sp>
        <p:nvSpPr>
          <p:cNvPr id="49202" name="Line 50">
            <a:extLst>
              <a:ext uri="{FF2B5EF4-FFF2-40B4-BE49-F238E27FC236}">
                <a16:creationId xmlns:a16="http://schemas.microsoft.com/office/drawing/2014/main" id="{B11017B9-4944-4830-B2DC-3F8335503EA6}"/>
              </a:ext>
            </a:extLst>
          </p:cNvPr>
          <p:cNvSpPr>
            <a:spLocks noChangeShapeType="1"/>
          </p:cNvSpPr>
          <p:nvPr>
            <p:custDataLst>
              <p:tags r:id="rId49"/>
            </p:custDataLst>
          </p:nvPr>
        </p:nvSpPr>
        <p:spPr bwMode="auto">
          <a:xfrm>
            <a:off x="6858000" y="2590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03" name="Oval 51">
            <a:extLst>
              <a:ext uri="{FF2B5EF4-FFF2-40B4-BE49-F238E27FC236}">
                <a16:creationId xmlns:a16="http://schemas.microsoft.com/office/drawing/2014/main" id="{752556E3-E0EB-4AE1-9925-9280AE2A85DE}"/>
              </a:ext>
            </a:extLst>
          </p:cNvPr>
          <p:cNvSpPr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2362200" y="22098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49204" name="Oval 52">
            <a:extLst>
              <a:ext uri="{FF2B5EF4-FFF2-40B4-BE49-F238E27FC236}">
                <a16:creationId xmlns:a16="http://schemas.microsoft.com/office/drawing/2014/main" id="{00536C6E-7BC1-4814-8433-76C1020F2380}"/>
              </a:ext>
            </a:extLst>
          </p:cNvPr>
          <p:cNvSpPr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7162800" y="10668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48182" name="Text Box 53">
            <a:extLst>
              <a:ext uri="{FF2B5EF4-FFF2-40B4-BE49-F238E27FC236}">
                <a16:creationId xmlns:a16="http://schemas.microsoft.com/office/drawing/2014/main" id="{63ED3D19-0700-485C-9019-6EBA353242B1}"/>
              </a:ext>
            </a:extLst>
          </p:cNvPr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>
                <a:solidFill>
                  <a:srgbClr val="FF0000"/>
                </a:solidFill>
              </a:rPr>
              <a:t>A</a:t>
            </a:r>
            <a:r>
              <a:rPr lang="en-US" altLang="en-US" sz="3200"/>
              <a:t>BCB</a:t>
            </a:r>
          </a:p>
          <a:p>
            <a:r>
              <a:rPr lang="en-US" altLang="en-US" sz="3200">
                <a:solidFill>
                  <a:srgbClr val="008000"/>
                </a:solidFill>
              </a:rPr>
              <a:t>BDCA</a:t>
            </a:r>
            <a:r>
              <a:rPr lang="en-US" altLang="en-US" sz="3200">
                <a:solidFill>
                  <a:srgbClr val="FF0000"/>
                </a:solidFill>
              </a:rPr>
              <a:t>B</a:t>
            </a:r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01" grpId="0" autoUpdateAnimBg="0"/>
      <p:bldP spid="49203" grpId="0" animBg="1" autoUpdateAnimBg="0"/>
      <p:bldP spid="49204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>
            <a:extLst>
              <a:ext uri="{FF2B5EF4-FFF2-40B4-BE49-F238E27FC236}">
                <a16:creationId xmlns:a16="http://schemas.microsoft.com/office/drawing/2014/main" id="{C33679C5-4CA8-43B4-9092-E94E57B192B8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 altLang="en-US">
                <a:ea typeface="ＭＳ Ｐゴシック" panose="020B0600070205080204" pitchFamily="34" charset="-128"/>
              </a:rPr>
              <a:t>LCS Example (6)</a:t>
            </a:r>
          </a:p>
        </p:txBody>
      </p:sp>
      <p:sp>
        <p:nvSpPr>
          <p:cNvPr id="56" name="Slide Number Placeholder 5">
            <a:extLst>
              <a:ext uri="{FF2B5EF4-FFF2-40B4-BE49-F238E27FC236}">
                <a16:creationId xmlns:a16="http://schemas.microsoft.com/office/drawing/2014/main" id="{74554A16-8BDA-49AE-B195-62AD4EB31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473B7F2-0F9C-454B-9457-15894274A24A}" type="slidenum">
              <a:rPr lang="en-US" altLang="en-US" sz="1400">
                <a:latin typeface="Arial" panose="020B0604020202020204" pitchFamily="34" charset="0"/>
              </a:rPr>
              <a:pPr/>
              <a:t>18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49156" name="Line 3">
            <a:extLst>
              <a:ext uri="{FF2B5EF4-FFF2-40B4-BE49-F238E27FC236}">
                <a16:creationId xmlns:a16="http://schemas.microsoft.com/office/drawing/2014/main" id="{5503BB15-ABDA-4A1B-9A55-33E9F1944C25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7" name="Line 4">
            <a:extLst>
              <a:ext uri="{FF2B5EF4-FFF2-40B4-BE49-F238E27FC236}">
                <a16:creationId xmlns:a16="http://schemas.microsoft.com/office/drawing/2014/main" id="{1E58E1A7-902F-464F-A436-2F1B8E6FAF1B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8" name="Line 5">
            <a:extLst>
              <a:ext uri="{FF2B5EF4-FFF2-40B4-BE49-F238E27FC236}">
                <a16:creationId xmlns:a16="http://schemas.microsoft.com/office/drawing/2014/main" id="{ED9E96F1-1F75-4FD6-905F-8263C443F438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9" name="Line 6">
            <a:extLst>
              <a:ext uri="{FF2B5EF4-FFF2-40B4-BE49-F238E27FC236}">
                <a16:creationId xmlns:a16="http://schemas.microsoft.com/office/drawing/2014/main" id="{13196B84-45CF-4B26-9779-EEC6D9BECD95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0" name="Line 7">
            <a:extLst>
              <a:ext uri="{FF2B5EF4-FFF2-40B4-BE49-F238E27FC236}">
                <a16:creationId xmlns:a16="http://schemas.microsoft.com/office/drawing/2014/main" id="{5EB7AB91-D0EE-452E-8AFE-4DBB2547ABDD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1" name="Line 8">
            <a:extLst>
              <a:ext uri="{FF2B5EF4-FFF2-40B4-BE49-F238E27FC236}">
                <a16:creationId xmlns:a16="http://schemas.microsoft.com/office/drawing/2014/main" id="{A147E1D2-CDE1-47C9-A2D4-C71ED8CB4A37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2" name="Line 9">
            <a:extLst>
              <a:ext uri="{FF2B5EF4-FFF2-40B4-BE49-F238E27FC236}">
                <a16:creationId xmlns:a16="http://schemas.microsoft.com/office/drawing/2014/main" id="{50152564-688D-4A4D-AC84-8E6156854E25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3" name="Line 10">
            <a:extLst>
              <a:ext uri="{FF2B5EF4-FFF2-40B4-BE49-F238E27FC236}">
                <a16:creationId xmlns:a16="http://schemas.microsoft.com/office/drawing/2014/main" id="{BEF80AB0-7589-46C4-940B-5BDB81729D6D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4" name="Line 11">
            <a:extLst>
              <a:ext uri="{FF2B5EF4-FFF2-40B4-BE49-F238E27FC236}">
                <a16:creationId xmlns:a16="http://schemas.microsoft.com/office/drawing/2014/main" id="{D3387989-D7D5-4711-8C21-3FE3FDB236AA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5" name="Line 12">
            <a:extLst>
              <a:ext uri="{FF2B5EF4-FFF2-40B4-BE49-F238E27FC236}">
                <a16:creationId xmlns:a16="http://schemas.microsoft.com/office/drawing/2014/main" id="{0DB51795-9FD0-4A10-ACBC-B8F7ECFB8BF3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6" name="Line 13">
            <a:extLst>
              <a:ext uri="{FF2B5EF4-FFF2-40B4-BE49-F238E27FC236}">
                <a16:creationId xmlns:a16="http://schemas.microsoft.com/office/drawing/2014/main" id="{4EE59145-5AE4-4B29-BE12-8C13B75D08E1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7" name="Line 14">
            <a:extLst>
              <a:ext uri="{FF2B5EF4-FFF2-40B4-BE49-F238E27FC236}">
                <a16:creationId xmlns:a16="http://schemas.microsoft.com/office/drawing/2014/main" id="{ED57FDF3-D571-43A8-AE08-EA6AEFE2086F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8" name="Line 15">
            <a:extLst>
              <a:ext uri="{FF2B5EF4-FFF2-40B4-BE49-F238E27FC236}">
                <a16:creationId xmlns:a16="http://schemas.microsoft.com/office/drawing/2014/main" id="{DCD648E0-0D9B-4D02-A389-E6A61196C9D0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9" name="Text Box 16">
            <a:extLst>
              <a:ext uri="{FF2B5EF4-FFF2-40B4-BE49-F238E27FC236}">
                <a16:creationId xmlns:a16="http://schemas.microsoft.com/office/drawing/2014/main" id="{504E3269-6D2A-410E-97E8-0D143413BCB5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j       0        </a:t>
            </a:r>
            <a:r>
              <a:rPr lang="en-US" altLang="en-US" b="1">
                <a:solidFill>
                  <a:srgbClr val="FF0000"/>
                </a:solidFill>
              </a:rPr>
              <a:t>1</a:t>
            </a:r>
            <a:r>
              <a:rPr lang="en-US" altLang="en-US"/>
              <a:t>          2         3        4         5 </a:t>
            </a:r>
          </a:p>
        </p:txBody>
      </p:sp>
      <p:sp>
        <p:nvSpPr>
          <p:cNvPr id="49170" name="Text Box 17">
            <a:extLst>
              <a:ext uri="{FF2B5EF4-FFF2-40B4-BE49-F238E27FC236}">
                <a16:creationId xmlns:a16="http://schemas.microsoft.com/office/drawing/2014/main" id="{43EC4758-CEC1-457F-A207-B58EF3723B77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49171" name="Text Box 18">
            <a:extLst>
              <a:ext uri="{FF2B5EF4-FFF2-40B4-BE49-F238E27FC236}">
                <a16:creationId xmlns:a16="http://schemas.microsoft.com/office/drawing/2014/main" id="{5A0FC1E4-48BB-4035-9EB2-AAE9FEFC6312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49172" name="Text Box 19">
            <a:extLst>
              <a:ext uri="{FF2B5EF4-FFF2-40B4-BE49-F238E27FC236}">
                <a16:creationId xmlns:a16="http://schemas.microsoft.com/office/drawing/2014/main" id="{FA283651-D244-43E7-8B82-D00667610AF2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2</a:t>
            </a:r>
            <a:endParaRPr lang="en-US" altLang="en-US"/>
          </a:p>
        </p:txBody>
      </p:sp>
      <p:sp>
        <p:nvSpPr>
          <p:cNvPr id="49173" name="Text Box 20">
            <a:extLst>
              <a:ext uri="{FF2B5EF4-FFF2-40B4-BE49-F238E27FC236}">
                <a16:creationId xmlns:a16="http://schemas.microsoft.com/office/drawing/2014/main" id="{603FAAA9-6EDD-462B-AACB-D2F9C80EF8E9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49174" name="Text Box 21">
            <a:extLst>
              <a:ext uri="{FF2B5EF4-FFF2-40B4-BE49-F238E27FC236}">
                <a16:creationId xmlns:a16="http://schemas.microsoft.com/office/drawing/2014/main" id="{E564D4CE-F0B6-48C6-9A0C-40DE1AE4DC55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49175" name="Text Box 22">
            <a:extLst>
              <a:ext uri="{FF2B5EF4-FFF2-40B4-BE49-F238E27FC236}">
                <a16:creationId xmlns:a16="http://schemas.microsoft.com/office/drawing/2014/main" id="{57DCE87B-03B0-46A9-A06D-FBD4B6E8E171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49176" name="Text Box 23">
            <a:extLst>
              <a:ext uri="{FF2B5EF4-FFF2-40B4-BE49-F238E27FC236}">
                <a16:creationId xmlns:a16="http://schemas.microsoft.com/office/drawing/2014/main" id="{BF0FA01B-8E89-4847-BC2D-E8809B66598C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Xi</a:t>
            </a:r>
          </a:p>
        </p:txBody>
      </p:sp>
      <p:sp>
        <p:nvSpPr>
          <p:cNvPr id="49177" name="Text Box 24">
            <a:extLst>
              <a:ext uri="{FF2B5EF4-FFF2-40B4-BE49-F238E27FC236}">
                <a16:creationId xmlns:a16="http://schemas.microsoft.com/office/drawing/2014/main" id="{C201E539-D7E9-4CB6-8BB2-240C7D39DC31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49178" name="Text Box 25">
            <a:extLst>
              <a:ext uri="{FF2B5EF4-FFF2-40B4-BE49-F238E27FC236}">
                <a16:creationId xmlns:a16="http://schemas.microsoft.com/office/drawing/2014/main" id="{6573EF21-89C9-43DC-A09F-DC47515CBA52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49179" name="Text Box 26">
            <a:extLst>
              <a:ext uri="{FF2B5EF4-FFF2-40B4-BE49-F238E27FC236}">
                <a16:creationId xmlns:a16="http://schemas.microsoft.com/office/drawing/2014/main" id="{0AD163E4-E808-468B-B8CF-2C225CE71862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49180" name="Text Box 27">
            <a:extLst>
              <a:ext uri="{FF2B5EF4-FFF2-40B4-BE49-F238E27FC236}">
                <a16:creationId xmlns:a16="http://schemas.microsoft.com/office/drawing/2014/main" id="{E70EFB66-D544-4CD2-BBDC-DD2AFC60C6A5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49181" name="Text Box 28">
            <a:extLst>
              <a:ext uri="{FF2B5EF4-FFF2-40B4-BE49-F238E27FC236}">
                <a16:creationId xmlns:a16="http://schemas.microsoft.com/office/drawing/2014/main" id="{2CDE9CB3-0512-4C3B-9C35-04BB5C333CF3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Yj</a:t>
            </a:r>
          </a:p>
        </p:txBody>
      </p:sp>
      <p:sp>
        <p:nvSpPr>
          <p:cNvPr id="49182" name="Text Box 29">
            <a:extLst>
              <a:ext uri="{FF2B5EF4-FFF2-40B4-BE49-F238E27FC236}">
                <a16:creationId xmlns:a16="http://schemas.microsoft.com/office/drawing/2014/main" id="{D52C0BD6-3087-4D61-977E-0EE99C310E00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49183" name="Text Box 30">
            <a:extLst>
              <a:ext uri="{FF2B5EF4-FFF2-40B4-BE49-F238E27FC236}">
                <a16:creationId xmlns:a16="http://schemas.microsoft.com/office/drawing/2014/main" id="{B26774AA-FF37-4BBD-BB30-2AE04E91CD1C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49184" name="Text Box 31">
            <a:extLst>
              <a:ext uri="{FF2B5EF4-FFF2-40B4-BE49-F238E27FC236}">
                <a16:creationId xmlns:a16="http://schemas.microsoft.com/office/drawing/2014/main" id="{3B07784C-AF01-49A4-B41A-ACC101C806C7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49185" name="Text Box 32">
            <a:extLst>
              <a:ext uri="{FF2B5EF4-FFF2-40B4-BE49-F238E27FC236}">
                <a16:creationId xmlns:a16="http://schemas.microsoft.com/office/drawing/2014/main" id="{62349B8E-1D79-4C95-BE1A-49E53528F149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49186" name="Text Box 33">
            <a:extLst>
              <a:ext uri="{FF2B5EF4-FFF2-40B4-BE49-F238E27FC236}">
                <a16:creationId xmlns:a16="http://schemas.microsoft.com/office/drawing/2014/main" id="{AD65B3BA-12BB-41EB-B386-BCAB4D53D50E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49187" name="Text Box 34">
            <a:extLst>
              <a:ext uri="{FF2B5EF4-FFF2-40B4-BE49-F238E27FC236}">
                <a16:creationId xmlns:a16="http://schemas.microsoft.com/office/drawing/2014/main" id="{A7431484-5AF0-414F-8940-D9FA21A562BD}"/>
              </a:ext>
            </a:extLst>
          </p:cNvPr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49188" name="Text Box 35">
            <a:extLst>
              <a:ext uri="{FF2B5EF4-FFF2-40B4-BE49-F238E27FC236}">
                <a16:creationId xmlns:a16="http://schemas.microsoft.com/office/drawing/2014/main" id="{B3BF1B38-9BF2-4215-8941-5F1C7347D2A9}"/>
              </a:ext>
            </a:extLst>
          </p:cNvPr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49189" name="Text Box 36">
            <a:extLst>
              <a:ext uri="{FF2B5EF4-FFF2-40B4-BE49-F238E27FC236}">
                <a16:creationId xmlns:a16="http://schemas.microsoft.com/office/drawing/2014/main" id="{A5A814A9-B00C-4F3D-BCE5-EF4502D5B4DF}"/>
              </a:ext>
            </a:extLst>
          </p:cNvPr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49190" name="Text Box 37">
            <a:extLst>
              <a:ext uri="{FF2B5EF4-FFF2-40B4-BE49-F238E27FC236}">
                <a16:creationId xmlns:a16="http://schemas.microsoft.com/office/drawing/2014/main" id="{7562E35A-7323-45E9-AD5F-58FA095761F3}"/>
              </a:ext>
            </a:extLst>
          </p:cNvPr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49191" name="Text Box 38">
            <a:extLst>
              <a:ext uri="{FF2B5EF4-FFF2-40B4-BE49-F238E27FC236}">
                <a16:creationId xmlns:a16="http://schemas.microsoft.com/office/drawing/2014/main" id="{2AF20CBC-FB18-4F89-948E-C718805F3236}"/>
              </a:ext>
            </a:extLst>
          </p:cNvPr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49192" name="Text Box 39">
            <a:extLst>
              <a:ext uri="{FF2B5EF4-FFF2-40B4-BE49-F238E27FC236}">
                <a16:creationId xmlns:a16="http://schemas.microsoft.com/office/drawing/2014/main" id="{B20C237D-EC7E-4D26-AEF4-05315F06511B}"/>
              </a:ext>
            </a:extLst>
          </p:cNvPr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49193" name="Text Box 40">
            <a:extLst>
              <a:ext uri="{FF2B5EF4-FFF2-40B4-BE49-F238E27FC236}">
                <a16:creationId xmlns:a16="http://schemas.microsoft.com/office/drawing/2014/main" id="{0B6C7106-8FE2-40DF-B4C3-6B52145927F7}"/>
              </a:ext>
            </a:extLst>
          </p:cNvPr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49194" name="Text Box 41">
            <a:extLst>
              <a:ext uri="{FF2B5EF4-FFF2-40B4-BE49-F238E27FC236}">
                <a16:creationId xmlns:a16="http://schemas.microsoft.com/office/drawing/2014/main" id="{0F9E32F8-CD3D-4819-ADC8-D09F5F0FCFE1}"/>
              </a:ext>
            </a:extLst>
          </p:cNvPr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49195" name="Text Box 42">
            <a:extLst>
              <a:ext uri="{FF2B5EF4-FFF2-40B4-BE49-F238E27FC236}">
                <a16:creationId xmlns:a16="http://schemas.microsoft.com/office/drawing/2014/main" id="{4612E8D7-1F1D-4E8E-A30F-FC8E29B91F29}"/>
              </a:ext>
            </a:extLst>
          </p:cNvPr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49196" name="Text Box 43">
            <a:extLst>
              <a:ext uri="{FF2B5EF4-FFF2-40B4-BE49-F238E27FC236}">
                <a16:creationId xmlns:a16="http://schemas.microsoft.com/office/drawing/2014/main" id="{78822BBA-DB6D-49C3-B9D5-3C8910F188B9}"/>
              </a:ext>
            </a:extLst>
          </p:cNvPr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49197" name="Text Box 44">
            <a:extLst>
              <a:ext uri="{FF2B5EF4-FFF2-40B4-BE49-F238E27FC236}">
                <a16:creationId xmlns:a16="http://schemas.microsoft.com/office/drawing/2014/main" id="{3C3D5951-D709-4BA0-BFE8-2CD786CBD270}"/>
              </a:ext>
            </a:extLst>
          </p:cNvPr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008000"/>
                </a:solidFill>
              </a:rPr>
              <a:t> 		if ( X</a:t>
            </a:r>
            <a:r>
              <a:rPr lang="en-US" altLang="en-US" baseline="-25000">
                <a:solidFill>
                  <a:srgbClr val="008000"/>
                </a:solidFill>
              </a:rPr>
              <a:t>i</a:t>
            </a:r>
            <a:r>
              <a:rPr lang="en-US" altLang="en-US">
                <a:solidFill>
                  <a:srgbClr val="008000"/>
                </a:solidFill>
              </a:rPr>
              <a:t> == Y</a:t>
            </a:r>
            <a:r>
              <a:rPr lang="en-US" altLang="en-US" baseline="-25000">
                <a:solidFill>
                  <a:srgbClr val="008000"/>
                </a:solidFill>
              </a:rPr>
              <a:t>j</a:t>
            </a:r>
            <a:r>
              <a:rPr lang="en-US" altLang="en-US">
                <a:solidFill>
                  <a:srgbClr val="008000"/>
                </a:solidFill>
              </a:rPr>
              <a:t> )		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008000"/>
                </a:solidFill>
              </a:rPr>
              <a:t> 			c[i,j] = c[i-1,j-1] + 1</a:t>
            </a: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 		else c[i,j] = max( c[i-1,j], c[i,j-1] )</a:t>
            </a:r>
          </a:p>
        </p:txBody>
      </p:sp>
      <p:sp>
        <p:nvSpPr>
          <p:cNvPr id="49198" name="Text Box 46">
            <a:extLst>
              <a:ext uri="{FF2B5EF4-FFF2-40B4-BE49-F238E27FC236}">
                <a16:creationId xmlns:a16="http://schemas.microsoft.com/office/drawing/2014/main" id="{EDCC419C-D960-43F6-8FFC-18E955CAF365}"/>
              </a:ext>
            </a:extLst>
          </p:cNvPr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49199" name="Text Box 47">
            <a:extLst>
              <a:ext uri="{FF2B5EF4-FFF2-40B4-BE49-F238E27FC236}">
                <a16:creationId xmlns:a16="http://schemas.microsoft.com/office/drawing/2014/main" id="{B1EECC55-EBF4-4367-8AA2-F3A2FDD47C67}"/>
              </a:ext>
            </a:extLst>
          </p:cNvPr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49200" name="Text Box 48">
            <a:extLst>
              <a:ext uri="{FF2B5EF4-FFF2-40B4-BE49-F238E27FC236}">
                <a16:creationId xmlns:a16="http://schemas.microsoft.com/office/drawing/2014/main" id="{FCEC2E19-14AD-45E3-9DBC-81DE8043C929}"/>
              </a:ext>
            </a:extLst>
          </p:cNvPr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49201" name="Text Box 49">
            <a:extLst>
              <a:ext uri="{FF2B5EF4-FFF2-40B4-BE49-F238E27FC236}">
                <a16:creationId xmlns:a16="http://schemas.microsoft.com/office/drawing/2014/main" id="{2333B26B-B1A6-471D-B280-6AAAFF68653F}"/>
              </a:ext>
            </a:extLst>
          </p:cNvPr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49202" name="Text Box 50">
            <a:extLst>
              <a:ext uri="{FF2B5EF4-FFF2-40B4-BE49-F238E27FC236}">
                <a16:creationId xmlns:a16="http://schemas.microsoft.com/office/drawing/2014/main" id="{439E0364-7B94-4B14-89B9-4936A56FBCCF}"/>
              </a:ext>
            </a:extLst>
          </p:cNvPr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50227" name="Oval 51">
            <a:extLst>
              <a:ext uri="{FF2B5EF4-FFF2-40B4-BE49-F238E27FC236}">
                <a16:creationId xmlns:a16="http://schemas.microsoft.com/office/drawing/2014/main" id="{748DBA79-513E-4CC3-BC41-917D39A4AFB0}"/>
              </a:ext>
            </a:extLst>
          </p:cNvPr>
          <p:cNvSpPr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3886200" y="11430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0228" name="Oval 52">
            <a:extLst>
              <a:ext uri="{FF2B5EF4-FFF2-40B4-BE49-F238E27FC236}">
                <a16:creationId xmlns:a16="http://schemas.microsoft.com/office/drawing/2014/main" id="{8C633F9C-5BE1-472E-8907-3ADBF7A20E3C}"/>
              </a:ext>
            </a:extLst>
          </p:cNvPr>
          <p:cNvSpPr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2362200" y="28194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0229" name="Line 53">
            <a:extLst>
              <a:ext uri="{FF2B5EF4-FFF2-40B4-BE49-F238E27FC236}">
                <a16:creationId xmlns:a16="http://schemas.microsoft.com/office/drawing/2014/main" id="{8C9C996F-CC0D-4CFF-941A-46026C953B5D}"/>
              </a:ext>
            </a:extLst>
          </p:cNvPr>
          <p:cNvSpPr>
            <a:spLocks noChangeShapeType="1"/>
          </p:cNvSpPr>
          <p:nvPr>
            <p:custDataLst>
              <p:tags r:id="rId51"/>
            </p:custDataLst>
          </p:nvPr>
        </p:nvSpPr>
        <p:spPr bwMode="auto">
          <a:xfrm>
            <a:off x="3581400" y="2743200"/>
            <a:ext cx="3048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31" name="Text Box 55">
            <a:extLst>
              <a:ext uri="{FF2B5EF4-FFF2-40B4-BE49-F238E27FC236}">
                <a16:creationId xmlns:a16="http://schemas.microsoft.com/office/drawing/2014/main" id="{E89A61E3-4B96-4B47-B8EE-86382B9FB25C}"/>
              </a:ext>
            </a:extLst>
          </p:cNvPr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1</a:t>
            </a:r>
            <a:endParaRPr lang="en-US" altLang="en-US"/>
          </a:p>
        </p:txBody>
      </p:sp>
      <p:sp>
        <p:nvSpPr>
          <p:cNvPr id="49207" name="Text Box 56">
            <a:extLst>
              <a:ext uri="{FF2B5EF4-FFF2-40B4-BE49-F238E27FC236}">
                <a16:creationId xmlns:a16="http://schemas.microsoft.com/office/drawing/2014/main" id="{D0ED4184-D416-450D-9799-7B3F1EF2C8A5}"/>
              </a:ext>
            </a:extLst>
          </p:cNvPr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>
                <a:solidFill>
                  <a:srgbClr val="008000"/>
                </a:solidFill>
              </a:rPr>
              <a:t>A</a:t>
            </a:r>
            <a:r>
              <a:rPr lang="en-US" altLang="en-US" sz="3200">
                <a:solidFill>
                  <a:srgbClr val="FF0000"/>
                </a:solidFill>
              </a:rPr>
              <a:t>B</a:t>
            </a:r>
            <a:r>
              <a:rPr lang="en-US" altLang="en-US" sz="3200"/>
              <a:t>CB</a:t>
            </a:r>
          </a:p>
          <a:p>
            <a:r>
              <a:rPr lang="en-US" altLang="en-US" sz="3200">
                <a:solidFill>
                  <a:srgbClr val="FF0000"/>
                </a:solidFill>
              </a:rPr>
              <a:t>B</a:t>
            </a:r>
            <a:r>
              <a:rPr lang="en-US" altLang="en-US" sz="3200"/>
              <a:t>DCAB</a:t>
            </a:r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27" grpId="0" animBg="1"/>
      <p:bldP spid="50228" grpId="0" animBg="1"/>
      <p:bldP spid="50231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>
            <a:extLst>
              <a:ext uri="{FF2B5EF4-FFF2-40B4-BE49-F238E27FC236}">
                <a16:creationId xmlns:a16="http://schemas.microsoft.com/office/drawing/2014/main" id="{4F15DFB6-29DC-432F-8D27-E63AC2801E26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 altLang="en-US">
                <a:ea typeface="ＭＳ Ｐゴシック" panose="020B0600070205080204" pitchFamily="34" charset="-128"/>
              </a:rPr>
              <a:t>LCS Example (7)</a:t>
            </a:r>
          </a:p>
        </p:txBody>
      </p:sp>
      <p:sp>
        <p:nvSpPr>
          <p:cNvPr id="62" name="Slide Number Placeholder 5">
            <a:extLst>
              <a:ext uri="{FF2B5EF4-FFF2-40B4-BE49-F238E27FC236}">
                <a16:creationId xmlns:a16="http://schemas.microsoft.com/office/drawing/2014/main" id="{97BF737C-6D89-41A8-AB08-E9F05AF6E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4DCF9D6-906C-4EB9-B271-94098F8623E8}" type="slidenum">
              <a:rPr lang="en-US" altLang="en-US" sz="1400">
                <a:latin typeface="Arial" panose="020B0604020202020204" pitchFamily="34" charset="0"/>
              </a:rPr>
              <a:pPr/>
              <a:t>19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50180" name="Line 3">
            <a:extLst>
              <a:ext uri="{FF2B5EF4-FFF2-40B4-BE49-F238E27FC236}">
                <a16:creationId xmlns:a16="http://schemas.microsoft.com/office/drawing/2014/main" id="{FDBA1FF4-2354-4A78-960D-646C7A042610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1" name="Line 4">
            <a:extLst>
              <a:ext uri="{FF2B5EF4-FFF2-40B4-BE49-F238E27FC236}">
                <a16:creationId xmlns:a16="http://schemas.microsoft.com/office/drawing/2014/main" id="{910A79C8-7A2C-4AEF-AF01-047529B64560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2" name="Line 5">
            <a:extLst>
              <a:ext uri="{FF2B5EF4-FFF2-40B4-BE49-F238E27FC236}">
                <a16:creationId xmlns:a16="http://schemas.microsoft.com/office/drawing/2014/main" id="{6122C98F-A4E4-4994-B657-8DE62017BF38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3" name="Line 6">
            <a:extLst>
              <a:ext uri="{FF2B5EF4-FFF2-40B4-BE49-F238E27FC236}">
                <a16:creationId xmlns:a16="http://schemas.microsoft.com/office/drawing/2014/main" id="{4A488BCE-C22D-4984-87C8-75372DCCD634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4" name="Line 7">
            <a:extLst>
              <a:ext uri="{FF2B5EF4-FFF2-40B4-BE49-F238E27FC236}">
                <a16:creationId xmlns:a16="http://schemas.microsoft.com/office/drawing/2014/main" id="{CB1047F6-1414-4FAD-9D8C-02747CBE0135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Line 8">
            <a:extLst>
              <a:ext uri="{FF2B5EF4-FFF2-40B4-BE49-F238E27FC236}">
                <a16:creationId xmlns:a16="http://schemas.microsoft.com/office/drawing/2014/main" id="{615BBDA8-3475-4F6F-822D-40E170ED6409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6" name="Line 9">
            <a:extLst>
              <a:ext uri="{FF2B5EF4-FFF2-40B4-BE49-F238E27FC236}">
                <a16:creationId xmlns:a16="http://schemas.microsoft.com/office/drawing/2014/main" id="{0740419D-7685-44CE-BFE1-7FDE1A203DBA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7" name="Line 10">
            <a:extLst>
              <a:ext uri="{FF2B5EF4-FFF2-40B4-BE49-F238E27FC236}">
                <a16:creationId xmlns:a16="http://schemas.microsoft.com/office/drawing/2014/main" id="{F3FA73E6-D17C-41FB-937E-A1B79DC9DE20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8" name="Line 11">
            <a:extLst>
              <a:ext uri="{FF2B5EF4-FFF2-40B4-BE49-F238E27FC236}">
                <a16:creationId xmlns:a16="http://schemas.microsoft.com/office/drawing/2014/main" id="{3E08B91C-51E7-445E-A0D0-6B36A0C769B0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9" name="Line 12">
            <a:extLst>
              <a:ext uri="{FF2B5EF4-FFF2-40B4-BE49-F238E27FC236}">
                <a16:creationId xmlns:a16="http://schemas.microsoft.com/office/drawing/2014/main" id="{E111B47C-132C-491C-952A-A4D03E8D71A0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0" name="Line 13">
            <a:extLst>
              <a:ext uri="{FF2B5EF4-FFF2-40B4-BE49-F238E27FC236}">
                <a16:creationId xmlns:a16="http://schemas.microsoft.com/office/drawing/2014/main" id="{87E7F5A5-9CE6-42DC-AEFB-BB874749CD96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1" name="Line 14">
            <a:extLst>
              <a:ext uri="{FF2B5EF4-FFF2-40B4-BE49-F238E27FC236}">
                <a16:creationId xmlns:a16="http://schemas.microsoft.com/office/drawing/2014/main" id="{5A25AAD3-9570-41B1-BDB4-98C24AF6A0EE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2" name="Line 15">
            <a:extLst>
              <a:ext uri="{FF2B5EF4-FFF2-40B4-BE49-F238E27FC236}">
                <a16:creationId xmlns:a16="http://schemas.microsoft.com/office/drawing/2014/main" id="{C4A3BD8C-3A12-4764-A47F-65713EBCD643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3" name="Text Box 16">
            <a:extLst>
              <a:ext uri="{FF2B5EF4-FFF2-40B4-BE49-F238E27FC236}">
                <a16:creationId xmlns:a16="http://schemas.microsoft.com/office/drawing/2014/main" id="{C00995F8-6596-49AF-9D49-EC23C0F30B69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j       0        1          </a:t>
            </a:r>
            <a:r>
              <a:rPr lang="en-US" altLang="en-US">
                <a:solidFill>
                  <a:srgbClr val="FF0000"/>
                </a:solidFill>
              </a:rPr>
              <a:t>2         3        4</a:t>
            </a:r>
            <a:r>
              <a:rPr lang="en-US" altLang="en-US"/>
              <a:t>         5 </a:t>
            </a:r>
          </a:p>
        </p:txBody>
      </p:sp>
      <p:sp>
        <p:nvSpPr>
          <p:cNvPr id="50194" name="Text Box 17">
            <a:extLst>
              <a:ext uri="{FF2B5EF4-FFF2-40B4-BE49-F238E27FC236}">
                <a16:creationId xmlns:a16="http://schemas.microsoft.com/office/drawing/2014/main" id="{D6332D2D-6971-401D-9AAD-B1006CF72854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50195" name="Text Box 18">
            <a:extLst>
              <a:ext uri="{FF2B5EF4-FFF2-40B4-BE49-F238E27FC236}">
                <a16:creationId xmlns:a16="http://schemas.microsoft.com/office/drawing/2014/main" id="{806F48B6-4025-4C0B-8CD6-4FB7A032B8F2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50196" name="Text Box 19">
            <a:extLst>
              <a:ext uri="{FF2B5EF4-FFF2-40B4-BE49-F238E27FC236}">
                <a16:creationId xmlns:a16="http://schemas.microsoft.com/office/drawing/2014/main" id="{926DBEDE-01E7-4A88-A361-BF40D113AF48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2</a:t>
            </a:r>
            <a:endParaRPr lang="en-US" altLang="en-US"/>
          </a:p>
        </p:txBody>
      </p:sp>
      <p:sp>
        <p:nvSpPr>
          <p:cNvPr id="50197" name="Text Box 20">
            <a:extLst>
              <a:ext uri="{FF2B5EF4-FFF2-40B4-BE49-F238E27FC236}">
                <a16:creationId xmlns:a16="http://schemas.microsoft.com/office/drawing/2014/main" id="{F24FEEEC-0DA0-42BC-9912-12FBC93BFFEE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50198" name="Text Box 21">
            <a:extLst>
              <a:ext uri="{FF2B5EF4-FFF2-40B4-BE49-F238E27FC236}">
                <a16:creationId xmlns:a16="http://schemas.microsoft.com/office/drawing/2014/main" id="{0F54D36F-846F-44D6-9A52-5730F27D1864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50199" name="Text Box 22">
            <a:extLst>
              <a:ext uri="{FF2B5EF4-FFF2-40B4-BE49-F238E27FC236}">
                <a16:creationId xmlns:a16="http://schemas.microsoft.com/office/drawing/2014/main" id="{5B3878F4-8F3D-4FA2-8F6F-183AAFA2CD80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50200" name="Text Box 23">
            <a:extLst>
              <a:ext uri="{FF2B5EF4-FFF2-40B4-BE49-F238E27FC236}">
                <a16:creationId xmlns:a16="http://schemas.microsoft.com/office/drawing/2014/main" id="{60B81210-9BBC-49E9-956B-8153FD996D3D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Xi</a:t>
            </a:r>
          </a:p>
        </p:txBody>
      </p:sp>
      <p:sp>
        <p:nvSpPr>
          <p:cNvPr id="50201" name="Text Box 24">
            <a:extLst>
              <a:ext uri="{FF2B5EF4-FFF2-40B4-BE49-F238E27FC236}">
                <a16:creationId xmlns:a16="http://schemas.microsoft.com/office/drawing/2014/main" id="{6B707F85-2BA7-4C1E-98B4-543F89A113A5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50202" name="Text Box 25">
            <a:extLst>
              <a:ext uri="{FF2B5EF4-FFF2-40B4-BE49-F238E27FC236}">
                <a16:creationId xmlns:a16="http://schemas.microsoft.com/office/drawing/2014/main" id="{EA411A21-4873-4DC1-84F9-EA3AFCF25110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50203" name="Text Box 26">
            <a:extLst>
              <a:ext uri="{FF2B5EF4-FFF2-40B4-BE49-F238E27FC236}">
                <a16:creationId xmlns:a16="http://schemas.microsoft.com/office/drawing/2014/main" id="{8B2DFF0F-835F-4319-9E06-FC9ADD36D2B4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50204" name="Text Box 27">
            <a:extLst>
              <a:ext uri="{FF2B5EF4-FFF2-40B4-BE49-F238E27FC236}">
                <a16:creationId xmlns:a16="http://schemas.microsoft.com/office/drawing/2014/main" id="{9B22BF2E-7A29-4B63-ADFC-952A5D54D460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50205" name="Text Box 28">
            <a:extLst>
              <a:ext uri="{FF2B5EF4-FFF2-40B4-BE49-F238E27FC236}">
                <a16:creationId xmlns:a16="http://schemas.microsoft.com/office/drawing/2014/main" id="{FA401A5F-F98B-4451-9D7F-FE21B7BF56C9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Yj</a:t>
            </a:r>
          </a:p>
        </p:txBody>
      </p:sp>
      <p:sp>
        <p:nvSpPr>
          <p:cNvPr id="50206" name="Text Box 29">
            <a:extLst>
              <a:ext uri="{FF2B5EF4-FFF2-40B4-BE49-F238E27FC236}">
                <a16:creationId xmlns:a16="http://schemas.microsoft.com/office/drawing/2014/main" id="{42CDF22F-FA02-471A-8E95-C26B34D802AD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50207" name="Text Box 30">
            <a:extLst>
              <a:ext uri="{FF2B5EF4-FFF2-40B4-BE49-F238E27FC236}">
                <a16:creationId xmlns:a16="http://schemas.microsoft.com/office/drawing/2014/main" id="{3E2D0BA5-8AD2-4BF0-B764-BC413CDA244E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50208" name="Text Box 31">
            <a:extLst>
              <a:ext uri="{FF2B5EF4-FFF2-40B4-BE49-F238E27FC236}">
                <a16:creationId xmlns:a16="http://schemas.microsoft.com/office/drawing/2014/main" id="{F85014B3-D878-4A41-89D0-37BC0DE46ED6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50209" name="Text Box 32">
            <a:extLst>
              <a:ext uri="{FF2B5EF4-FFF2-40B4-BE49-F238E27FC236}">
                <a16:creationId xmlns:a16="http://schemas.microsoft.com/office/drawing/2014/main" id="{10A883D8-DE8C-48F8-8EF7-E86BFB0E0C86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50210" name="Text Box 33">
            <a:extLst>
              <a:ext uri="{FF2B5EF4-FFF2-40B4-BE49-F238E27FC236}">
                <a16:creationId xmlns:a16="http://schemas.microsoft.com/office/drawing/2014/main" id="{4474D7A4-FDE6-44A5-A5E8-47658279400C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50211" name="Text Box 34">
            <a:extLst>
              <a:ext uri="{FF2B5EF4-FFF2-40B4-BE49-F238E27FC236}">
                <a16:creationId xmlns:a16="http://schemas.microsoft.com/office/drawing/2014/main" id="{DB8B537B-5AC3-4D4B-8515-1ABFABF3E4AF}"/>
              </a:ext>
            </a:extLst>
          </p:cNvPr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0212" name="Text Box 35">
            <a:extLst>
              <a:ext uri="{FF2B5EF4-FFF2-40B4-BE49-F238E27FC236}">
                <a16:creationId xmlns:a16="http://schemas.microsoft.com/office/drawing/2014/main" id="{D1503CD3-C01A-4609-97AB-1DA98701551E}"/>
              </a:ext>
            </a:extLst>
          </p:cNvPr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0213" name="Text Box 36">
            <a:extLst>
              <a:ext uri="{FF2B5EF4-FFF2-40B4-BE49-F238E27FC236}">
                <a16:creationId xmlns:a16="http://schemas.microsoft.com/office/drawing/2014/main" id="{63BBD12D-9EFB-4721-A269-CEDC2EDBBAEF}"/>
              </a:ext>
            </a:extLst>
          </p:cNvPr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0214" name="Text Box 37">
            <a:extLst>
              <a:ext uri="{FF2B5EF4-FFF2-40B4-BE49-F238E27FC236}">
                <a16:creationId xmlns:a16="http://schemas.microsoft.com/office/drawing/2014/main" id="{EDB00472-393E-4917-9D21-E19FCD028621}"/>
              </a:ext>
            </a:extLst>
          </p:cNvPr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0215" name="Text Box 38">
            <a:extLst>
              <a:ext uri="{FF2B5EF4-FFF2-40B4-BE49-F238E27FC236}">
                <a16:creationId xmlns:a16="http://schemas.microsoft.com/office/drawing/2014/main" id="{7A8E40E6-CF7F-44C4-8675-F1ABE8E0ADE2}"/>
              </a:ext>
            </a:extLst>
          </p:cNvPr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0216" name="Text Box 39">
            <a:extLst>
              <a:ext uri="{FF2B5EF4-FFF2-40B4-BE49-F238E27FC236}">
                <a16:creationId xmlns:a16="http://schemas.microsoft.com/office/drawing/2014/main" id="{97CD1D7C-09AD-4633-8015-F8177435EBF7}"/>
              </a:ext>
            </a:extLst>
          </p:cNvPr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0217" name="Text Box 40">
            <a:extLst>
              <a:ext uri="{FF2B5EF4-FFF2-40B4-BE49-F238E27FC236}">
                <a16:creationId xmlns:a16="http://schemas.microsoft.com/office/drawing/2014/main" id="{C04C5621-F253-45A4-B759-9EF1FC516BE1}"/>
              </a:ext>
            </a:extLst>
          </p:cNvPr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0218" name="Text Box 41">
            <a:extLst>
              <a:ext uri="{FF2B5EF4-FFF2-40B4-BE49-F238E27FC236}">
                <a16:creationId xmlns:a16="http://schemas.microsoft.com/office/drawing/2014/main" id="{000C5FC7-A50A-4659-AA4E-41233DA699A3}"/>
              </a:ext>
            </a:extLst>
          </p:cNvPr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0219" name="Text Box 42">
            <a:extLst>
              <a:ext uri="{FF2B5EF4-FFF2-40B4-BE49-F238E27FC236}">
                <a16:creationId xmlns:a16="http://schemas.microsoft.com/office/drawing/2014/main" id="{054EE8F5-FA90-4B27-A431-CD8B6228AA70}"/>
              </a:ext>
            </a:extLst>
          </p:cNvPr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0220" name="Text Box 43">
            <a:extLst>
              <a:ext uri="{FF2B5EF4-FFF2-40B4-BE49-F238E27FC236}">
                <a16:creationId xmlns:a16="http://schemas.microsoft.com/office/drawing/2014/main" id="{19798F50-9122-4F28-B5ED-3B274D685029}"/>
              </a:ext>
            </a:extLst>
          </p:cNvPr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0221" name="Text Box 44">
            <a:extLst>
              <a:ext uri="{FF2B5EF4-FFF2-40B4-BE49-F238E27FC236}">
                <a16:creationId xmlns:a16="http://schemas.microsoft.com/office/drawing/2014/main" id="{E07E8990-2273-48DF-9F61-84643DF09D8A}"/>
              </a:ext>
            </a:extLst>
          </p:cNvPr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/>
              <a:t> 		if ( X</a:t>
            </a:r>
            <a:r>
              <a:rPr lang="en-US" altLang="en-US" baseline="-25000"/>
              <a:t>i</a:t>
            </a:r>
            <a:r>
              <a:rPr lang="en-US" altLang="en-US"/>
              <a:t> == Y</a:t>
            </a:r>
            <a:r>
              <a:rPr lang="en-US" altLang="en-US" baseline="-25000"/>
              <a:t>j</a:t>
            </a:r>
            <a:r>
              <a:rPr lang="en-US" altLang="en-US"/>
              <a:t> )		</a:t>
            </a:r>
          </a:p>
          <a:p>
            <a:pPr>
              <a:lnSpc>
                <a:spcPct val="90000"/>
              </a:lnSpc>
            </a:pPr>
            <a:r>
              <a:rPr lang="en-US" altLang="en-US"/>
              <a:t> 			c[i,j] = c[i-1,j-1] + 1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008000"/>
                </a:solidFill>
              </a:rPr>
              <a:t> 		else c[i,j] = max( c[i-1,j], c[i,j-1] )</a:t>
            </a:r>
          </a:p>
        </p:txBody>
      </p:sp>
      <p:sp>
        <p:nvSpPr>
          <p:cNvPr id="50222" name="Text Box 45">
            <a:extLst>
              <a:ext uri="{FF2B5EF4-FFF2-40B4-BE49-F238E27FC236}">
                <a16:creationId xmlns:a16="http://schemas.microsoft.com/office/drawing/2014/main" id="{E902446B-F41F-4BA8-83D4-29990F6FAC45}"/>
              </a:ext>
            </a:extLst>
          </p:cNvPr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50223" name="Text Box 46">
            <a:extLst>
              <a:ext uri="{FF2B5EF4-FFF2-40B4-BE49-F238E27FC236}">
                <a16:creationId xmlns:a16="http://schemas.microsoft.com/office/drawing/2014/main" id="{A7166172-F419-41F6-8E1F-3A42FB55FAC0}"/>
              </a:ext>
            </a:extLst>
          </p:cNvPr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0224" name="Text Box 48">
            <a:extLst>
              <a:ext uri="{FF2B5EF4-FFF2-40B4-BE49-F238E27FC236}">
                <a16:creationId xmlns:a16="http://schemas.microsoft.com/office/drawing/2014/main" id="{FF5FBBF2-57F7-440A-B3EF-D8E87D8B0035}"/>
              </a:ext>
            </a:extLst>
          </p:cNvPr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0225" name="Text Box 49">
            <a:extLst>
              <a:ext uri="{FF2B5EF4-FFF2-40B4-BE49-F238E27FC236}">
                <a16:creationId xmlns:a16="http://schemas.microsoft.com/office/drawing/2014/main" id="{9A7F0271-DE7D-4AD2-AA87-49271FDB319F}"/>
              </a:ext>
            </a:extLst>
          </p:cNvPr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0226" name="Text Box 50">
            <a:extLst>
              <a:ext uri="{FF2B5EF4-FFF2-40B4-BE49-F238E27FC236}">
                <a16:creationId xmlns:a16="http://schemas.microsoft.com/office/drawing/2014/main" id="{620CF778-402F-4033-BA21-0E84F8CBC76B}"/>
              </a:ext>
            </a:extLst>
          </p:cNvPr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50227" name="Text Box 51">
            <a:extLst>
              <a:ext uri="{FF2B5EF4-FFF2-40B4-BE49-F238E27FC236}">
                <a16:creationId xmlns:a16="http://schemas.microsoft.com/office/drawing/2014/main" id="{FE9A5E52-F7BB-4EA8-8AFD-D8AA7A26661D}"/>
              </a:ext>
            </a:extLst>
          </p:cNvPr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54324" name="Text Box 52">
            <a:extLst>
              <a:ext uri="{FF2B5EF4-FFF2-40B4-BE49-F238E27FC236}">
                <a16:creationId xmlns:a16="http://schemas.microsoft.com/office/drawing/2014/main" id="{A89D494E-E87E-4EA4-BEF8-7AAEF2030363}"/>
              </a:ext>
            </a:extLst>
          </p:cNvPr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1</a:t>
            </a:r>
            <a:endParaRPr lang="en-US" altLang="en-US"/>
          </a:p>
        </p:txBody>
      </p:sp>
      <p:sp>
        <p:nvSpPr>
          <p:cNvPr id="54325" name="Text Box 53">
            <a:extLst>
              <a:ext uri="{FF2B5EF4-FFF2-40B4-BE49-F238E27FC236}">
                <a16:creationId xmlns:a16="http://schemas.microsoft.com/office/drawing/2014/main" id="{D0B63FBA-A526-4F9A-91A7-47D629DB58FB}"/>
              </a:ext>
            </a:extLst>
          </p:cNvPr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1</a:t>
            </a:r>
            <a:endParaRPr lang="en-US" altLang="en-US"/>
          </a:p>
        </p:txBody>
      </p:sp>
      <p:sp>
        <p:nvSpPr>
          <p:cNvPr id="54326" name="Text Box 54">
            <a:extLst>
              <a:ext uri="{FF2B5EF4-FFF2-40B4-BE49-F238E27FC236}">
                <a16:creationId xmlns:a16="http://schemas.microsoft.com/office/drawing/2014/main" id="{3F7F27BC-FB0D-47A6-8E48-6656C7B5E468}"/>
              </a:ext>
            </a:extLst>
          </p:cNvPr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1</a:t>
            </a:r>
            <a:endParaRPr lang="en-US" altLang="en-US"/>
          </a:p>
        </p:txBody>
      </p:sp>
      <p:sp>
        <p:nvSpPr>
          <p:cNvPr id="50231" name="Oval 55">
            <a:extLst>
              <a:ext uri="{FF2B5EF4-FFF2-40B4-BE49-F238E27FC236}">
                <a16:creationId xmlns:a16="http://schemas.microsoft.com/office/drawing/2014/main" id="{73B8000E-26AF-4846-82EF-E3121474260F}"/>
              </a:ext>
            </a:extLst>
          </p:cNvPr>
          <p:cNvSpPr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2362200" y="28194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50232" name="Oval 56">
            <a:extLst>
              <a:ext uri="{FF2B5EF4-FFF2-40B4-BE49-F238E27FC236}">
                <a16:creationId xmlns:a16="http://schemas.microsoft.com/office/drawing/2014/main" id="{0F8DB717-F714-4112-82AF-8A9B51DA646A}"/>
              </a:ext>
            </a:extLst>
          </p:cNvPr>
          <p:cNvSpPr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4572000" y="1066800"/>
            <a:ext cx="25908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54329" name="Line 57">
            <a:extLst>
              <a:ext uri="{FF2B5EF4-FFF2-40B4-BE49-F238E27FC236}">
                <a16:creationId xmlns:a16="http://schemas.microsoft.com/office/drawing/2014/main" id="{D2F4E3E8-3096-417C-9AAC-BD7A5154B11F}"/>
              </a:ext>
            </a:extLst>
          </p:cNvPr>
          <p:cNvSpPr>
            <a:spLocks noChangeShapeType="1"/>
          </p:cNvSpPr>
          <p:nvPr>
            <p:custDataLst>
              <p:tags r:id="rId55"/>
            </p:custDataLst>
          </p:nvPr>
        </p:nvSpPr>
        <p:spPr bwMode="auto">
          <a:xfrm>
            <a:off x="4343400" y="3048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30" name="Line 58">
            <a:extLst>
              <a:ext uri="{FF2B5EF4-FFF2-40B4-BE49-F238E27FC236}">
                <a16:creationId xmlns:a16="http://schemas.microsoft.com/office/drawing/2014/main" id="{B7A86DF4-4F1A-4A9F-8B73-3F446360F647}"/>
              </a:ext>
            </a:extLst>
          </p:cNvPr>
          <p:cNvSpPr>
            <a:spLocks noChangeShapeType="1"/>
          </p:cNvSpPr>
          <p:nvPr>
            <p:custDataLst>
              <p:tags r:id="rId56"/>
            </p:custDataLst>
          </p:nvPr>
        </p:nvSpPr>
        <p:spPr bwMode="auto">
          <a:xfrm>
            <a:off x="5181600" y="3048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31" name="Line 59">
            <a:extLst>
              <a:ext uri="{FF2B5EF4-FFF2-40B4-BE49-F238E27FC236}">
                <a16:creationId xmlns:a16="http://schemas.microsoft.com/office/drawing/2014/main" id="{06E1E613-2FCE-4025-B6BD-F42629F6A8C4}"/>
              </a:ext>
            </a:extLst>
          </p:cNvPr>
          <p:cNvSpPr>
            <a:spLocks noChangeShapeType="1"/>
          </p:cNvSpPr>
          <p:nvPr>
            <p:custDataLst>
              <p:tags r:id="rId57"/>
            </p:custDataLst>
          </p:nvPr>
        </p:nvSpPr>
        <p:spPr bwMode="auto">
          <a:xfrm>
            <a:off x="6400800" y="2667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36" name="Line 64">
            <a:extLst>
              <a:ext uri="{FF2B5EF4-FFF2-40B4-BE49-F238E27FC236}">
                <a16:creationId xmlns:a16="http://schemas.microsoft.com/office/drawing/2014/main" id="{CB76503E-FB85-4D1E-B5E7-CA2F4A38786B}"/>
              </a:ext>
            </a:extLst>
          </p:cNvPr>
          <p:cNvSpPr>
            <a:spLocks noChangeShapeType="1"/>
          </p:cNvSpPr>
          <p:nvPr>
            <p:custDataLst>
              <p:tags r:id="rId58"/>
            </p:custDataLst>
          </p:nvPr>
        </p:nvSpPr>
        <p:spPr bwMode="auto">
          <a:xfrm>
            <a:off x="6019800" y="3048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37" name="Text Box 65">
            <a:extLst>
              <a:ext uri="{FF2B5EF4-FFF2-40B4-BE49-F238E27FC236}">
                <a16:creationId xmlns:a16="http://schemas.microsoft.com/office/drawing/2014/main" id="{BEBB2892-674E-437C-B2DA-613AF2E1C4D9}"/>
              </a:ext>
            </a:extLst>
          </p:cNvPr>
          <p:cNvSpPr txBox="1"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>
                <a:solidFill>
                  <a:srgbClr val="008000"/>
                </a:solidFill>
              </a:rPr>
              <a:t>A</a:t>
            </a:r>
            <a:r>
              <a:rPr lang="en-US" altLang="en-US" sz="3200">
                <a:solidFill>
                  <a:srgbClr val="FF0000"/>
                </a:solidFill>
              </a:rPr>
              <a:t>B</a:t>
            </a:r>
            <a:r>
              <a:rPr lang="en-US" altLang="en-US" sz="3200"/>
              <a:t>CB</a:t>
            </a:r>
          </a:p>
          <a:p>
            <a:r>
              <a:rPr lang="en-US" altLang="en-US" sz="3200">
                <a:solidFill>
                  <a:srgbClr val="008000"/>
                </a:solidFill>
              </a:rPr>
              <a:t>B</a:t>
            </a:r>
            <a:r>
              <a:rPr lang="en-US" altLang="en-US" sz="3200">
                <a:solidFill>
                  <a:srgbClr val="FF0000"/>
                </a:solidFill>
              </a:rPr>
              <a:t>DCA</a:t>
            </a:r>
            <a:r>
              <a:rPr lang="en-US" altLang="en-US" sz="3200"/>
              <a:t>B</a:t>
            </a:r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24" grpId="0" autoUpdateAnimBg="0"/>
      <p:bldP spid="54325" grpId="0" autoUpdateAnimBg="0"/>
      <p:bldP spid="5432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>
            <a:extLst>
              <a:ext uri="{FF2B5EF4-FFF2-40B4-BE49-F238E27FC236}">
                <a16:creationId xmlns:a16="http://schemas.microsoft.com/office/drawing/2014/main" id="{F2B63C29-7E4B-4077-AD74-5A25F1FEE04C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Dynamic Programming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23146502-F0E3-425F-82D8-FF3A263CE958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Works “bottom-up”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Finds solutions to small sub-problems first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Stores them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Combines them somehow to find a solution to a slightly larger subproblem</a:t>
            </a:r>
          </a:p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Compare to greedy approach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Also requires optimal substructure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But greedy makes choice first, then solves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23BD985-32AB-405B-99F9-CFA9E50BF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02CF8F6-C5F3-4C79-B20D-D2B1B58F84D7}" type="slidenum">
              <a:rPr lang="en-US" altLang="en-US" sz="1400">
                <a:latin typeface="Arial" panose="020B0604020202020204" pitchFamily="34" charset="0"/>
              </a:rPr>
              <a:pPr/>
              <a:t>2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>
            <a:extLst>
              <a:ext uri="{FF2B5EF4-FFF2-40B4-BE49-F238E27FC236}">
                <a16:creationId xmlns:a16="http://schemas.microsoft.com/office/drawing/2014/main" id="{60A22D46-5132-4954-9DD6-64D8BC90D387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 altLang="en-US">
                <a:ea typeface="ＭＳ Ｐゴシック" panose="020B0600070205080204" pitchFamily="34" charset="-128"/>
              </a:rPr>
              <a:t>LCS Example (8)</a:t>
            </a:r>
          </a:p>
        </p:txBody>
      </p:sp>
      <p:sp>
        <p:nvSpPr>
          <p:cNvPr id="60" name="Slide Number Placeholder 5">
            <a:extLst>
              <a:ext uri="{FF2B5EF4-FFF2-40B4-BE49-F238E27FC236}">
                <a16:creationId xmlns:a16="http://schemas.microsoft.com/office/drawing/2014/main" id="{1ACEC39C-D428-4BD2-8501-4EA4A77C9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EDA01DB-228E-4651-A27E-3025EF15AE68}" type="slidenum">
              <a:rPr lang="en-US" altLang="en-US" sz="1400">
                <a:latin typeface="Arial" panose="020B0604020202020204" pitchFamily="34" charset="0"/>
              </a:rPr>
              <a:pPr/>
              <a:t>20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52228" name="Line 3">
            <a:extLst>
              <a:ext uri="{FF2B5EF4-FFF2-40B4-BE49-F238E27FC236}">
                <a16:creationId xmlns:a16="http://schemas.microsoft.com/office/drawing/2014/main" id="{13EEAB3A-2AA3-4390-B3E1-E9DACAAD4617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29" name="Line 4">
            <a:extLst>
              <a:ext uri="{FF2B5EF4-FFF2-40B4-BE49-F238E27FC236}">
                <a16:creationId xmlns:a16="http://schemas.microsoft.com/office/drawing/2014/main" id="{05981FA9-8583-4010-8BD4-25B8995D6F66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0" name="Line 5">
            <a:extLst>
              <a:ext uri="{FF2B5EF4-FFF2-40B4-BE49-F238E27FC236}">
                <a16:creationId xmlns:a16="http://schemas.microsoft.com/office/drawing/2014/main" id="{09A09F1B-8D2A-4961-9863-BF20B79FF686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1" name="Line 6">
            <a:extLst>
              <a:ext uri="{FF2B5EF4-FFF2-40B4-BE49-F238E27FC236}">
                <a16:creationId xmlns:a16="http://schemas.microsoft.com/office/drawing/2014/main" id="{2E413021-B01F-45AA-97BC-655375575FBC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2" name="Line 7">
            <a:extLst>
              <a:ext uri="{FF2B5EF4-FFF2-40B4-BE49-F238E27FC236}">
                <a16:creationId xmlns:a16="http://schemas.microsoft.com/office/drawing/2014/main" id="{5A44A3A7-CDE5-408B-AC50-3D85999AE827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3" name="Line 8">
            <a:extLst>
              <a:ext uri="{FF2B5EF4-FFF2-40B4-BE49-F238E27FC236}">
                <a16:creationId xmlns:a16="http://schemas.microsoft.com/office/drawing/2014/main" id="{6C8E3041-E6F8-4F30-A0C8-FD3A5F7A97C5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4" name="Line 9">
            <a:extLst>
              <a:ext uri="{FF2B5EF4-FFF2-40B4-BE49-F238E27FC236}">
                <a16:creationId xmlns:a16="http://schemas.microsoft.com/office/drawing/2014/main" id="{95223B43-59B6-4119-9FAA-7B725E0A57CD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5" name="Line 10">
            <a:extLst>
              <a:ext uri="{FF2B5EF4-FFF2-40B4-BE49-F238E27FC236}">
                <a16:creationId xmlns:a16="http://schemas.microsoft.com/office/drawing/2014/main" id="{E9CB233F-F61D-4745-B7BC-994B0521706D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6" name="Line 11">
            <a:extLst>
              <a:ext uri="{FF2B5EF4-FFF2-40B4-BE49-F238E27FC236}">
                <a16:creationId xmlns:a16="http://schemas.microsoft.com/office/drawing/2014/main" id="{B7077AFB-9A51-4473-9C22-6331900C3F47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7" name="Line 12">
            <a:extLst>
              <a:ext uri="{FF2B5EF4-FFF2-40B4-BE49-F238E27FC236}">
                <a16:creationId xmlns:a16="http://schemas.microsoft.com/office/drawing/2014/main" id="{D7FAABCB-D205-4861-8CD5-8A482C5F3C1A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8" name="Line 13">
            <a:extLst>
              <a:ext uri="{FF2B5EF4-FFF2-40B4-BE49-F238E27FC236}">
                <a16:creationId xmlns:a16="http://schemas.microsoft.com/office/drawing/2014/main" id="{7E090102-8C82-4D16-9621-D8304CFA3D36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9" name="Line 14">
            <a:extLst>
              <a:ext uri="{FF2B5EF4-FFF2-40B4-BE49-F238E27FC236}">
                <a16:creationId xmlns:a16="http://schemas.microsoft.com/office/drawing/2014/main" id="{4AF5F55B-9D72-42B5-BA6C-EC48F15B8CD6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0" name="Line 15">
            <a:extLst>
              <a:ext uri="{FF2B5EF4-FFF2-40B4-BE49-F238E27FC236}">
                <a16:creationId xmlns:a16="http://schemas.microsoft.com/office/drawing/2014/main" id="{DC12A5F3-DC33-41D9-B672-C947627E777F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1" name="Text Box 16">
            <a:extLst>
              <a:ext uri="{FF2B5EF4-FFF2-40B4-BE49-F238E27FC236}">
                <a16:creationId xmlns:a16="http://schemas.microsoft.com/office/drawing/2014/main" id="{6E7AEDC7-55D2-4415-A1DF-49CF4B46788B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j       0        1          2         3        4         </a:t>
            </a:r>
            <a:r>
              <a:rPr lang="en-US" altLang="en-US" b="1">
                <a:solidFill>
                  <a:srgbClr val="FF0000"/>
                </a:solidFill>
              </a:rPr>
              <a:t>5</a:t>
            </a:r>
            <a:r>
              <a:rPr lang="en-US" altLang="en-US"/>
              <a:t> </a:t>
            </a:r>
          </a:p>
        </p:txBody>
      </p:sp>
      <p:sp>
        <p:nvSpPr>
          <p:cNvPr id="52242" name="Text Box 17">
            <a:extLst>
              <a:ext uri="{FF2B5EF4-FFF2-40B4-BE49-F238E27FC236}">
                <a16:creationId xmlns:a16="http://schemas.microsoft.com/office/drawing/2014/main" id="{AB886C90-B21A-4E50-8C99-ADF5AF97D6BA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52243" name="Text Box 18">
            <a:extLst>
              <a:ext uri="{FF2B5EF4-FFF2-40B4-BE49-F238E27FC236}">
                <a16:creationId xmlns:a16="http://schemas.microsoft.com/office/drawing/2014/main" id="{4E0905EB-470C-43FB-97E1-FD01B4E00466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52244" name="Text Box 19">
            <a:extLst>
              <a:ext uri="{FF2B5EF4-FFF2-40B4-BE49-F238E27FC236}">
                <a16:creationId xmlns:a16="http://schemas.microsoft.com/office/drawing/2014/main" id="{31932C71-C9D5-4F88-8704-7C2A2FBBB5A3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2</a:t>
            </a:r>
            <a:endParaRPr lang="en-US" altLang="en-US"/>
          </a:p>
        </p:txBody>
      </p:sp>
      <p:sp>
        <p:nvSpPr>
          <p:cNvPr id="52245" name="Text Box 20">
            <a:extLst>
              <a:ext uri="{FF2B5EF4-FFF2-40B4-BE49-F238E27FC236}">
                <a16:creationId xmlns:a16="http://schemas.microsoft.com/office/drawing/2014/main" id="{08C2BF26-C9F4-4150-99AA-59DEDEF03162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52246" name="Text Box 21">
            <a:extLst>
              <a:ext uri="{FF2B5EF4-FFF2-40B4-BE49-F238E27FC236}">
                <a16:creationId xmlns:a16="http://schemas.microsoft.com/office/drawing/2014/main" id="{89C2CCA9-46EE-4F4A-A614-F18A5598C83A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52247" name="Text Box 22">
            <a:extLst>
              <a:ext uri="{FF2B5EF4-FFF2-40B4-BE49-F238E27FC236}">
                <a16:creationId xmlns:a16="http://schemas.microsoft.com/office/drawing/2014/main" id="{4B3DE0CC-AC52-4FA1-8F57-FA58B90BA5A9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52248" name="Text Box 23">
            <a:extLst>
              <a:ext uri="{FF2B5EF4-FFF2-40B4-BE49-F238E27FC236}">
                <a16:creationId xmlns:a16="http://schemas.microsoft.com/office/drawing/2014/main" id="{2FB0AFD9-2845-4653-B49E-2D7BA529EFD6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Xi</a:t>
            </a:r>
          </a:p>
        </p:txBody>
      </p:sp>
      <p:sp>
        <p:nvSpPr>
          <p:cNvPr id="52249" name="Text Box 24">
            <a:extLst>
              <a:ext uri="{FF2B5EF4-FFF2-40B4-BE49-F238E27FC236}">
                <a16:creationId xmlns:a16="http://schemas.microsoft.com/office/drawing/2014/main" id="{A3E34579-E995-4CB7-907C-7B47DFAAC41E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52250" name="Text Box 25">
            <a:extLst>
              <a:ext uri="{FF2B5EF4-FFF2-40B4-BE49-F238E27FC236}">
                <a16:creationId xmlns:a16="http://schemas.microsoft.com/office/drawing/2014/main" id="{13C2C36D-D5E6-48D5-9BB7-A29CEC9E1EF1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52251" name="Text Box 26">
            <a:extLst>
              <a:ext uri="{FF2B5EF4-FFF2-40B4-BE49-F238E27FC236}">
                <a16:creationId xmlns:a16="http://schemas.microsoft.com/office/drawing/2014/main" id="{2D88E902-32EF-444D-9690-EDEEE873955D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52252" name="Text Box 27">
            <a:extLst>
              <a:ext uri="{FF2B5EF4-FFF2-40B4-BE49-F238E27FC236}">
                <a16:creationId xmlns:a16="http://schemas.microsoft.com/office/drawing/2014/main" id="{EF6A47AB-4870-48AB-98B6-F7ACBABE2F11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52253" name="Text Box 28">
            <a:extLst>
              <a:ext uri="{FF2B5EF4-FFF2-40B4-BE49-F238E27FC236}">
                <a16:creationId xmlns:a16="http://schemas.microsoft.com/office/drawing/2014/main" id="{135ACB20-E884-49FC-BA23-15364E510FA2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Yj</a:t>
            </a:r>
          </a:p>
        </p:txBody>
      </p:sp>
      <p:sp>
        <p:nvSpPr>
          <p:cNvPr id="52254" name="Text Box 29">
            <a:extLst>
              <a:ext uri="{FF2B5EF4-FFF2-40B4-BE49-F238E27FC236}">
                <a16:creationId xmlns:a16="http://schemas.microsoft.com/office/drawing/2014/main" id="{6EBBCF3D-044D-4807-8D43-C5C71676E71D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52255" name="Text Box 30">
            <a:extLst>
              <a:ext uri="{FF2B5EF4-FFF2-40B4-BE49-F238E27FC236}">
                <a16:creationId xmlns:a16="http://schemas.microsoft.com/office/drawing/2014/main" id="{69CE5993-7363-4711-91EB-F6D7AB1FB89E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52256" name="Text Box 31">
            <a:extLst>
              <a:ext uri="{FF2B5EF4-FFF2-40B4-BE49-F238E27FC236}">
                <a16:creationId xmlns:a16="http://schemas.microsoft.com/office/drawing/2014/main" id="{1943324C-49FD-49B3-AA5C-FE4DC597D59F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52257" name="Text Box 32">
            <a:extLst>
              <a:ext uri="{FF2B5EF4-FFF2-40B4-BE49-F238E27FC236}">
                <a16:creationId xmlns:a16="http://schemas.microsoft.com/office/drawing/2014/main" id="{7D07FF89-1800-4A11-83AD-CD901527C5FB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52258" name="Text Box 33">
            <a:extLst>
              <a:ext uri="{FF2B5EF4-FFF2-40B4-BE49-F238E27FC236}">
                <a16:creationId xmlns:a16="http://schemas.microsoft.com/office/drawing/2014/main" id="{7B08CD90-67D0-4258-B03B-59CB9F2F7214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52259" name="Text Box 34">
            <a:extLst>
              <a:ext uri="{FF2B5EF4-FFF2-40B4-BE49-F238E27FC236}">
                <a16:creationId xmlns:a16="http://schemas.microsoft.com/office/drawing/2014/main" id="{0CB4DB00-DE87-4938-9B9E-702E34BC7B70}"/>
              </a:ext>
            </a:extLst>
          </p:cNvPr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2260" name="Text Box 35">
            <a:extLst>
              <a:ext uri="{FF2B5EF4-FFF2-40B4-BE49-F238E27FC236}">
                <a16:creationId xmlns:a16="http://schemas.microsoft.com/office/drawing/2014/main" id="{63DC245F-ABD0-4FC9-ADC0-BF009A0422A7}"/>
              </a:ext>
            </a:extLst>
          </p:cNvPr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2261" name="Text Box 36">
            <a:extLst>
              <a:ext uri="{FF2B5EF4-FFF2-40B4-BE49-F238E27FC236}">
                <a16:creationId xmlns:a16="http://schemas.microsoft.com/office/drawing/2014/main" id="{C705CD47-8D10-4354-8226-7BF35BF484ED}"/>
              </a:ext>
            </a:extLst>
          </p:cNvPr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2262" name="Text Box 37">
            <a:extLst>
              <a:ext uri="{FF2B5EF4-FFF2-40B4-BE49-F238E27FC236}">
                <a16:creationId xmlns:a16="http://schemas.microsoft.com/office/drawing/2014/main" id="{88D2B024-3891-4D7B-820F-4BB3F94DA133}"/>
              </a:ext>
            </a:extLst>
          </p:cNvPr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2263" name="Text Box 38">
            <a:extLst>
              <a:ext uri="{FF2B5EF4-FFF2-40B4-BE49-F238E27FC236}">
                <a16:creationId xmlns:a16="http://schemas.microsoft.com/office/drawing/2014/main" id="{77722AF9-7F4B-40A3-A789-6DBFD1A15109}"/>
              </a:ext>
            </a:extLst>
          </p:cNvPr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2264" name="Text Box 39">
            <a:extLst>
              <a:ext uri="{FF2B5EF4-FFF2-40B4-BE49-F238E27FC236}">
                <a16:creationId xmlns:a16="http://schemas.microsoft.com/office/drawing/2014/main" id="{39295B63-EF6E-46D4-A1D2-61989734E2C5}"/>
              </a:ext>
            </a:extLst>
          </p:cNvPr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2265" name="Text Box 40">
            <a:extLst>
              <a:ext uri="{FF2B5EF4-FFF2-40B4-BE49-F238E27FC236}">
                <a16:creationId xmlns:a16="http://schemas.microsoft.com/office/drawing/2014/main" id="{5AA1DCCF-6D26-44E3-95E2-A4869A85DFC8}"/>
              </a:ext>
            </a:extLst>
          </p:cNvPr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2266" name="Text Box 41">
            <a:extLst>
              <a:ext uri="{FF2B5EF4-FFF2-40B4-BE49-F238E27FC236}">
                <a16:creationId xmlns:a16="http://schemas.microsoft.com/office/drawing/2014/main" id="{D094495B-D30F-46CC-80BA-1B5B606664D8}"/>
              </a:ext>
            </a:extLst>
          </p:cNvPr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2267" name="Text Box 42">
            <a:extLst>
              <a:ext uri="{FF2B5EF4-FFF2-40B4-BE49-F238E27FC236}">
                <a16:creationId xmlns:a16="http://schemas.microsoft.com/office/drawing/2014/main" id="{6586D5C5-D119-4B72-9CC4-83BA37D16417}"/>
              </a:ext>
            </a:extLst>
          </p:cNvPr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2268" name="Text Box 43">
            <a:extLst>
              <a:ext uri="{FF2B5EF4-FFF2-40B4-BE49-F238E27FC236}">
                <a16:creationId xmlns:a16="http://schemas.microsoft.com/office/drawing/2014/main" id="{43D1F6D3-96D0-4DD6-AE26-BDD5DB463445}"/>
              </a:ext>
            </a:extLst>
          </p:cNvPr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2269" name="Text Box 44">
            <a:extLst>
              <a:ext uri="{FF2B5EF4-FFF2-40B4-BE49-F238E27FC236}">
                <a16:creationId xmlns:a16="http://schemas.microsoft.com/office/drawing/2014/main" id="{0691CD2D-2A37-4091-92BF-DBFB823B44F4}"/>
              </a:ext>
            </a:extLst>
          </p:cNvPr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008000"/>
                </a:solidFill>
              </a:rPr>
              <a:t> 		if ( X</a:t>
            </a:r>
            <a:r>
              <a:rPr lang="en-US" altLang="en-US" baseline="-25000">
                <a:solidFill>
                  <a:srgbClr val="008000"/>
                </a:solidFill>
              </a:rPr>
              <a:t>i</a:t>
            </a:r>
            <a:r>
              <a:rPr lang="en-US" altLang="en-US">
                <a:solidFill>
                  <a:srgbClr val="008000"/>
                </a:solidFill>
              </a:rPr>
              <a:t> == Y</a:t>
            </a:r>
            <a:r>
              <a:rPr lang="en-US" altLang="en-US" baseline="-25000">
                <a:solidFill>
                  <a:srgbClr val="008000"/>
                </a:solidFill>
              </a:rPr>
              <a:t>j</a:t>
            </a:r>
            <a:r>
              <a:rPr lang="en-US" altLang="en-US">
                <a:solidFill>
                  <a:srgbClr val="008000"/>
                </a:solidFill>
              </a:rPr>
              <a:t> )		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008000"/>
                </a:solidFill>
              </a:rPr>
              <a:t> 			c[i,j] = c[i-1,j-1] + 1</a:t>
            </a: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 		else c[i,j] = max( c[i-1,j], c[i,j-1] )</a:t>
            </a:r>
          </a:p>
        </p:txBody>
      </p:sp>
      <p:sp>
        <p:nvSpPr>
          <p:cNvPr id="52270" name="Text Box 45">
            <a:extLst>
              <a:ext uri="{FF2B5EF4-FFF2-40B4-BE49-F238E27FC236}">
                <a16:creationId xmlns:a16="http://schemas.microsoft.com/office/drawing/2014/main" id="{EBA8827C-64CA-4F00-B3B3-15BC6716A9A3}"/>
              </a:ext>
            </a:extLst>
          </p:cNvPr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52271" name="Text Box 46">
            <a:extLst>
              <a:ext uri="{FF2B5EF4-FFF2-40B4-BE49-F238E27FC236}">
                <a16:creationId xmlns:a16="http://schemas.microsoft.com/office/drawing/2014/main" id="{96751B28-18B2-4D26-9B9A-F9FF529879D9}"/>
              </a:ext>
            </a:extLst>
          </p:cNvPr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2272" name="Text Box 47">
            <a:extLst>
              <a:ext uri="{FF2B5EF4-FFF2-40B4-BE49-F238E27FC236}">
                <a16:creationId xmlns:a16="http://schemas.microsoft.com/office/drawing/2014/main" id="{B78CB876-D6CD-4AEA-BAF0-141B84B9963D}"/>
              </a:ext>
            </a:extLst>
          </p:cNvPr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2273" name="Text Box 48">
            <a:extLst>
              <a:ext uri="{FF2B5EF4-FFF2-40B4-BE49-F238E27FC236}">
                <a16:creationId xmlns:a16="http://schemas.microsoft.com/office/drawing/2014/main" id="{7933CBDA-3EBB-4777-B4FE-B1229A466DCE}"/>
              </a:ext>
            </a:extLst>
          </p:cNvPr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2274" name="Text Box 49">
            <a:extLst>
              <a:ext uri="{FF2B5EF4-FFF2-40B4-BE49-F238E27FC236}">
                <a16:creationId xmlns:a16="http://schemas.microsoft.com/office/drawing/2014/main" id="{0B9E164E-895C-4800-A0CA-5D89DCDA47D6}"/>
              </a:ext>
            </a:extLst>
          </p:cNvPr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52275" name="Text Box 50">
            <a:extLst>
              <a:ext uri="{FF2B5EF4-FFF2-40B4-BE49-F238E27FC236}">
                <a16:creationId xmlns:a16="http://schemas.microsoft.com/office/drawing/2014/main" id="{B9A16F31-5D03-4CD8-8A94-3D98D7733C34}"/>
              </a:ext>
            </a:extLst>
          </p:cNvPr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52276" name="Text Box 51">
            <a:extLst>
              <a:ext uri="{FF2B5EF4-FFF2-40B4-BE49-F238E27FC236}">
                <a16:creationId xmlns:a16="http://schemas.microsoft.com/office/drawing/2014/main" id="{3BB69827-A9B8-4A3A-8EA7-1BC116C4D031}"/>
              </a:ext>
            </a:extLst>
          </p:cNvPr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52277" name="Text Box 52">
            <a:extLst>
              <a:ext uri="{FF2B5EF4-FFF2-40B4-BE49-F238E27FC236}">
                <a16:creationId xmlns:a16="http://schemas.microsoft.com/office/drawing/2014/main" id="{7D335826-7739-4782-AB4A-38C83FC07A80}"/>
              </a:ext>
            </a:extLst>
          </p:cNvPr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52278" name="Text Box 53">
            <a:extLst>
              <a:ext uri="{FF2B5EF4-FFF2-40B4-BE49-F238E27FC236}">
                <a16:creationId xmlns:a16="http://schemas.microsoft.com/office/drawing/2014/main" id="{C9F285B7-645D-40A7-8CCD-157905DFF27F}"/>
              </a:ext>
            </a:extLst>
          </p:cNvPr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60470" name="Text Box 54">
            <a:extLst>
              <a:ext uri="{FF2B5EF4-FFF2-40B4-BE49-F238E27FC236}">
                <a16:creationId xmlns:a16="http://schemas.microsoft.com/office/drawing/2014/main" id="{AC94F773-4A17-44CF-A337-704188CFA6C1}"/>
              </a:ext>
            </a:extLst>
          </p:cNvPr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2</a:t>
            </a:r>
            <a:endParaRPr lang="en-US" altLang="en-US"/>
          </a:p>
        </p:txBody>
      </p:sp>
      <p:sp>
        <p:nvSpPr>
          <p:cNvPr id="60471" name="Oval 55">
            <a:extLst>
              <a:ext uri="{FF2B5EF4-FFF2-40B4-BE49-F238E27FC236}">
                <a16:creationId xmlns:a16="http://schemas.microsoft.com/office/drawing/2014/main" id="{0F0709BC-D6F2-41D5-B709-BBB8710F4C06}"/>
              </a:ext>
            </a:extLst>
          </p:cNvPr>
          <p:cNvSpPr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2362200" y="28194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0472" name="Oval 56">
            <a:extLst>
              <a:ext uri="{FF2B5EF4-FFF2-40B4-BE49-F238E27FC236}">
                <a16:creationId xmlns:a16="http://schemas.microsoft.com/office/drawing/2014/main" id="{391DCEB7-39A3-46C4-AA29-4A74EE736C9F}"/>
              </a:ext>
            </a:extLst>
          </p:cNvPr>
          <p:cNvSpPr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7162800" y="10668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0473" name="Line 57">
            <a:extLst>
              <a:ext uri="{FF2B5EF4-FFF2-40B4-BE49-F238E27FC236}">
                <a16:creationId xmlns:a16="http://schemas.microsoft.com/office/drawing/2014/main" id="{07BAC7CA-34CC-49EB-9474-147392E3DCC0}"/>
              </a:ext>
            </a:extLst>
          </p:cNvPr>
          <p:cNvSpPr>
            <a:spLocks noChangeShapeType="1"/>
          </p:cNvSpPr>
          <p:nvPr>
            <p:custDataLst>
              <p:tags r:id="rId56"/>
            </p:custDataLst>
          </p:nvPr>
        </p:nvSpPr>
        <p:spPr bwMode="auto">
          <a:xfrm>
            <a:off x="6934200" y="26670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83" name="Text Box 58">
            <a:extLst>
              <a:ext uri="{FF2B5EF4-FFF2-40B4-BE49-F238E27FC236}">
                <a16:creationId xmlns:a16="http://schemas.microsoft.com/office/drawing/2014/main" id="{146189E6-5128-40D9-BF36-37287CB5ED49}"/>
              </a:ext>
            </a:extLst>
          </p:cNvPr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>
                <a:solidFill>
                  <a:srgbClr val="008000"/>
                </a:solidFill>
              </a:rPr>
              <a:t>A</a:t>
            </a:r>
            <a:r>
              <a:rPr lang="en-US" altLang="en-US" sz="3200">
                <a:solidFill>
                  <a:srgbClr val="FF0000"/>
                </a:solidFill>
              </a:rPr>
              <a:t>B</a:t>
            </a:r>
            <a:r>
              <a:rPr lang="en-US" altLang="en-US" sz="3200"/>
              <a:t>CB</a:t>
            </a:r>
          </a:p>
          <a:p>
            <a:r>
              <a:rPr lang="en-US" altLang="en-US" sz="3200">
                <a:solidFill>
                  <a:srgbClr val="008000"/>
                </a:solidFill>
              </a:rPr>
              <a:t>BDCA</a:t>
            </a:r>
            <a:r>
              <a:rPr lang="en-US" altLang="en-US" sz="3200">
                <a:solidFill>
                  <a:srgbClr val="FF0000"/>
                </a:solidFill>
              </a:rPr>
              <a:t>B</a:t>
            </a:r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70" grpId="0" autoUpdateAnimBg="0"/>
      <p:bldP spid="60471" grpId="0" animBg="1"/>
      <p:bldP spid="6047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>
            <a:extLst>
              <a:ext uri="{FF2B5EF4-FFF2-40B4-BE49-F238E27FC236}">
                <a16:creationId xmlns:a16="http://schemas.microsoft.com/office/drawing/2014/main" id="{365ACC66-EC05-45FF-928B-84D5DF2D67D4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 altLang="en-US">
                <a:ea typeface="ＭＳ Ｐゴシック" panose="020B0600070205080204" pitchFamily="34" charset="-128"/>
              </a:rPr>
              <a:t>LCS Example (10)</a:t>
            </a:r>
          </a:p>
        </p:txBody>
      </p:sp>
      <p:sp>
        <p:nvSpPr>
          <p:cNvPr id="64" name="Slide Number Placeholder 5">
            <a:extLst>
              <a:ext uri="{FF2B5EF4-FFF2-40B4-BE49-F238E27FC236}">
                <a16:creationId xmlns:a16="http://schemas.microsoft.com/office/drawing/2014/main" id="{169699C3-98AE-4B39-A7BB-DC0BE0FBB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E73D0EBF-CC0F-4F6A-9FC7-5EBFBC7118B5}" type="slidenum">
              <a:rPr lang="en-US" altLang="en-US" sz="1400">
                <a:latin typeface="Arial" panose="020B0604020202020204" pitchFamily="34" charset="0"/>
              </a:rPr>
              <a:pPr/>
              <a:t>21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54276" name="Line 3">
            <a:extLst>
              <a:ext uri="{FF2B5EF4-FFF2-40B4-BE49-F238E27FC236}">
                <a16:creationId xmlns:a16="http://schemas.microsoft.com/office/drawing/2014/main" id="{4A79877A-F5F8-46B9-AEBF-ADCAD31C767D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7" name="Line 4">
            <a:extLst>
              <a:ext uri="{FF2B5EF4-FFF2-40B4-BE49-F238E27FC236}">
                <a16:creationId xmlns:a16="http://schemas.microsoft.com/office/drawing/2014/main" id="{A08AD7F5-5120-4D49-9F3F-1122C1213273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8" name="Line 5">
            <a:extLst>
              <a:ext uri="{FF2B5EF4-FFF2-40B4-BE49-F238E27FC236}">
                <a16:creationId xmlns:a16="http://schemas.microsoft.com/office/drawing/2014/main" id="{3BC38F0F-4252-4A35-B859-7C83E74A29EA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9" name="Line 6">
            <a:extLst>
              <a:ext uri="{FF2B5EF4-FFF2-40B4-BE49-F238E27FC236}">
                <a16:creationId xmlns:a16="http://schemas.microsoft.com/office/drawing/2014/main" id="{B0E81D52-33F0-493A-B164-55C87CB51805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0" name="Line 7">
            <a:extLst>
              <a:ext uri="{FF2B5EF4-FFF2-40B4-BE49-F238E27FC236}">
                <a16:creationId xmlns:a16="http://schemas.microsoft.com/office/drawing/2014/main" id="{9EB0E00A-607C-4A55-A418-2D6DFD224845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1" name="Line 8">
            <a:extLst>
              <a:ext uri="{FF2B5EF4-FFF2-40B4-BE49-F238E27FC236}">
                <a16:creationId xmlns:a16="http://schemas.microsoft.com/office/drawing/2014/main" id="{3C3365E5-69FD-46A6-AF5D-D35496F0A9B0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2" name="Line 9">
            <a:extLst>
              <a:ext uri="{FF2B5EF4-FFF2-40B4-BE49-F238E27FC236}">
                <a16:creationId xmlns:a16="http://schemas.microsoft.com/office/drawing/2014/main" id="{03DF763E-A909-42AC-8188-A022C4520A07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3" name="Line 10">
            <a:extLst>
              <a:ext uri="{FF2B5EF4-FFF2-40B4-BE49-F238E27FC236}">
                <a16:creationId xmlns:a16="http://schemas.microsoft.com/office/drawing/2014/main" id="{665EB6A4-D8B7-4E24-A9E0-D490F9191272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4" name="Line 11">
            <a:extLst>
              <a:ext uri="{FF2B5EF4-FFF2-40B4-BE49-F238E27FC236}">
                <a16:creationId xmlns:a16="http://schemas.microsoft.com/office/drawing/2014/main" id="{90D7F9E5-6F97-4621-8A08-0CDE920758CF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5" name="Line 12">
            <a:extLst>
              <a:ext uri="{FF2B5EF4-FFF2-40B4-BE49-F238E27FC236}">
                <a16:creationId xmlns:a16="http://schemas.microsoft.com/office/drawing/2014/main" id="{C709409D-C332-4D16-939C-0698F566A971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6" name="Line 13">
            <a:extLst>
              <a:ext uri="{FF2B5EF4-FFF2-40B4-BE49-F238E27FC236}">
                <a16:creationId xmlns:a16="http://schemas.microsoft.com/office/drawing/2014/main" id="{3BDA36BD-5A96-4CA4-8658-62995C6FC06F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7" name="Line 14">
            <a:extLst>
              <a:ext uri="{FF2B5EF4-FFF2-40B4-BE49-F238E27FC236}">
                <a16:creationId xmlns:a16="http://schemas.microsoft.com/office/drawing/2014/main" id="{DA08F8C4-1BBA-40CD-97D9-F0EF180A1AB2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8" name="Line 15">
            <a:extLst>
              <a:ext uri="{FF2B5EF4-FFF2-40B4-BE49-F238E27FC236}">
                <a16:creationId xmlns:a16="http://schemas.microsoft.com/office/drawing/2014/main" id="{F19CE551-64F3-4C85-9792-76861C5584DC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9" name="Text Box 16">
            <a:extLst>
              <a:ext uri="{FF2B5EF4-FFF2-40B4-BE49-F238E27FC236}">
                <a16:creationId xmlns:a16="http://schemas.microsoft.com/office/drawing/2014/main" id="{957ED7B0-29DE-4696-9049-6B0B42EAE644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j       0        </a:t>
            </a:r>
            <a:r>
              <a:rPr lang="en-US" altLang="en-US" b="1">
                <a:solidFill>
                  <a:srgbClr val="FF0000"/>
                </a:solidFill>
              </a:rPr>
              <a:t>1          2</a:t>
            </a:r>
            <a:r>
              <a:rPr lang="en-US" altLang="en-US"/>
              <a:t>         3        4         5 </a:t>
            </a:r>
          </a:p>
        </p:txBody>
      </p:sp>
      <p:sp>
        <p:nvSpPr>
          <p:cNvPr id="54290" name="Text Box 17">
            <a:extLst>
              <a:ext uri="{FF2B5EF4-FFF2-40B4-BE49-F238E27FC236}">
                <a16:creationId xmlns:a16="http://schemas.microsoft.com/office/drawing/2014/main" id="{C7A82298-9007-403F-A1AA-7C06B0D5CCF2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54291" name="Text Box 18">
            <a:extLst>
              <a:ext uri="{FF2B5EF4-FFF2-40B4-BE49-F238E27FC236}">
                <a16:creationId xmlns:a16="http://schemas.microsoft.com/office/drawing/2014/main" id="{BA51216E-619E-443D-8B0F-C2672685ACD2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54292" name="Text Box 19">
            <a:extLst>
              <a:ext uri="{FF2B5EF4-FFF2-40B4-BE49-F238E27FC236}">
                <a16:creationId xmlns:a16="http://schemas.microsoft.com/office/drawing/2014/main" id="{9F3B4E5D-F81D-404D-ABEA-9E400DA558F2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54293" name="Text Box 20">
            <a:extLst>
              <a:ext uri="{FF2B5EF4-FFF2-40B4-BE49-F238E27FC236}">
                <a16:creationId xmlns:a16="http://schemas.microsoft.com/office/drawing/2014/main" id="{1D6A9F42-EB72-440E-8F32-21B60E0DD578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3</a:t>
            </a:r>
            <a:endParaRPr lang="en-US" altLang="en-US"/>
          </a:p>
        </p:txBody>
      </p:sp>
      <p:sp>
        <p:nvSpPr>
          <p:cNvPr id="54294" name="Text Box 21">
            <a:extLst>
              <a:ext uri="{FF2B5EF4-FFF2-40B4-BE49-F238E27FC236}">
                <a16:creationId xmlns:a16="http://schemas.microsoft.com/office/drawing/2014/main" id="{5634DE7E-A116-496C-8F99-C42A5AF1D82E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54295" name="Text Box 22">
            <a:extLst>
              <a:ext uri="{FF2B5EF4-FFF2-40B4-BE49-F238E27FC236}">
                <a16:creationId xmlns:a16="http://schemas.microsoft.com/office/drawing/2014/main" id="{93316B30-E261-4298-8454-DA99EC89CADA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54296" name="Text Box 23">
            <a:extLst>
              <a:ext uri="{FF2B5EF4-FFF2-40B4-BE49-F238E27FC236}">
                <a16:creationId xmlns:a16="http://schemas.microsoft.com/office/drawing/2014/main" id="{93D3AD24-C88A-4F14-A5CD-06A68457E639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Xi</a:t>
            </a:r>
          </a:p>
        </p:txBody>
      </p:sp>
      <p:sp>
        <p:nvSpPr>
          <p:cNvPr id="54297" name="Text Box 24">
            <a:extLst>
              <a:ext uri="{FF2B5EF4-FFF2-40B4-BE49-F238E27FC236}">
                <a16:creationId xmlns:a16="http://schemas.microsoft.com/office/drawing/2014/main" id="{21F69190-4E81-4B2E-A7F5-9CAC8B87FCCB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54298" name="Text Box 25">
            <a:extLst>
              <a:ext uri="{FF2B5EF4-FFF2-40B4-BE49-F238E27FC236}">
                <a16:creationId xmlns:a16="http://schemas.microsoft.com/office/drawing/2014/main" id="{FDDA68D6-D528-4163-B951-8DEC4BDF6C31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54299" name="Text Box 26">
            <a:extLst>
              <a:ext uri="{FF2B5EF4-FFF2-40B4-BE49-F238E27FC236}">
                <a16:creationId xmlns:a16="http://schemas.microsoft.com/office/drawing/2014/main" id="{2025B0FB-AED5-4781-9CC2-D0F0EE0861BD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54300" name="Text Box 27">
            <a:extLst>
              <a:ext uri="{FF2B5EF4-FFF2-40B4-BE49-F238E27FC236}">
                <a16:creationId xmlns:a16="http://schemas.microsoft.com/office/drawing/2014/main" id="{A423C1D9-7D8F-466E-9F12-CFD4C18A20AC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54301" name="Text Box 28">
            <a:extLst>
              <a:ext uri="{FF2B5EF4-FFF2-40B4-BE49-F238E27FC236}">
                <a16:creationId xmlns:a16="http://schemas.microsoft.com/office/drawing/2014/main" id="{D175B41B-3D06-4D70-92C6-31DC70F4B44C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Yj</a:t>
            </a:r>
          </a:p>
        </p:txBody>
      </p:sp>
      <p:sp>
        <p:nvSpPr>
          <p:cNvPr id="54302" name="Text Box 29">
            <a:extLst>
              <a:ext uri="{FF2B5EF4-FFF2-40B4-BE49-F238E27FC236}">
                <a16:creationId xmlns:a16="http://schemas.microsoft.com/office/drawing/2014/main" id="{9B27DD86-00B8-4743-8D1E-AF4B22EE5E3A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54303" name="Text Box 30">
            <a:extLst>
              <a:ext uri="{FF2B5EF4-FFF2-40B4-BE49-F238E27FC236}">
                <a16:creationId xmlns:a16="http://schemas.microsoft.com/office/drawing/2014/main" id="{EAD508B9-D5C7-4AA9-958B-0A1EE17D3F58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54304" name="Text Box 31">
            <a:extLst>
              <a:ext uri="{FF2B5EF4-FFF2-40B4-BE49-F238E27FC236}">
                <a16:creationId xmlns:a16="http://schemas.microsoft.com/office/drawing/2014/main" id="{2A0CF6EA-42D2-4027-9B3B-45C81D35D240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54305" name="Text Box 32">
            <a:extLst>
              <a:ext uri="{FF2B5EF4-FFF2-40B4-BE49-F238E27FC236}">
                <a16:creationId xmlns:a16="http://schemas.microsoft.com/office/drawing/2014/main" id="{F12DDB96-5BCE-46FE-A00E-4B98A70AE325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54306" name="Text Box 33">
            <a:extLst>
              <a:ext uri="{FF2B5EF4-FFF2-40B4-BE49-F238E27FC236}">
                <a16:creationId xmlns:a16="http://schemas.microsoft.com/office/drawing/2014/main" id="{30057732-10A0-48B9-8533-A50E5F625A63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54307" name="Text Box 34">
            <a:extLst>
              <a:ext uri="{FF2B5EF4-FFF2-40B4-BE49-F238E27FC236}">
                <a16:creationId xmlns:a16="http://schemas.microsoft.com/office/drawing/2014/main" id="{5CA014E1-824F-4D50-944D-584F250B657B}"/>
              </a:ext>
            </a:extLst>
          </p:cNvPr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4308" name="Text Box 35">
            <a:extLst>
              <a:ext uri="{FF2B5EF4-FFF2-40B4-BE49-F238E27FC236}">
                <a16:creationId xmlns:a16="http://schemas.microsoft.com/office/drawing/2014/main" id="{DCDDB2DD-D5FC-4191-A2B9-A1B422B98DA2}"/>
              </a:ext>
            </a:extLst>
          </p:cNvPr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4309" name="Text Box 36">
            <a:extLst>
              <a:ext uri="{FF2B5EF4-FFF2-40B4-BE49-F238E27FC236}">
                <a16:creationId xmlns:a16="http://schemas.microsoft.com/office/drawing/2014/main" id="{126D123E-2279-499A-A053-8AAF02C4B0C7}"/>
              </a:ext>
            </a:extLst>
          </p:cNvPr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4310" name="Text Box 37">
            <a:extLst>
              <a:ext uri="{FF2B5EF4-FFF2-40B4-BE49-F238E27FC236}">
                <a16:creationId xmlns:a16="http://schemas.microsoft.com/office/drawing/2014/main" id="{6C6ED673-1B85-4E63-90C7-D834D4544E70}"/>
              </a:ext>
            </a:extLst>
          </p:cNvPr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4311" name="Text Box 38">
            <a:extLst>
              <a:ext uri="{FF2B5EF4-FFF2-40B4-BE49-F238E27FC236}">
                <a16:creationId xmlns:a16="http://schemas.microsoft.com/office/drawing/2014/main" id="{ACC871D9-F5A5-40B0-BB59-217D4E07947F}"/>
              </a:ext>
            </a:extLst>
          </p:cNvPr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4312" name="Text Box 39">
            <a:extLst>
              <a:ext uri="{FF2B5EF4-FFF2-40B4-BE49-F238E27FC236}">
                <a16:creationId xmlns:a16="http://schemas.microsoft.com/office/drawing/2014/main" id="{DCC36DC2-4378-46CE-B80A-32246BFB6130}"/>
              </a:ext>
            </a:extLst>
          </p:cNvPr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4313" name="Text Box 40">
            <a:extLst>
              <a:ext uri="{FF2B5EF4-FFF2-40B4-BE49-F238E27FC236}">
                <a16:creationId xmlns:a16="http://schemas.microsoft.com/office/drawing/2014/main" id="{6073C481-08DA-4D42-A45F-FA67D88E09B8}"/>
              </a:ext>
            </a:extLst>
          </p:cNvPr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4314" name="Text Box 41">
            <a:extLst>
              <a:ext uri="{FF2B5EF4-FFF2-40B4-BE49-F238E27FC236}">
                <a16:creationId xmlns:a16="http://schemas.microsoft.com/office/drawing/2014/main" id="{F8A9EEEA-081D-43C8-9B78-051D9F5440DF}"/>
              </a:ext>
            </a:extLst>
          </p:cNvPr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4315" name="Text Box 42">
            <a:extLst>
              <a:ext uri="{FF2B5EF4-FFF2-40B4-BE49-F238E27FC236}">
                <a16:creationId xmlns:a16="http://schemas.microsoft.com/office/drawing/2014/main" id="{5814D3D1-2E6A-43E4-AEF9-7FE824981F66}"/>
              </a:ext>
            </a:extLst>
          </p:cNvPr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4316" name="Text Box 43">
            <a:extLst>
              <a:ext uri="{FF2B5EF4-FFF2-40B4-BE49-F238E27FC236}">
                <a16:creationId xmlns:a16="http://schemas.microsoft.com/office/drawing/2014/main" id="{235104AF-BC68-4594-83D4-8455755223B2}"/>
              </a:ext>
            </a:extLst>
          </p:cNvPr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4317" name="Text Box 44">
            <a:extLst>
              <a:ext uri="{FF2B5EF4-FFF2-40B4-BE49-F238E27FC236}">
                <a16:creationId xmlns:a16="http://schemas.microsoft.com/office/drawing/2014/main" id="{51DC8861-3ACA-4AC0-BAB0-02FF0849B1E6}"/>
              </a:ext>
            </a:extLst>
          </p:cNvPr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1371600" y="5105400"/>
            <a:ext cx="6173788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/>
              <a:t>		if ( X</a:t>
            </a:r>
            <a:r>
              <a:rPr lang="en-US" altLang="en-US" baseline="-25000"/>
              <a:t>i</a:t>
            </a:r>
            <a:r>
              <a:rPr lang="en-US" altLang="en-US"/>
              <a:t> == Y</a:t>
            </a:r>
            <a:r>
              <a:rPr lang="en-US" altLang="en-US" baseline="-25000"/>
              <a:t>j</a:t>
            </a:r>
            <a:r>
              <a:rPr lang="en-US" altLang="en-US"/>
              <a:t> )		</a:t>
            </a:r>
          </a:p>
          <a:p>
            <a:pPr>
              <a:lnSpc>
                <a:spcPct val="90000"/>
              </a:lnSpc>
            </a:pPr>
            <a:r>
              <a:rPr lang="en-US" altLang="en-US"/>
              <a:t>			c[i,j] = c[i-1,j-1] + 1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008000"/>
                </a:solidFill>
              </a:rPr>
              <a:t>		else c[i,j] = max( c[i-1,j], c[i,j-1] )</a:t>
            </a:r>
          </a:p>
          <a:p>
            <a:pPr>
              <a:lnSpc>
                <a:spcPct val="90000"/>
              </a:lnSpc>
            </a:pPr>
            <a:endParaRPr lang="en-US" altLang="en-US" sz="2800" baseline="-25000">
              <a:solidFill>
                <a:srgbClr val="33CC33"/>
              </a:solidFill>
            </a:endParaRPr>
          </a:p>
        </p:txBody>
      </p:sp>
      <p:sp>
        <p:nvSpPr>
          <p:cNvPr id="54318" name="Text Box 45">
            <a:extLst>
              <a:ext uri="{FF2B5EF4-FFF2-40B4-BE49-F238E27FC236}">
                <a16:creationId xmlns:a16="http://schemas.microsoft.com/office/drawing/2014/main" id="{4437A126-DB55-4DEA-8BEE-D954E567ABFC}"/>
              </a:ext>
            </a:extLst>
          </p:cNvPr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54319" name="Text Box 46">
            <a:extLst>
              <a:ext uri="{FF2B5EF4-FFF2-40B4-BE49-F238E27FC236}">
                <a16:creationId xmlns:a16="http://schemas.microsoft.com/office/drawing/2014/main" id="{CCE342DC-5497-4763-8A15-30D9A259CE35}"/>
              </a:ext>
            </a:extLst>
          </p:cNvPr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4320" name="Text Box 47">
            <a:extLst>
              <a:ext uri="{FF2B5EF4-FFF2-40B4-BE49-F238E27FC236}">
                <a16:creationId xmlns:a16="http://schemas.microsoft.com/office/drawing/2014/main" id="{178D2365-7E74-4A57-9501-2BB9833C9A3A}"/>
              </a:ext>
            </a:extLst>
          </p:cNvPr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4321" name="Text Box 48">
            <a:extLst>
              <a:ext uri="{FF2B5EF4-FFF2-40B4-BE49-F238E27FC236}">
                <a16:creationId xmlns:a16="http://schemas.microsoft.com/office/drawing/2014/main" id="{5E8B7682-3069-449C-9F74-17E4DEB1A1BD}"/>
              </a:ext>
            </a:extLst>
          </p:cNvPr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4322" name="Text Box 49">
            <a:extLst>
              <a:ext uri="{FF2B5EF4-FFF2-40B4-BE49-F238E27FC236}">
                <a16:creationId xmlns:a16="http://schemas.microsoft.com/office/drawing/2014/main" id="{3EC57D02-E669-4753-A5A8-6D85DB892F97}"/>
              </a:ext>
            </a:extLst>
          </p:cNvPr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54323" name="Text Box 50">
            <a:extLst>
              <a:ext uri="{FF2B5EF4-FFF2-40B4-BE49-F238E27FC236}">
                <a16:creationId xmlns:a16="http://schemas.microsoft.com/office/drawing/2014/main" id="{28696156-1040-45A8-AA52-DD97D48C0C6A}"/>
              </a:ext>
            </a:extLst>
          </p:cNvPr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/>
          </a:p>
        </p:txBody>
      </p:sp>
      <p:sp>
        <p:nvSpPr>
          <p:cNvPr id="54324" name="Text Box 51">
            <a:extLst>
              <a:ext uri="{FF2B5EF4-FFF2-40B4-BE49-F238E27FC236}">
                <a16:creationId xmlns:a16="http://schemas.microsoft.com/office/drawing/2014/main" id="{44707CD8-8BAE-4A42-AB9A-0247633BDAB8}"/>
              </a:ext>
            </a:extLst>
          </p:cNvPr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54325" name="Text Box 52">
            <a:extLst>
              <a:ext uri="{FF2B5EF4-FFF2-40B4-BE49-F238E27FC236}">
                <a16:creationId xmlns:a16="http://schemas.microsoft.com/office/drawing/2014/main" id="{74BFCD5B-D744-4E56-8D60-BFB2ED2CD3DD}"/>
              </a:ext>
            </a:extLst>
          </p:cNvPr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54326" name="Text Box 53">
            <a:extLst>
              <a:ext uri="{FF2B5EF4-FFF2-40B4-BE49-F238E27FC236}">
                <a16:creationId xmlns:a16="http://schemas.microsoft.com/office/drawing/2014/main" id="{7CB54828-04C0-4AF3-8271-A793F862FB30}"/>
              </a:ext>
            </a:extLst>
          </p:cNvPr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54327" name="Text Box 54">
            <a:extLst>
              <a:ext uri="{FF2B5EF4-FFF2-40B4-BE49-F238E27FC236}">
                <a16:creationId xmlns:a16="http://schemas.microsoft.com/office/drawing/2014/main" id="{397575C0-2F07-4538-B6BB-AA4CA4B29C02}"/>
              </a:ext>
            </a:extLst>
          </p:cNvPr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54328" name="Oval 55">
            <a:extLst>
              <a:ext uri="{FF2B5EF4-FFF2-40B4-BE49-F238E27FC236}">
                <a16:creationId xmlns:a16="http://schemas.microsoft.com/office/drawing/2014/main" id="{6C130AC7-C1F7-4C9D-81F1-37887F271A1E}"/>
              </a:ext>
            </a:extLst>
          </p:cNvPr>
          <p:cNvSpPr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2362200" y="35052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54329" name="Oval 56">
            <a:extLst>
              <a:ext uri="{FF2B5EF4-FFF2-40B4-BE49-F238E27FC236}">
                <a16:creationId xmlns:a16="http://schemas.microsoft.com/office/drawing/2014/main" id="{E9F65885-F502-4990-B8E0-FF62B5F65FCD}"/>
              </a:ext>
            </a:extLst>
          </p:cNvPr>
          <p:cNvSpPr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3810000" y="1066800"/>
            <a:ext cx="15240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62521" name="Text Box 57">
            <a:extLst>
              <a:ext uri="{FF2B5EF4-FFF2-40B4-BE49-F238E27FC236}">
                <a16:creationId xmlns:a16="http://schemas.microsoft.com/office/drawing/2014/main" id="{18C65AE7-8145-4034-A144-5CA39EF3E70E}"/>
              </a:ext>
            </a:extLst>
          </p:cNvPr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2522" name="Text Box 58">
            <a:extLst>
              <a:ext uri="{FF2B5EF4-FFF2-40B4-BE49-F238E27FC236}">
                <a16:creationId xmlns:a16="http://schemas.microsoft.com/office/drawing/2014/main" id="{83D95E5C-E9D0-4553-8EBB-580419A19B66}"/>
              </a:ext>
            </a:extLst>
          </p:cNvPr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1</a:t>
            </a:r>
            <a:endParaRPr lang="en-US" altLang="en-US"/>
          </a:p>
        </p:txBody>
      </p:sp>
      <p:sp>
        <p:nvSpPr>
          <p:cNvPr id="62523" name="Line 59">
            <a:extLst>
              <a:ext uri="{FF2B5EF4-FFF2-40B4-BE49-F238E27FC236}">
                <a16:creationId xmlns:a16="http://schemas.microsoft.com/office/drawing/2014/main" id="{A05CFC6A-D90F-4EE6-8B4B-5D70CEBF11CD}"/>
              </a:ext>
            </a:extLst>
          </p:cNvPr>
          <p:cNvSpPr>
            <a:spLocks noChangeShapeType="1"/>
          </p:cNvSpPr>
          <p:nvPr>
            <p:custDataLst>
              <p:tags r:id="rId58"/>
            </p:custDataLst>
          </p:nvPr>
        </p:nvSpPr>
        <p:spPr bwMode="auto">
          <a:xfrm>
            <a:off x="3886200" y="3429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25" name="Line 61">
            <a:extLst>
              <a:ext uri="{FF2B5EF4-FFF2-40B4-BE49-F238E27FC236}">
                <a16:creationId xmlns:a16="http://schemas.microsoft.com/office/drawing/2014/main" id="{CFD182F1-39D5-44AB-9427-C4877F571938}"/>
              </a:ext>
            </a:extLst>
          </p:cNvPr>
          <p:cNvSpPr>
            <a:spLocks noChangeShapeType="1"/>
          </p:cNvSpPr>
          <p:nvPr>
            <p:custDataLst>
              <p:tags r:id="rId59"/>
            </p:custDataLst>
          </p:nvPr>
        </p:nvSpPr>
        <p:spPr bwMode="auto">
          <a:xfrm>
            <a:off x="4724400" y="3429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26" name="Line 62">
            <a:extLst>
              <a:ext uri="{FF2B5EF4-FFF2-40B4-BE49-F238E27FC236}">
                <a16:creationId xmlns:a16="http://schemas.microsoft.com/office/drawing/2014/main" id="{C4A0B53D-9279-4BA4-9B8B-F517EAB2B3F7}"/>
              </a:ext>
            </a:extLst>
          </p:cNvPr>
          <p:cNvSpPr>
            <a:spLocks noChangeShapeType="1"/>
          </p:cNvSpPr>
          <p:nvPr>
            <p:custDataLst>
              <p:tags r:id="rId60"/>
            </p:custDataLst>
          </p:nvPr>
        </p:nvSpPr>
        <p:spPr bwMode="auto">
          <a:xfrm>
            <a:off x="4343400" y="3810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35" name="Text Box 63">
            <a:extLst>
              <a:ext uri="{FF2B5EF4-FFF2-40B4-BE49-F238E27FC236}">
                <a16:creationId xmlns:a16="http://schemas.microsoft.com/office/drawing/2014/main" id="{188374DA-9803-4B74-8B76-87AC2B623956}"/>
              </a:ext>
            </a:extLst>
          </p:cNvPr>
          <p:cNvSpPr txBox="1"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>
                <a:solidFill>
                  <a:srgbClr val="008000"/>
                </a:solidFill>
              </a:rPr>
              <a:t>AB</a:t>
            </a:r>
            <a:r>
              <a:rPr lang="en-US" altLang="en-US" sz="3200">
                <a:solidFill>
                  <a:srgbClr val="FF0000"/>
                </a:solidFill>
              </a:rPr>
              <a:t>C</a:t>
            </a:r>
            <a:r>
              <a:rPr lang="en-US" altLang="en-US" sz="3200"/>
              <a:t>B</a:t>
            </a:r>
          </a:p>
          <a:p>
            <a:r>
              <a:rPr lang="en-US" altLang="en-US" sz="3200">
                <a:solidFill>
                  <a:srgbClr val="FF0000"/>
                </a:solidFill>
              </a:rPr>
              <a:t>BD</a:t>
            </a:r>
            <a:r>
              <a:rPr lang="en-US" altLang="en-US" sz="3200"/>
              <a:t>CAB</a:t>
            </a:r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21" grpId="0" autoUpdateAnimBg="0"/>
      <p:bldP spid="62522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>
            <a:extLst>
              <a:ext uri="{FF2B5EF4-FFF2-40B4-BE49-F238E27FC236}">
                <a16:creationId xmlns:a16="http://schemas.microsoft.com/office/drawing/2014/main" id="{FBCD0C42-4FF3-409A-9607-856805E8AAB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 altLang="en-US">
                <a:ea typeface="ＭＳ Ｐゴシック" panose="020B0600070205080204" pitchFamily="34" charset="-128"/>
              </a:rPr>
              <a:t>LCS Example (11)</a:t>
            </a:r>
          </a:p>
        </p:txBody>
      </p:sp>
      <p:sp>
        <p:nvSpPr>
          <p:cNvPr id="63" name="Slide Number Placeholder 5">
            <a:extLst>
              <a:ext uri="{FF2B5EF4-FFF2-40B4-BE49-F238E27FC236}">
                <a16:creationId xmlns:a16="http://schemas.microsoft.com/office/drawing/2014/main" id="{F9C58632-ED09-47D3-8EA4-B67EC52C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24B4414-9068-49AC-8AD1-E9B382464EA5}" type="slidenum">
              <a:rPr lang="en-US" altLang="en-US" sz="1400">
                <a:latin typeface="Arial" panose="020B0604020202020204" pitchFamily="34" charset="0"/>
              </a:rPr>
              <a:pPr/>
              <a:t>22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56324" name="Line 3">
            <a:extLst>
              <a:ext uri="{FF2B5EF4-FFF2-40B4-BE49-F238E27FC236}">
                <a16:creationId xmlns:a16="http://schemas.microsoft.com/office/drawing/2014/main" id="{EF7D426C-BB81-4F4A-A4F2-E3AC5FAAE124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5" name="Line 4">
            <a:extLst>
              <a:ext uri="{FF2B5EF4-FFF2-40B4-BE49-F238E27FC236}">
                <a16:creationId xmlns:a16="http://schemas.microsoft.com/office/drawing/2014/main" id="{EE67D233-D6F2-45F9-8C68-A076D7F0C716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6" name="Line 5">
            <a:extLst>
              <a:ext uri="{FF2B5EF4-FFF2-40B4-BE49-F238E27FC236}">
                <a16:creationId xmlns:a16="http://schemas.microsoft.com/office/drawing/2014/main" id="{23950112-54B3-4008-8496-4081EE09F011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7" name="Line 6">
            <a:extLst>
              <a:ext uri="{FF2B5EF4-FFF2-40B4-BE49-F238E27FC236}">
                <a16:creationId xmlns:a16="http://schemas.microsoft.com/office/drawing/2014/main" id="{2759DBEF-2137-4480-AE37-A5A7D9F4C500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8" name="Line 7">
            <a:extLst>
              <a:ext uri="{FF2B5EF4-FFF2-40B4-BE49-F238E27FC236}">
                <a16:creationId xmlns:a16="http://schemas.microsoft.com/office/drawing/2014/main" id="{4805C819-6F42-4BFB-8056-01263851AA5F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9" name="Line 8">
            <a:extLst>
              <a:ext uri="{FF2B5EF4-FFF2-40B4-BE49-F238E27FC236}">
                <a16:creationId xmlns:a16="http://schemas.microsoft.com/office/drawing/2014/main" id="{88044154-7647-4C94-82B0-916A16C63F4A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0" name="Line 9">
            <a:extLst>
              <a:ext uri="{FF2B5EF4-FFF2-40B4-BE49-F238E27FC236}">
                <a16:creationId xmlns:a16="http://schemas.microsoft.com/office/drawing/2014/main" id="{EB5D6B9D-A1B1-4E5E-A276-9D510854CF9C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1" name="Line 10">
            <a:extLst>
              <a:ext uri="{FF2B5EF4-FFF2-40B4-BE49-F238E27FC236}">
                <a16:creationId xmlns:a16="http://schemas.microsoft.com/office/drawing/2014/main" id="{105FFB41-081C-4C15-BC7E-467F26DD7388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2" name="Line 11">
            <a:extLst>
              <a:ext uri="{FF2B5EF4-FFF2-40B4-BE49-F238E27FC236}">
                <a16:creationId xmlns:a16="http://schemas.microsoft.com/office/drawing/2014/main" id="{A0F309BA-A11A-41A2-99D2-CE762414144E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3" name="Line 12">
            <a:extLst>
              <a:ext uri="{FF2B5EF4-FFF2-40B4-BE49-F238E27FC236}">
                <a16:creationId xmlns:a16="http://schemas.microsoft.com/office/drawing/2014/main" id="{BD41325B-852A-41AB-937C-03EB04C21538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4" name="Line 13">
            <a:extLst>
              <a:ext uri="{FF2B5EF4-FFF2-40B4-BE49-F238E27FC236}">
                <a16:creationId xmlns:a16="http://schemas.microsoft.com/office/drawing/2014/main" id="{6880769F-F4EF-45E4-BD33-0920A833C3B9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5" name="Line 14">
            <a:extLst>
              <a:ext uri="{FF2B5EF4-FFF2-40B4-BE49-F238E27FC236}">
                <a16:creationId xmlns:a16="http://schemas.microsoft.com/office/drawing/2014/main" id="{1BA15D54-ADF3-43FA-B238-F5D792BA5E2B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6" name="Line 15">
            <a:extLst>
              <a:ext uri="{FF2B5EF4-FFF2-40B4-BE49-F238E27FC236}">
                <a16:creationId xmlns:a16="http://schemas.microsoft.com/office/drawing/2014/main" id="{9C22CFA4-CD24-47BD-9B72-CDB8AD668E50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7" name="Text Box 16">
            <a:extLst>
              <a:ext uri="{FF2B5EF4-FFF2-40B4-BE49-F238E27FC236}">
                <a16:creationId xmlns:a16="http://schemas.microsoft.com/office/drawing/2014/main" id="{75F6F7B0-3841-464D-9FE1-9E0D35A8BE74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j       0        1          2         </a:t>
            </a:r>
            <a:r>
              <a:rPr lang="en-US" altLang="en-US" b="1">
                <a:solidFill>
                  <a:srgbClr val="FF0000"/>
                </a:solidFill>
              </a:rPr>
              <a:t>3</a:t>
            </a:r>
            <a:r>
              <a:rPr lang="en-US" altLang="en-US"/>
              <a:t>        4         5 </a:t>
            </a:r>
          </a:p>
        </p:txBody>
      </p:sp>
      <p:sp>
        <p:nvSpPr>
          <p:cNvPr id="56338" name="Text Box 17">
            <a:extLst>
              <a:ext uri="{FF2B5EF4-FFF2-40B4-BE49-F238E27FC236}">
                <a16:creationId xmlns:a16="http://schemas.microsoft.com/office/drawing/2014/main" id="{7DFF0FA6-0EA3-4570-9C02-6C550EB1C0A5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56339" name="Text Box 18">
            <a:extLst>
              <a:ext uri="{FF2B5EF4-FFF2-40B4-BE49-F238E27FC236}">
                <a16:creationId xmlns:a16="http://schemas.microsoft.com/office/drawing/2014/main" id="{F3B1225F-0B68-43B0-A984-44AB410B0CF7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56340" name="Text Box 19">
            <a:extLst>
              <a:ext uri="{FF2B5EF4-FFF2-40B4-BE49-F238E27FC236}">
                <a16:creationId xmlns:a16="http://schemas.microsoft.com/office/drawing/2014/main" id="{17E72DAE-AC3E-43C7-8FF6-A9D64C6E8B94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56341" name="Text Box 20">
            <a:extLst>
              <a:ext uri="{FF2B5EF4-FFF2-40B4-BE49-F238E27FC236}">
                <a16:creationId xmlns:a16="http://schemas.microsoft.com/office/drawing/2014/main" id="{D89FA915-7B1C-4369-A8BA-05E2673288F8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3</a:t>
            </a:r>
            <a:endParaRPr lang="en-US" altLang="en-US"/>
          </a:p>
        </p:txBody>
      </p:sp>
      <p:sp>
        <p:nvSpPr>
          <p:cNvPr id="56342" name="Text Box 21">
            <a:extLst>
              <a:ext uri="{FF2B5EF4-FFF2-40B4-BE49-F238E27FC236}">
                <a16:creationId xmlns:a16="http://schemas.microsoft.com/office/drawing/2014/main" id="{E7E8AC21-1B46-41F7-B33B-133AB923F679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56343" name="Text Box 22">
            <a:extLst>
              <a:ext uri="{FF2B5EF4-FFF2-40B4-BE49-F238E27FC236}">
                <a16:creationId xmlns:a16="http://schemas.microsoft.com/office/drawing/2014/main" id="{7E3346ED-AB43-446C-A25C-4934F047CE69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56344" name="Text Box 23">
            <a:extLst>
              <a:ext uri="{FF2B5EF4-FFF2-40B4-BE49-F238E27FC236}">
                <a16:creationId xmlns:a16="http://schemas.microsoft.com/office/drawing/2014/main" id="{D7373660-B64E-4BD4-93BA-92D9FBDCD535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Xi</a:t>
            </a:r>
          </a:p>
        </p:txBody>
      </p:sp>
      <p:sp>
        <p:nvSpPr>
          <p:cNvPr id="56345" name="Text Box 24">
            <a:extLst>
              <a:ext uri="{FF2B5EF4-FFF2-40B4-BE49-F238E27FC236}">
                <a16:creationId xmlns:a16="http://schemas.microsoft.com/office/drawing/2014/main" id="{D244B9C8-C9E4-47C2-BF54-C36ED84C48C7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56346" name="Text Box 25">
            <a:extLst>
              <a:ext uri="{FF2B5EF4-FFF2-40B4-BE49-F238E27FC236}">
                <a16:creationId xmlns:a16="http://schemas.microsoft.com/office/drawing/2014/main" id="{E16FC5E9-6057-4B70-B46E-E8838FB8B202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56347" name="Text Box 26">
            <a:extLst>
              <a:ext uri="{FF2B5EF4-FFF2-40B4-BE49-F238E27FC236}">
                <a16:creationId xmlns:a16="http://schemas.microsoft.com/office/drawing/2014/main" id="{F3100F64-7B44-405D-8A9C-FECE40A05A9B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56348" name="Text Box 27">
            <a:extLst>
              <a:ext uri="{FF2B5EF4-FFF2-40B4-BE49-F238E27FC236}">
                <a16:creationId xmlns:a16="http://schemas.microsoft.com/office/drawing/2014/main" id="{CDFBEA5E-998A-4AF6-8F24-31EE9C42CCC9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56349" name="Text Box 28">
            <a:extLst>
              <a:ext uri="{FF2B5EF4-FFF2-40B4-BE49-F238E27FC236}">
                <a16:creationId xmlns:a16="http://schemas.microsoft.com/office/drawing/2014/main" id="{A83E16A9-087E-44FA-9883-BAC3F17A35E1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Yj</a:t>
            </a:r>
          </a:p>
        </p:txBody>
      </p:sp>
      <p:sp>
        <p:nvSpPr>
          <p:cNvPr id="56350" name="Text Box 29">
            <a:extLst>
              <a:ext uri="{FF2B5EF4-FFF2-40B4-BE49-F238E27FC236}">
                <a16:creationId xmlns:a16="http://schemas.microsoft.com/office/drawing/2014/main" id="{DA35FA5B-2436-45B8-981C-CF87E07A7D2A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56351" name="Text Box 30">
            <a:extLst>
              <a:ext uri="{FF2B5EF4-FFF2-40B4-BE49-F238E27FC236}">
                <a16:creationId xmlns:a16="http://schemas.microsoft.com/office/drawing/2014/main" id="{44E94F81-17E5-4B1F-90D1-42E81EFF583C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56352" name="Text Box 31">
            <a:extLst>
              <a:ext uri="{FF2B5EF4-FFF2-40B4-BE49-F238E27FC236}">
                <a16:creationId xmlns:a16="http://schemas.microsoft.com/office/drawing/2014/main" id="{8E34DDCD-41ED-4B49-8C36-BE54D26B7910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56353" name="Text Box 32">
            <a:extLst>
              <a:ext uri="{FF2B5EF4-FFF2-40B4-BE49-F238E27FC236}">
                <a16:creationId xmlns:a16="http://schemas.microsoft.com/office/drawing/2014/main" id="{7E38E8BF-DDA7-4715-A3E1-BCBA842FCCDA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56354" name="Text Box 33">
            <a:extLst>
              <a:ext uri="{FF2B5EF4-FFF2-40B4-BE49-F238E27FC236}">
                <a16:creationId xmlns:a16="http://schemas.microsoft.com/office/drawing/2014/main" id="{065377B3-0314-4A0C-A5DD-250EF429D02A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56355" name="Text Box 34">
            <a:extLst>
              <a:ext uri="{FF2B5EF4-FFF2-40B4-BE49-F238E27FC236}">
                <a16:creationId xmlns:a16="http://schemas.microsoft.com/office/drawing/2014/main" id="{C12B91AD-92D3-4C25-9460-7FD96A8FB622}"/>
              </a:ext>
            </a:extLst>
          </p:cNvPr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6356" name="Text Box 35">
            <a:extLst>
              <a:ext uri="{FF2B5EF4-FFF2-40B4-BE49-F238E27FC236}">
                <a16:creationId xmlns:a16="http://schemas.microsoft.com/office/drawing/2014/main" id="{A4FF794B-3493-4758-A28B-A9BD30592060}"/>
              </a:ext>
            </a:extLst>
          </p:cNvPr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6357" name="Text Box 36">
            <a:extLst>
              <a:ext uri="{FF2B5EF4-FFF2-40B4-BE49-F238E27FC236}">
                <a16:creationId xmlns:a16="http://schemas.microsoft.com/office/drawing/2014/main" id="{922B938A-3E29-4984-A50B-B9645428D094}"/>
              </a:ext>
            </a:extLst>
          </p:cNvPr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6358" name="Text Box 37">
            <a:extLst>
              <a:ext uri="{FF2B5EF4-FFF2-40B4-BE49-F238E27FC236}">
                <a16:creationId xmlns:a16="http://schemas.microsoft.com/office/drawing/2014/main" id="{9C19FA4B-C2F1-454F-9128-105E66034F9F}"/>
              </a:ext>
            </a:extLst>
          </p:cNvPr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6359" name="Text Box 38">
            <a:extLst>
              <a:ext uri="{FF2B5EF4-FFF2-40B4-BE49-F238E27FC236}">
                <a16:creationId xmlns:a16="http://schemas.microsoft.com/office/drawing/2014/main" id="{B9961962-5478-410A-9B88-2E5F2CF6C194}"/>
              </a:ext>
            </a:extLst>
          </p:cNvPr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6360" name="Text Box 39">
            <a:extLst>
              <a:ext uri="{FF2B5EF4-FFF2-40B4-BE49-F238E27FC236}">
                <a16:creationId xmlns:a16="http://schemas.microsoft.com/office/drawing/2014/main" id="{A5223FD8-35D9-443C-99E5-439964FB2E51}"/>
              </a:ext>
            </a:extLst>
          </p:cNvPr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6361" name="Text Box 40">
            <a:extLst>
              <a:ext uri="{FF2B5EF4-FFF2-40B4-BE49-F238E27FC236}">
                <a16:creationId xmlns:a16="http://schemas.microsoft.com/office/drawing/2014/main" id="{19E6B3DD-D6A3-40E0-8D29-E1522E00E89D}"/>
              </a:ext>
            </a:extLst>
          </p:cNvPr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6362" name="Text Box 41">
            <a:extLst>
              <a:ext uri="{FF2B5EF4-FFF2-40B4-BE49-F238E27FC236}">
                <a16:creationId xmlns:a16="http://schemas.microsoft.com/office/drawing/2014/main" id="{46003F06-837D-413C-90F8-5E72188BD227}"/>
              </a:ext>
            </a:extLst>
          </p:cNvPr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6363" name="Text Box 42">
            <a:extLst>
              <a:ext uri="{FF2B5EF4-FFF2-40B4-BE49-F238E27FC236}">
                <a16:creationId xmlns:a16="http://schemas.microsoft.com/office/drawing/2014/main" id="{08244AC5-7F85-4ECB-9AFB-BACDB5730302}"/>
              </a:ext>
            </a:extLst>
          </p:cNvPr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6364" name="Text Box 43">
            <a:extLst>
              <a:ext uri="{FF2B5EF4-FFF2-40B4-BE49-F238E27FC236}">
                <a16:creationId xmlns:a16="http://schemas.microsoft.com/office/drawing/2014/main" id="{BD83F99F-BCEE-4EB4-AFE7-C5F91BB0ADB5}"/>
              </a:ext>
            </a:extLst>
          </p:cNvPr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6365" name="Text Box 44">
            <a:extLst>
              <a:ext uri="{FF2B5EF4-FFF2-40B4-BE49-F238E27FC236}">
                <a16:creationId xmlns:a16="http://schemas.microsoft.com/office/drawing/2014/main" id="{811B7F1E-6C0C-4F1F-B32C-0671754B00C1}"/>
              </a:ext>
            </a:extLst>
          </p:cNvPr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008000"/>
                </a:solidFill>
              </a:rPr>
              <a:t> 		if ( X</a:t>
            </a:r>
            <a:r>
              <a:rPr lang="en-US" altLang="en-US" baseline="-25000">
                <a:solidFill>
                  <a:srgbClr val="008000"/>
                </a:solidFill>
              </a:rPr>
              <a:t>i</a:t>
            </a:r>
            <a:r>
              <a:rPr lang="en-US" altLang="en-US">
                <a:solidFill>
                  <a:srgbClr val="008000"/>
                </a:solidFill>
              </a:rPr>
              <a:t> == Y</a:t>
            </a:r>
            <a:r>
              <a:rPr lang="en-US" altLang="en-US" baseline="-25000">
                <a:solidFill>
                  <a:srgbClr val="008000"/>
                </a:solidFill>
              </a:rPr>
              <a:t>j</a:t>
            </a:r>
            <a:r>
              <a:rPr lang="en-US" altLang="en-US">
                <a:solidFill>
                  <a:srgbClr val="008000"/>
                </a:solidFill>
              </a:rPr>
              <a:t> )		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008000"/>
                </a:solidFill>
              </a:rPr>
              <a:t> 			c[i,j] = c[i-1,j-1] + 1</a:t>
            </a: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 		else c[i,j] = max( c[i-1,j], c[i,j-1] )</a:t>
            </a:r>
          </a:p>
        </p:txBody>
      </p:sp>
      <p:sp>
        <p:nvSpPr>
          <p:cNvPr id="56366" name="Text Box 45">
            <a:extLst>
              <a:ext uri="{FF2B5EF4-FFF2-40B4-BE49-F238E27FC236}">
                <a16:creationId xmlns:a16="http://schemas.microsoft.com/office/drawing/2014/main" id="{77954069-819F-4C1A-AC89-B421A6BC18B7}"/>
              </a:ext>
            </a:extLst>
          </p:cNvPr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56367" name="Text Box 46">
            <a:extLst>
              <a:ext uri="{FF2B5EF4-FFF2-40B4-BE49-F238E27FC236}">
                <a16:creationId xmlns:a16="http://schemas.microsoft.com/office/drawing/2014/main" id="{8031AE83-E334-4BEB-9604-F44B0251B8CE}"/>
              </a:ext>
            </a:extLst>
          </p:cNvPr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6368" name="Text Box 47">
            <a:extLst>
              <a:ext uri="{FF2B5EF4-FFF2-40B4-BE49-F238E27FC236}">
                <a16:creationId xmlns:a16="http://schemas.microsoft.com/office/drawing/2014/main" id="{61DEFCE2-AB27-4892-BC2B-6EC8C01CF655}"/>
              </a:ext>
            </a:extLst>
          </p:cNvPr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6369" name="Text Box 48">
            <a:extLst>
              <a:ext uri="{FF2B5EF4-FFF2-40B4-BE49-F238E27FC236}">
                <a16:creationId xmlns:a16="http://schemas.microsoft.com/office/drawing/2014/main" id="{EB68F196-FA83-4339-97BF-96BD22013325}"/>
              </a:ext>
            </a:extLst>
          </p:cNvPr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6370" name="Text Box 49">
            <a:extLst>
              <a:ext uri="{FF2B5EF4-FFF2-40B4-BE49-F238E27FC236}">
                <a16:creationId xmlns:a16="http://schemas.microsoft.com/office/drawing/2014/main" id="{6F52AFBF-D106-4157-8D7D-434A49D497E8}"/>
              </a:ext>
            </a:extLst>
          </p:cNvPr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56371" name="Text Box 50">
            <a:extLst>
              <a:ext uri="{FF2B5EF4-FFF2-40B4-BE49-F238E27FC236}">
                <a16:creationId xmlns:a16="http://schemas.microsoft.com/office/drawing/2014/main" id="{7ADC5644-DA14-4094-A0A7-69FB1C789715}"/>
              </a:ext>
            </a:extLst>
          </p:cNvPr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56372" name="Text Box 51">
            <a:extLst>
              <a:ext uri="{FF2B5EF4-FFF2-40B4-BE49-F238E27FC236}">
                <a16:creationId xmlns:a16="http://schemas.microsoft.com/office/drawing/2014/main" id="{4C511149-0D23-4F29-8DAA-431392D6C007}"/>
              </a:ext>
            </a:extLst>
          </p:cNvPr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/>
          </a:p>
        </p:txBody>
      </p:sp>
      <p:sp>
        <p:nvSpPr>
          <p:cNvPr id="56373" name="Text Box 52">
            <a:extLst>
              <a:ext uri="{FF2B5EF4-FFF2-40B4-BE49-F238E27FC236}">
                <a16:creationId xmlns:a16="http://schemas.microsoft.com/office/drawing/2014/main" id="{5CF85D95-3106-4F2D-BC09-C0E2EBBED480}"/>
              </a:ext>
            </a:extLst>
          </p:cNvPr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56374" name="Text Box 53">
            <a:extLst>
              <a:ext uri="{FF2B5EF4-FFF2-40B4-BE49-F238E27FC236}">
                <a16:creationId xmlns:a16="http://schemas.microsoft.com/office/drawing/2014/main" id="{598941ED-1B30-4F8A-B872-D8E9396112A5}"/>
              </a:ext>
            </a:extLst>
          </p:cNvPr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56375" name="Text Box 54">
            <a:extLst>
              <a:ext uri="{FF2B5EF4-FFF2-40B4-BE49-F238E27FC236}">
                <a16:creationId xmlns:a16="http://schemas.microsoft.com/office/drawing/2014/main" id="{A6156B48-F599-4969-BF8C-1A659BC629D5}"/>
              </a:ext>
            </a:extLst>
          </p:cNvPr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56376" name="Text Box 55">
            <a:extLst>
              <a:ext uri="{FF2B5EF4-FFF2-40B4-BE49-F238E27FC236}">
                <a16:creationId xmlns:a16="http://schemas.microsoft.com/office/drawing/2014/main" id="{5C775452-B048-464E-BCA3-31FFCC463311}"/>
              </a:ext>
            </a:extLst>
          </p:cNvPr>
          <p:cNvSpPr txBox="1"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56377" name="Text Box 56">
            <a:extLst>
              <a:ext uri="{FF2B5EF4-FFF2-40B4-BE49-F238E27FC236}">
                <a16:creationId xmlns:a16="http://schemas.microsoft.com/office/drawing/2014/main" id="{868720A4-6B87-41F9-8445-9F3221F5598A}"/>
              </a:ext>
            </a:extLst>
          </p:cNvPr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64575" name="Text Box 63">
            <a:extLst>
              <a:ext uri="{FF2B5EF4-FFF2-40B4-BE49-F238E27FC236}">
                <a16:creationId xmlns:a16="http://schemas.microsoft.com/office/drawing/2014/main" id="{A4C5D535-B241-4FBE-B3E6-8750B6FDBA26}"/>
              </a:ext>
            </a:extLst>
          </p:cNvPr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55626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64576" name="Line 64">
            <a:extLst>
              <a:ext uri="{FF2B5EF4-FFF2-40B4-BE49-F238E27FC236}">
                <a16:creationId xmlns:a16="http://schemas.microsoft.com/office/drawing/2014/main" id="{4181CB90-5A51-4EAA-A284-9A677CD6CC60}"/>
              </a:ext>
            </a:extLst>
          </p:cNvPr>
          <p:cNvSpPr>
            <a:spLocks noChangeShapeType="1"/>
          </p:cNvSpPr>
          <p:nvPr>
            <p:custDataLst>
              <p:tags r:id="rId57"/>
            </p:custDataLst>
          </p:nvPr>
        </p:nvSpPr>
        <p:spPr bwMode="auto">
          <a:xfrm>
            <a:off x="5181600" y="33528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80" name="Oval 65">
            <a:extLst>
              <a:ext uri="{FF2B5EF4-FFF2-40B4-BE49-F238E27FC236}">
                <a16:creationId xmlns:a16="http://schemas.microsoft.com/office/drawing/2014/main" id="{7BFE2700-ED30-47AE-8BC5-49B06A7A15F9}"/>
              </a:ext>
            </a:extLst>
          </p:cNvPr>
          <p:cNvSpPr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2362200" y="35052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6381" name="Oval 66">
            <a:extLst>
              <a:ext uri="{FF2B5EF4-FFF2-40B4-BE49-F238E27FC236}">
                <a16:creationId xmlns:a16="http://schemas.microsoft.com/office/drawing/2014/main" id="{F50C790D-96B2-4E75-A6B2-53D54A50599E}"/>
              </a:ext>
            </a:extLst>
          </p:cNvPr>
          <p:cNvSpPr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5486400" y="10668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56382" name="Text Box 67">
            <a:extLst>
              <a:ext uri="{FF2B5EF4-FFF2-40B4-BE49-F238E27FC236}">
                <a16:creationId xmlns:a16="http://schemas.microsoft.com/office/drawing/2014/main" id="{35DAA4AE-7137-4B8C-8E95-E7B86187E46C}"/>
              </a:ext>
            </a:extLst>
          </p:cNvPr>
          <p:cNvSpPr txBox="1"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>
                <a:solidFill>
                  <a:srgbClr val="008000"/>
                </a:solidFill>
              </a:rPr>
              <a:t>AB</a:t>
            </a:r>
            <a:r>
              <a:rPr lang="en-US" altLang="en-US" sz="3200">
                <a:solidFill>
                  <a:srgbClr val="FF0000"/>
                </a:solidFill>
              </a:rPr>
              <a:t>C</a:t>
            </a:r>
            <a:r>
              <a:rPr lang="en-US" altLang="en-US" sz="3200"/>
              <a:t>B</a:t>
            </a:r>
          </a:p>
          <a:p>
            <a:r>
              <a:rPr lang="en-US" altLang="en-US" sz="3200">
                <a:solidFill>
                  <a:srgbClr val="008000"/>
                </a:solidFill>
              </a:rPr>
              <a:t>BD</a:t>
            </a:r>
            <a:r>
              <a:rPr lang="en-US" altLang="en-US" sz="3200">
                <a:solidFill>
                  <a:srgbClr val="FF0000"/>
                </a:solidFill>
              </a:rPr>
              <a:t>C</a:t>
            </a:r>
            <a:r>
              <a:rPr lang="en-US" altLang="en-US" sz="3200"/>
              <a:t>AB</a:t>
            </a:r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75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>
            <a:extLst>
              <a:ext uri="{FF2B5EF4-FFF2-40B4-BE49-F238E27FC236}">
                <a16:creationId xmlns:a16="http://schemas.microsoft.com/office/drawing/2014/main" id="{878A0AB7-CBA1-494E-AE49-8C667FC33C74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 altLang="en-US">
                <a:ea typeface="ＭＳ Ｐゴシック" panose="020B0600070205080204" pitchFamily="34" charset="-128"/>
              </a:rPr>
              <a:t>LCS Example (12)</a:t>
            </a:r>
          </a:p>
        </p:txBody>
      </p: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97A7DEB2-494C-4A5B-95A5-690412D68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4D2A3FD-51FE-4D3B-B9E7-2D4E6003A6BF}" type="slidenum">
              <a:rPr lang="en-US" altLang="en-US" sz="1400">
                <a:latin typeface="Arial" panose="020B0604020202020204" pitchFamily="34" charset="0"/>
              </a:rPr>
              <a:pPr/>
              <a:t>23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58372" name="Line 3">
            <a:extLst>
              <a:ext uri="{FF2B5EF4-FFF2-40B4-BE49-F238E27FC236}">
                <a16:creationId xmlns:a16="http://schemas.microsoft.com/office/drawing/2014/main" id="{861B142D-5C23-4846-8AF6-41DB2AEE82F4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3" name="Line 4">
            <a:extLst>
              <a:ext uri="{FF2B5EF4-FFF2-40B4-BE49-F238E27FC236}">
                <a16:creationId xmlns:a16="http://schemas.microsoft.com/office/drawing/2014/main" id="{0AFF0AC1-B3A8-404C-A304-1E36EDD217DD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4" name="Line 5">
            <a:extLst>
              <a:ext uri="{FF2B5EF4-FFF2-40B4-BE49-F238E27FC236}">
                <a16:creationId xmlns:a16="http://schemas.microsoft.com/office/drawing/2014/main" id="{5467D291-22AE-4A1A-9306-2F89B36ECAF0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5" name="Line 6">
            <a:extLst>
              <a:ext uri="{FF2B5EF4-FFF2-40B4-BE49-F238E27FC236}">
                <a16:creationId xmlns:a16="http://schemas.microsoft.com/office/drawing/2014/main" id="{946CDD85-F045-4479-96C1-61236C680A0E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6" name="Line 7">
            <a:extLst>
              <a:ext uri="{FF2B5EF4-FFF2-40B4-BE49-F238E27FC236}">
                <a16:creationId xmlns:a16="http://schemas.microsoft.com/office/drawing/2014/main" id="{D6F1D62C-516F-4859-9EDC-646AB53C784A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7" name="Line 8">
            <a:extLst>
              <a:ext uri="{FF2B5EF4-FFF2-40B4-BE49-F238E27FC236}">
                <a16:creationId xmlns:a16="http://schemas.microsoft.com/office/drawing/2014/main" id="{71D36CF8-94FC-42D7-A35B-11BB0BE94C10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8" name="Line 9">
            <a:extLst>
              <a:ext uri="{FF2B5EF4-FFF2-40B4-BE49-F238E27FC236}">
                <a16:creationId xmlns:a16="http://schemas.microsoft.com/office/drawing/2014/main" id="{07D678CA-6C49-4886-BDBA-96D7EEE134F7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9" name="Line 10">
            <a:extLst>
              <a:ext uri="{FF2B5EF4-FFF2-40B4-BE49-F238E27FC236}">
                <a16:creationId xmlns:a16="http://schemas.microsoft.com/office/drawing/2014/main" id="{7C997D87-56CC-4AD0-9D32-5962BAF8B4CF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0" name="Line 11">
            <a:extLst>
              <a:ext uri="{FF2B5EF4-FFF2-40B4-BE49-F238E27FC236}">
                <a16:creationId xmlns:a16="http://schemas.microsoft.com/office/drawing/2014/main" id="{50EFE845-B295-4D35-AB53-43A9C49F8CA8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1" name="Line 12">
            <a:extLst>
              <a:ext uri="{FF2B5EF4-FFF2-40B4-BE49-F238E27FC236}">
                <a16:creationId xmlns:a16="http://schemas.microsoft.com/office/drawing/2014/main" id="{3EC68BC3-E8D8-460A-8734-D8880986E115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2" name="Line 13">
            <a:extLst>
              <a:ext uri="{FF2B5EF4-FFF2-40B4-BE49-F238E27FC236}">
                <a16:creationId xmlns:a16="http://schemas.microsoft.com/office/drawing/2014/main" id="{F7E4C670-AC8A-447A-BB77-84B78201CCC1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3" name="Line 14">
            <a:extLst>
              <a:ext uri="{FF2B5EF4-FFF2-40B4-BE49-F238E27FC236}">
                <a16:creationId xmlns:a16="http://schemas.microsoft.com/office/drawing/2014/main" id="{5A525FF0-3B63-4925-9A88-70882EC497CC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4" name="Line 15">
            <a:extLst>
              <a:ext uri="{FF2B5EF4-FFF2-40B4-BE49-F238E27FC236}">
                <a16:creationId xmlns:a16="http://schemas.microsoft.com/office/drawing/2014/main" id="{B75D885D-D0BB-47A1-8A34-78D79FB436B8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5" name="Text Box 16">
            <a:extLst>
              <a:ext uri="{FF2B5EF4-FFF2-40B4-BE49-F238E27FC236}">
                <a16:creationId xmlns:a16="http://schemas.microsoft.com/office/drawing/2014/main" id="{D3412CE1-33E7-43B6-9234-FFCA0E2C787B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j       0        1          2         3        4         5 </a:t>
            </a:r>
          </a:p>
        </p:txBody>
      </p:sp>
      <p:sp>
        <p:nvSpPr>
          <p:cNvPr id="58386" name="Text Box 17">
            <a:extLst>
              <a:ext uri="{FF2B5EF4-FFF2-40B4-BE49-F238E27FC236}">
                <a16:creationId xmlns:a16="http://schemas.microsoft.com/office/drawing/2014/main" id="{4BAA53AC-EEC5-4923-9EB4-EA4A180E6699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58387" name="Text Box 18">
            <a:extLst>
              <a:ext uri="{FF2B5EF4-FFF2-40B4-BE49-F238E27FC236}">
                <a16:creationId xmlns:a16="http://schemas.microsoft.com/office/drawing/2014/main" id="{EAD9F417-C2A6-4938-A4BD-DA1B30D3A542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58388" name="Text Box 19">
            <a:extLst>
              <a:ext uri="{FF2B5EF4-FFF2-40B4-BE49-F238E27FC236}">
                <a16:creationId xmlns:a16="http://schemas.microsoft.com/office/drawing/2014/main" id="{C391D077-F217-4CD2-B16B-4BBED7197577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58389" name="Text Box 20">
            <a:extLst>
              <a:ext uri="{FF2B5EF4-FFF2-40B4-BE49-F238E27FC236}">
                <a16:creationId xmlns:a16="http://schemas.microsoft.com/office/drawing/2014/main" id="{5897A232-3B55-4008-8707-A7AB24B640B8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58390" name="Text Box 21">
            <a:extLst>
              <a:ext uri="{FF2B5EF4-FFF2-40B4-BE49-F238E27FC236}">
                <a16:creationId xmlns:a16="http://schemas.microsoft.com/office/drawing/2014/main" id="{21143B5A-DB12-4A16-9130-7A6EA6F3681F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58391" name="Text Box 22">
            <a:extLst>
              <a:ext uri="{FF2B5EF4-FFF2-40B4-BE49-F238E27FC236}">
                <a16:creationId xmlns:a16="http://schemas.microsoft.com/office/drawing/2014/main" id="{1085ACD4-09A1-4739-8230-27F96D0A1764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58392" name="Text Box 23">
            <a:extLst>
              <a:ext uri="{FF2B5EF4-FFF2-40B4-BE49-F238E27FC236}">
                <a16:creationId xmlns:a16="http://schemas.microsoft.com/office/drawing/2014/main" id="{5819AAAD-DE63-4BF1-A0F6-79F37DFFDCE3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Xi</a:t>
            </a:r>
          </a:p>
        </p:txBody>
      </p:sp>
      <p:sp>
        <p:nvSpPr>
          <p:cNvPr id="58393" name="Text Box 24">
            <a:extLst>
              <a:ext uri="{FF2B5EF4-FFF2-40B4-BE49-F238E27FC236}">
                <a16:creationId xmlns:a16="http://schemas.microsoft.com/office/drawing/2014/main" id="{9D1CC90E-C6FA-41BB-B4CB-BD4C6A77C44A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58394" name="Text Box 25">
            <a:extLst>
              <a:ext uri="{FF2B5EF4-FFF2-40B4-BE49-F238E27FC236}">
                <a16:creationId xmlns:a16="http://schemas.microsoft.com/office/drawing/2014/main" id="{476AF1A8-820E-422F-A239-A3170F97060B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58395" name="Text Box 26">
            <a:extLst>
              <a:ext uri="{FF2B5EF4-FFF2-40B4-BE49-F238E27FC236}">
                <a16:creationId xmlns:a16="http://schemas.microsoft.com/office/drawing/2014/main" id="{B550A549-FFC6-4311-9406-E226C3BEDD64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58396" name="Text Box 27">
            <a:extLst>
              <a:ext uri="{FF2B5EF4-FFF2-40B4-BE49-F238E27FC236}">
                <a16:creationId xmlns:a16="http://schemas.microsoft.com/office/drawing/2014/main" id="{714994A3-B4B3-4968-82E2-0056C3595970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58397" name="Text Box 28">
            <a:extLst>
              <a:ext uri="{FF2B5EF4-FFF2-40B4-BE49-F238E27FC236}">
                <a16:creationId xmlns:a16="http://schemas.microsoft.com/office/drawing/2014/main" id="{9A737A50-6800-4D64-8650-F2873F89F9E5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Yj</a:t>
            </a:r>
          </a:p>
        </p:txBody>
      </p:sp>
      <p:sp>
        <p:nvSpPr>
          <p:cNvPr id="58398" name="Text Box 29">
            <a:extLst>
              <a:ext uri="{FF2B5EF4-FFF2-40B4-BE49-F238E27FC236}">
                <a16:creationId xmlns:a16="http://schemas.microsoft.com/office/drawing/2014/main" id="{F008BBCA-B789-4BD5-B4FC-BC856E989521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58399" name="Text Box 30">
            <a:extLst>
              <a:ext uri="{FF2B5EF4-FFF2-40B4-BE49-F238E27FC236}">
                <a16:creationId xmlns:a16="http://schemas.microsoft.com/office/drawing/2014/main" id="{B33CC5E4-52F0-41BC-A24F-D5CC68C22243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58400" name="Text Box 31">
            <a:extLst>
              <a:ext uri="{FF2B5EF4-FFF2-40B4-BE49-F238E27FC236}">
                <a16:creationId xmlns:a16="http://schemas.microsoft.com/office/drawing/2014/main" id="{9FC85C78-BBF2-42CF-9106-420992478260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58401" name="Text Box 32">
            <a:extLst>
              <a:ext uri="{FF2B5EF4-FFF2-40B4-BE49-F238E27FC236}">
                <a16:creationId xmlns:a16="http://schemas.microsoft.com/office/drawing/2014/main" id="{670C6C24-F235-49B0-8039-4A4C986C2826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58402" name="Text Box 33">
            <a:extLst>
              <a:ext uri="{FF2B5EF4-FFF2-40B4-BE49-F238E27FC236}">
                <a16:creationId xmlns:a16="http://schemas.microsoft.com/office/drawing/2014/main" id="{18575931-50EF-4DCE-8B9A-109B2DA02E1A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58403" name="Text Box 34">
            <a:extLst>
              <a:ext uri="{FF2B5EF4-FFF2-40B4-BE49-F238E27FC236}">
                <a16:creationId xmlns:a16="http://schemas.microsoft.com/office/drawing/2014/main" id="{CBCCCDAC-06B5-4C12-9FD7-3A2C6431D93D}"/>
              </a:ext>
            </a:extLst>
          </p:cNvPr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8404" name="Text Box 35">
            <a:extLst>
              <a:ext uri="{FF2B5EF4-FFF2-40B4-BE49-F238E27FC236}">
                <a16:creationId xmlns:a16="http://schemas.microsoft.com/office/drawing/2014/main" id="{50EA6B52-E3D2-4CD0-A0C7-DF4842D98B63}"/>
              </a:ext>
            </a:extLst>
          </p:cNvPr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8405" name="Text Box 36">
            <a:extLst>
              <a:ext uri="{FF2B5EF4-FFF2-40B4-BE49-F238E27FC236}">
                <a16:creationId xmlns:a16="http://schemas.microsoft.com/office/drawing/2014/main" id="{D19D10B3-B520-4400-8925-9C1CB34AE6BF}"/>
              </a:ext>
            </a:extLst>
          </p:cNvPr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8406" name="Text Box 37">
            <a:extLst>
              <a:ext uri="{FF2B5EF4-FFF2-40B4-BE49-F238E27FC236}">
                <a16:creationId xmlns:a16="http://schemas.microsoft.com/office/drawing/2014/main" id="{4450A8F6-08D1-4BF1-A868-82984A12BE6F}"/>
              </a:ext>
            </a:extLst>
          </p:cNvPr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8407" name="Text Box 38">
            <a:extLst>
              <a:ext uri="{FF2B5EF4-FFF2-40B4-BE49-F238E27FC236}">
                <a16:creationId xmlns:a16="http://schemas.microsoft.com/office/drawing/2014/main" id="{40467FCB-7FFB-4D18-A098-621A8C0DC0AB}"/>
              </a:ext>
            </a:extLst>
          </p:cNvPr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8408" name="Text Box 39">
            <a:extLst>
              <a:ext uri="{FF2B5EF4-FFF2-40B4-BE49-F238E27FC236}">
                <a16:creationId xmlns:a16="http://schemas.microsoft.com/office/drawing/2014/main" id="{E7C06545-3169-4A9B-A225-8252AF7C37FD}"/>
              </a:ext>
            </a:extLst>
          </p:cNvPr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8409" name="Text Box 40">
            <a:extLst>
              <a:ext uri="{FF2B5EF4-FFF2-40B4-BE49-F238E27FC236}">
                <a16:creationId xmlns:a16="http://schemas.microsoft.com/office/drawing/2014/main" id="{88276E59-17DF-44A1-A46E-4799721BC2D9}"/>
              </a:ext>
            </a:extLst>
          </p:cNvPr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8410" name="Text Box 41">
            <a:extLst>
              <a:ext uri="{FF2B5EF4-FFF2-40B4-BE49-F238E27FC236}">
                <a16:creationId xmlns:a16="http://schemas.microsoft.com/office/drawing/2014/main" id="{C7F9A726-9D63-4EE5-849A-F2F6103C5438}"/>
              </a:ext>
            </a:extLst>
          </p:cNvPr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8411" name="Text Box 42">
            <a:extLst>
              <a:ext uri="{FF2B5EF4-FFF2-40B4-BE49-F238E27FC236}">
                <a16:creationId xmlns:a16="http://schemas.microsoft.com/office/drawing/2014/main" id="{E5325C9D-B15B-4768-9B89-7A5392A0EE6C}"/>
              </a:ext>
            </a:extLst>
          </p:cNvPr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8412" name="Text Box 43">
            <a:extLst>
              <a:ext uri="{FF2B5EF4-FFF2-40B4-BE49-F238E27FC236}">
                <a16:creationId xmlns:a16="http://schemas.microsoft.com/office/drawing/2014/main" id="{F9185993-0369-492D-B2CC-674510FE77DA}"/>
              </a:ext>
            </a:extLst>
          </p:cNvPr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8413" name="Text Box 44">
            <a:extLst>
              <a:ext uri="{FF2B5EF4-FFF2-40B4-BE49-F238E27FC236}">
                <a16:creationId xmlns:a16="http://schemas.microsoft.com/office/drawing/2014/main" id="{99D4585D-D631-47E2-9CC3-39272C954A40}"/>
              </a:ext>
            </a:extLst>
          </p:cNvPr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/>
              <a:t>		if ( X</a:t>
            </a:r>
            <a:r>
              <a:rPr lang="en-US" altLang="en-US" baseline="-25000"/>
              <a:t>i</a:t>
            </a:r>
            <a:r>
              <a:rPr lang="en-US" altLang="en-US"/>
              <a:t> == Y</a:t>
            </a:r>
            <a:r>
              <a:rPr lang="en-US" altLang="en-US" baseline="-25000"/>
              <a:t>j</a:t>
            </a:r>
            <a:r>
              <a:rPr lang="en-US" altLang="en-US"/>
              <a:t> )		</a:t>
            </a:r>
          </a:p>
          <a:p>
            <a:pPr>
              <a:lnSpc>
                <a:spcPct val="90000"/>
              </a:lnSpc>
            </a:pPr>
            <a:r>
              <a:rPr lang="en-US" altLang="en-US"/>
              <a:t>			c[i,j] = c[i-1,j-1] + 1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008000"/>
                </a:solidFill>
              </a:rPr>
              <a:t>		else c[i,j] = max( c[i-1,j], c[i,j-1] )</a:t>
            </a:r>
          </a:p>
        </p:txBody>
      </p:sp>
      <p:sp>
        <p:nvSpPr>
          <p:cNvPr id="58414" name="Text Box 45">
            <a:extLst>
              <a:ext uri="{FF2B5EF4-FFF2-40B4-BE49-F238E27FC236}">
                <a16:creationId xmlns:a16="http://schemas.microsoft.com/office/drawing/2014/main" id="{68667514-70BC-4ADD-8080-97BF053675DE}"/>
              </a:ext>
            </a:extLst>
          </p:cNvPr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58415" name="Text Box 46">
            <a:extLst>
              <a:ext uri="{FF2B5EF4-FFF2-40B4-BE49-F238E27FC236}">
                <a16:creationId xmlns:a16="http://schemas.microsoft.com/office/drawing/2014/main" id="{636F0FF4-82A8-4EBC-88BC-5CEA797B3642}"/>
              </a:ext>
            </a:extLst>
          </p:cNvPr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8416" name="Text Box 47">
            <a:extLst>
              <a:ext uri="{FF2B5EF4-FFF2-40B4-BE49-F238E27FC236}">
                <a16:creationId xmlns:a16="http://schemas.microsoft.com/office/drawing/2014/main" id="{92E203AC-AA88-470F-980A-A561E48E449A}"/>
              </a:ext>
            </a:extLst>
          </p:cNvPr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8417" name="Text Box 48">
            <a:extLst>
              <a:ext uri="{FF2B5EF4-FFF2-40B4-BE49-F238E27FC236}">
                <a16:creationId xmlns:a16="http://schemas.microsoft.com/office/drawing/2014/main" id="{C3145153-F4D9-4A62-A8FC-5691C266300D}"/>
              </a:ext>
            </a:extLst>
          </p:cNvPr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8418" name="Text Box 49">
            <a:extLst>
              <a:ext uri="{FF2B5EF4-FFF2-40B4-BE49-F238E27FC236}">
                <a16:creationId xmlns:a16="http://schemas.microsoft.com/office/drawing/2014/main" id="{068BA907-7C15-4791-8924-C39B6E5BE429}"/>
              </a:ext>
            </a:extLst>
          </p:cNvPr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58419" name="Text Box 50">
            <a:extLst>
              <a:ext uri="{FF2B5EF4-FFF2-40B4-BE49-F238E27FC236}">
                <a16:creationId xmlns:a16="http://schemas.microsoft.com/office/drawing/2014/main" id="{5E27DBFF-13D1-4742-857D-A8AB9A24071C}"/>
              </a:ext>
            </a:extLst>
          </p:cNvPr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58420" name="Text Box 51">
            <a:extLst>
              <a:ext uri="{FF2B5EF4-FFF2-40B4-BE49-F238E27FC236}">
                <a16:creationId xmlns:a16="http://schemas.microsoft.com/office/drawing/2014/main" id="{E9CC9E9E-B3A4-4591-9E53-81789BD6B85A}"/>
              </a:ext>
            </a:extLst>
          </p:cNvPr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/>
          </a:p>
        </p:txBody>
      </p:sp>
      <p:sp>
        <p:nvSpPr>
          <p:cNvPr id="58421" name="Text Box 52">
            <a:extLst>
              <a:ext uri="{FF2B5EF4-FFF2-40B4-BE49-F238E27FC236}">
                <a16:creationId xmlns:a16="http://schemas.microsoft.com/office/drawing/2014/main" id="{27021BC0-13A0-4251-8656-7879CF149010}"/>
              </a:ext>
            </a:extLst>
          </p:cNvPr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58422" name="Text Box 53">
            <a:extLst>
              <a:ext uri="{FF2B5EF4-FFF2-40B4-BE49-F238E27FC236}">
                <a16:creationId xmlns:a16="http://schemas.microsoft.com/office/drawing/2014/main" id="{F74357F3-2CC5-4668-99BA-E9EDE19E5BC3}"/>
              </a:ext>
            </a:extLst>
          </p:cNvPr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58423" name="Text Box 54">
            <a:extLst>
              <a:ext uri="{FF2B5EF4-FFF2-40B4-BE49-F238E27FC236}">
                <a16:creationId xmlns:a16="http://schemas.microsoft.com/office/drawing/2014/main" id="{2E35A530-A2D9-41C0-85CD-B89B7AB127C0}"/>
              </a:ext>
            </a:extLst>
          </p:cNvPr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58424" name="Text Box 55">
            <a:extLst>
              <a:ext uri="{FF2B5EF4-FFF2-40B4-BE49-F238E27FC236}">
                <a16:creationId xmlns:a16="http://schemas.microsoft.com/office/drawing/2014/main" id="{891F2514-5C10-4AA8-87D3-2610ADB99361}"/>
              </a:ext>
            </a:extLst>
          </p:cNvPr>
          <p:cNvSpPr txBox="1"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58425" name="Text Box 56">
            <a:extLst>
              <a:ext uri="{FF2B5EF4-FFF2-40B4-BE49-F238E27FC236}">
                <a16:creationId xmlns:a16="http://schemas.microsoft.com/office/drawing/2014/main" id="{35CFA59C-1CD8-4231-9B50-1D37DDD49D05}"/>
              </a:ext>
            </a:extLst>
          </p:cNvPr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55626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58426" name="Text Box 57">
            <a:extLst>
              <a:ext uri="{FF2B5EF4-FFF2-40B4-BE49-F238E27FC236}">
                <a16:creationId xmlns:a16="http://schemas.microsoft.com/office/drawing/2014/main" id="{78817D62-57F4-48A5-BEE9-CBD2DA42B739}"/>
              </a:ext>
            </a:extLst>
          </p:cNvPr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66619" name="Text Box 59">
            <a:extLst>
              <a:ext uri="{FF2B5EF4-FFF2-40B4-BE49-F238E27FC236}">
                <a16:creationId xmlns:a16="http://schemas.microsoft.com/office/drawing/2014/main" id="{B0486D50-C863-4F5F-BCCA-46B76AFDC609}"/>
              </a:ext>
            </a:extLst>
          </p:cNvPr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72390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66620" name="Text Box 60">
            <a:extLst>
              <a:ext uri="{FF2B5EF4-FFF2-40B4-BE49-F238E27FC236}">
                <a16:creationId xmlns:a16="http://schemas.microsoft.com/office/drawing/2014/main" id="{24BD5500-B791-4440-8970-1E8C377F999F}"/>
              </a:ext>
            </a:extLst>
          </p:cNvPr>
          <p:cNvSpPr txBox="1"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64008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66621" name="Line 61">
            <a:extLst>
              <a:ext uri="{FF2B5EF4-FFF2-40B4-BE49-F238E27FC236}">
                <a16:creationId xmlns:a16="http://schemas.microsoft.com/office/drawing/2014/main" id="{6A96A3C4-2538-4E14-B923-D6085ED9BC62}"/>
              </a:ext>
            </a:extLst>
          </p:cNvPr>
          <p:cNvSpPr>
            <a:spLocks noChangeShapeType="1"/>
          </p:cNvSpPr>
          <p:nvPr>
            <p:custDataLst>
              <p:tags r:id="rId59"/>
            </p:custDataLst>
          </p:nvPr>
        </p:nvSpPr>
        <p:spPr bwMode="auto">
          <a:xfrm>
            <a:off x="6019800" y="3810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22" name="Line 62">
            <a:extLst>
              <a:ext uri="{FF2B5EF4-FFF2-40B4-BE49-F238E27FC236}">
                <a16:creationId xmlns:a16="http://schemas.microsoft.com/office/drawing/2014/main" id="{4B2383B0-CD5F-4674-8CFA-451ED52441DD}"/>
              </a:ext>
            </a:extLst>
          </p:cNvPr>
          <p:cNvSpPr>
            <a:spLocks noChangeShapeType="1"/>
          </p:cNvSpPr>
          <p:nvPr>
            <p:custDataLst>
              <p:tags r:id="rId60"/>
            </p:custDataLst>
          </p:nvPr>
        </p:nvSpPr>
        <p:spPr bwMode="auto">
          <a:xfrm>
            <a:off x="6781800" y="3810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23" name="Line 63">
            <a:extLst>
              <a:ext uri="{FF2B5EF4-FFF2-40B4-BE49-F238E27FC236}">
                <a16:creationId xmlns:a16="http://schemas.microsoft.com/office/drawing/2014/main" id="{3EF762C3-11C0-4802-B672-FE7F7684B406}"/>
              </a:ext>
            </a:extLst>
          </p:cNvPr>
          <p:cNvSpPr>
            <a:spLocks noChangeShapeType="1"/>
          </p:cNvSpPr>
          <p:nvPr>
            <p:custDataLst>
              <p:tags r:id="rId61"/>
            </p:custDataLst>
          </p:nvPr>
        </p:nvSpPr>
        <p:spPr bwMode="auto">
          <a:xfrm>
            <a:off x="72390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32" name="Oval 64">
            <a:extLst>
              <a:ext uri="{FF2B5EF4-FFF2-40B4-BE49-F238E27FC236}">
                <a16:creationId xmlns:a16="http://schemas.microsoft.com/office/drawing/2014/main" id="{B118FF85-CDC3-4F8F-8D5B-2428BC36438F}"/>
              </a:ext>
            </a:extLst>
          </p:cNvPr>
          <p:cNvSpPr>
            <a:spLocks noChangeArrowheads="1"/>
          </p:cNvSpPr>
          <p:nvPr>
            <p:custDataLst>
              <p:tags r:id="rId62"/>
            </p:custDataLst>
          </p:nvPr>
        </p:nvSpPr>
        <p:spPr bwMode="auto">
          <a:xfrm>
            <a:off x="6172200" y="1066800"/>
            <a:ext cx="1752600" cy="685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8433" name="Oval 65">
            <a:extLst>
              <a:ext uri="{FF2B5EF4-FFF2-40B4-BE49-F238E27FC236}">
                <a16:creationId xmlns:a16="http://schemas.microsoft.com/office/drawing/2014/main" id="{321F5ADD-F790-439D-9A30-05B1DFED0302}"/>
              </a:ext>
            </a:extLst>
          </p:cNvPr>
          <p:cNvSpPr>
            <a:spLocks noChangeArrowheads="1"/>
          </p:cNvSpPr>
          <p:nvPr>
            <p:custDataLst>
              <p:tags r:id="rId63"/>
            </p:custDataLst>
          </p:nvPr>
        </p:nvSpPr>
        <p:spPr bwMode="auto">
          <a:xfrm>
            <a:off x="2286000" y="3505200"/>
            <a:ext cx="6858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8434" name="Text Box 66">
            <a:extLst>
              <a:ext uri="{FF2B5EF4-FFF2-40B4-BE49-F238E27FC236}">
                <a16:creationId xmlns:a16="http://schemas.microsoft.com/office/drawing/2014/main" id="{D272BEFB-1028-4029-A960-02096671B159}"/>
              </a:ext>
            </a:extLst>
          </p:cNvPr>
          <p:cNvSpPr txBox="1">
            <a:spLocks noChangeArrowheads="1"/>
          </p:cNvSpPr>
          <p:nvPr>
            <p:custDataLst>
              <p:tags r:id="rId64"/>
            </p:custDataLst>
          </p:nvPr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>
                <a:solidFill>
                  <a:srgbClr val="008000"/>
                </a:solidFill>
              </a:rPr>
              <a:t>AB</a:t>
            </a:r>
            <a:r>
              <a:rPr lang="en-US" altLang="en-US" sz="3200">
                <a:solidFill>
                  <a:srgbClr val="FF0000"/>
                </a:solidFill>
              </a:rPr>
              <a:t>C</a:t>
            </a:r>
            <a:r>
              <a:rPr lang="en-US" altLang="en-US" sz="3200"/>
              <a:t>B</a:t>
            </a:r>
          </a:p>
          <a:p>
            <a:r>
              <a:rPr lang="en-US" altLang="en-US" sz="3200">
                <a:solidFill>
                  <a:srgbClr val="008000"/>
                </a:solidFill>
              </a:rPr>
              <a:t>BDC</a:t>
            </a:r>
            <a:r>
              <a:rPr lang="en-US" altLang="en-US" sz="3200"/>
              <a:t>AB</a:t>
            </a:r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19" grpId="0" autoUpdateAnimBg="0"/>
      <p:bldP spid="66620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>
            <a:extLst>
              <a:ext uri="{FF2B5EF4-FFF2-40B4-BE49-F238E27FC236}">
                <a16:creationId xmlns:a16="http://schemas.microsoft.com/office/drawing/2014/main" id="{D23CDCBD-5089-4A14-B535-A3CF9E3E8A09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 altLang="en-US">
                <a:ea typeface="ＭＳ Ｐゴシック" panose="020B0600070205080204" pitchFamily="34" charset="-128"/>
              </a:rPr>
              <a:t>LCS Example (13)</a:t>
            </a:r>
          </a:p>
        </p:txBody>
      </p:sp>
      <p:sp>
        <p:nvSpPr>
          <p:cNvPr id="66" name="Slide Number Placeholder 5">
            <a:extLst>
              <a:ext uri="{FF2B5EF4-FFF2-40B4-BE49-F238E27FC236}">
                <a16:creationId xmlns:a16="http://schemas.microsoft.com/office/drawing/2014/main" id="{EE6988CE-ADCB-4FCC-9217-322DFB3A3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1A7BF52-94D6-4BE6-9A90-AAF0E1306E10}" type="slidenum">
              <a:rPr lang="en-US" altLang="en-US" sz="1400">
                <a:latin typeface="Arial" panose="020B0604020202020204" pitchFamily="34" charset="0"/>
              </a:rPr>
              <a:pPr/>
              <a:t>24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60420" name="Line 3">
            <a:extLst>
              <a:ext uri="{FF2B5EF4-FFF2-40B4-BE49-F238E27FC236}">
                <a16:creationId xmlns:a16="http://schemas.microsoft.com/office/drawing/2014/main" id="{E590CA4D-446B-4B24-9649-02B395C6E18B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1" name="Line 4">
            <a:extLst>
              <a:ext uri="{FF2B5EF4-FFF2-40B4-BE49-F238E27FC236}">
                <a16:creationId xmlns:a16="http://schemas.microsoft.com/office/drawing/2014/main" id="{443A71EC-5325-4CE0-BDE0-B0AE18DA6E25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2" name="Line 5">
            <a:extLst>
              <a:ext uri="{FF2B5EF4-FFF2-40B4-BE49-F238E27FC236}">
                <a16:creationId xmlns:a16="http://schemas.microsoft.com/office/drawing/2014/main" id="{F50BA45E-F87D-4FD5-A785-D69850838847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3" name="Line 6">
            <a:extLst>
              <a:ext uri="{FF2B5EF4-FFF2-40B4-BE49-F238E27FC236}">
                <a16:creationId xmlns:a16="http://schemas.microsoft.com/office/drawing/2014/main" id="{4883CB57-0630-44C6-BB14-F4A301621BB7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4" name="Line 7">
            <a:extLst>
              <a:ext uri="{FF2B5EF4-FFF2-40B4-BE49-F238E27FC236}">
                <a16:creationId xmlns:a16="http://schemas.microsoft.com/office/drawing/2014/main" id="{AD14B5EC-AE17-4B71-BA63-CADD1DF60CDB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5" name="Line 8">
            <a:extLst>
              <a:ext uri="{FF2B5EF4-FFF2-40B4-BE49-F238E27FC236}">
                <a16:creationId xmlns:a16="http://schemas.microsoft.com/office/drawing/2014/main" id="{7CE6A582-A449-4BC9-89A2-95EB72D72AE9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6" name="Line 9">
            <a:extLst>
              <a:ext uri="{FF2B5EF4-FFF2-40B4-BE49-F238E27FC236}">
                <a16:creationId xmlns:a16="http://schemas.microsoft.com/office/drawing/2014/main" id="{4ED9202A-9623-45DB-8AF0-40C8566EE09E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7" name="Line 10">
            <a:extLst>
              <a:ext uri="{FF2B5EF4-FFF2-40B4-BE49-F238E27FC236}">
                <a16:creationId xmlns:a16="http://schemas.microsoft.com/office/drawing/2014/main" id="{45D503F7-76B7-4202-8CAE-E27F657E5982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8" name="Line 11">
            <a:extLst>
              <a:ext uri="{FF2B5EF4-FFF2-40B4-BE49-F238E27FC236}">
                <a16:creationId xmlns:a16="http://schemas.microsoft.com/office/drawing/2014/main" id="{249E13EF-E733-4211-8E0C-99BBAD1DF357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9" name="Line 12">
            <a:extLst>
              <a:ext uri="{FF2B5EF4-FFF2-40B4-BE49-F238E27FC236}">
                <a16:creationId xmlns:a16="http://schemas.microsoft.com/office/drawing/2014/main" id="{B7860B7D-2FFE-43C3-8A96-E9DEACFACC07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0" name="Line 13">
            <a:extLst>
              <a:ext uri="{FF2B5EF4-FFF2-40B4-BE49-F238E27FC236}">
                <a16:creationId xmlns:a16="http://schemas.microsoft.com/office/drawing/2014/main" id="{D6531E37-F443-4D35-B0D1-19453B48BA46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1" name="Line 14">
            <a:extLst>
              <a:ext uri="{FF2B5EF4-FFF2-40B4-BE49-F238E27FC236}">
                <a16:creationId xmlns:a16="http://schemas.microsoft.com/office/drawing/2014/main" id="{A2FDA01A-9ACE-43A0-960E-D73580A5599C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2" name="Line 15">
            <a:extLst>
              <a:ext uri="{FF2B5EF4-FFF2-40B4-BE49-F238E27FC236}">
                <a16:creationId xmlns:a16="http://schemas.microsoft.com/office/drawing/2014/main" id="{1F0D67AF-FAB7-4245-A2BE-A95B40727238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3" name="Text Box 16">
            <a:extLst>
              <a:ext uri="{FF2B5EF4-FFF2-40B4-BE49-F238E27FC236}">
                <a16:creationId xmlns:a16="http://schemas.microsoft.com/office/drawing/2014/main" id="{B5DAB801-2C9B-4B01-BC6A-0020D49E618F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j       0        </a:t>
            </a:r>
            <a:r>
              <a:rPr lang="en-US" altLang="en-US" b="1">
                <a:solidFill>
                  <a:srgbClr val="FF0000"/>
                </a:solidFill>
              </a:rPr>
              <a:t>1</a:t>
            </a:r>
            <a:r>
              <a:rPr lang="en-US" altLang="en-US"/>
              <a:t>          2         3        4         5 </a:t>
            </a:r>
          </a:p>
        </p:txBody>
      </p:sp>
      <p:sp>
        <p:nvSpPr>
          <p:cNvPr id="60434" name="Text Box 17">
            <a:extLst>
              <a:ext uri="{FF2B5EF4-FFF2-40B4-BE49-F238E27FC236}">
                <a16:creationId xmlns:a16="http://schemas.microsoft.com/office/drawing/2014/main" id="{73E2DE4D-88C5-489A-9537-06E410F574CF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60435" name="Text Box 18">
            <a:extLst>
              <a:ext uri="{FF2B5EF4-FFF2-40B4-BE49-F238E27FC236}">
                <a16:creationId xmlns:a16="http://schemas.microsoft.com/office/drawing/2014/main" id="{E85393BF-CB7D-4FAF-AD01-90941C95A103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60436" name="Text Box 19">
            <a:extLst>
              <a:ext uri="{FF2B5EF4-FFF2-40B4-BE49-F238E27FC236}">
                <a16:creationId xmlns:a16="http://schemas.microsoft.com/office/drawing/2014/main" id="{9ED22AA0-1060-4BAF-98EC-7BF78B6F36F1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60437" name="Text Box 20">
            <a:extLst>
              <a:ext uri="{FF2B5EF4-FFF2-40B4-BE49-F238E27FC236}">
                <a16:creationId xmlns:a16="http://schemas.microsoft.com/office/drawing/2014/main" id="{9AACCBFA-4A60-4810-A128-44088F36D110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60438" name="Text Box 21">
            <a:extLst>
              <a:ext uri="{FF2B5EF4-FFF2-40B4-BE49-F238E27FC236}">
                <a16:creationId xmlns:a16="http://schemas.microsoft.com/office/drawing/2014/main" id="{E9861A3F-3BC8-46E0-BE97-73F1407E06CE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4</a:t>
            </a:r>
            <a:endParaRPr lang="en-US" altLang="en-US"/>
          </a:p>
        </p:txBody>
      </p:sp>
      <p:sp>
        <p:nvSpPr>
          <p:cNvPr id="60439" name="Text Box 22">
            <a:extLst>
              <a:ext uri="{FF2B5EF4-FFF2-40B4-BE49-F238E27FC236}">
                <a16:creationId xmlns:a16="http://schemas.microsoft.com/office/drawing/2014/main" id="{4AF5A614-D6BF-4157-AACE-1149D114AE00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60440" name="Text Box 23">
            <a:extLst>
              <a:ext uri="{FF2B5EF4-FFF2-40B4-BE49-F238E27FC236}">
                <a16:creationId xmlns:a16="http://schemas.microsoft.com/office/drawing/2014/main" id="{71E85D44-8DA2-46C3-BA18-72739E312A84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Xi</a:t>
            </a:r>
          </a:p>
        </p:txBody>
      </p:sp>
      <p:sp>
        <p:nvSpPr>
          <p:cNvPr id="60441" name="Text Box 24">
            <a:extLst>
              <a:ext uri="{FF2B5EF4-FFF2-40B4-BE49-F238E27FC236}">
                <a16:creationId xmlns:a16="http://schemas.microsoft.com/office/drawing/2014/main" id="{CB37E938-44B5-43D2-8A74-D452EFB8EA56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60442" name="Text Box 25">
            <a:extLst>
              <a:ext uri="{FF2B5EF4-FFF2-40B4-BE49-F238E27FC236}">
                <a16:creationId xmlns:a16="http://schemas.microsoft.com/office/drawing/2014/main" id="{39E88DBB-2271-4301-BF1C-B149F79BE170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0443" name="Text Box 26">
            <a:extLst>
              <a:ext uri="{FF2B5EF4-FFF2-40B4-BE49-F238E27FC236}">
                <a16:creationId xmlns:a16="http://schemas.microsoft.com/office/drawing/2014/main" id="{2A42A306-E239-4473-842A-41CAEF49A351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60444" name="Text Box 27">
            <a:extLst>
              <a:ext uri="{FF2B5EF4-FFF2-40B4-BE49-F238E27FC236}">
                <a16:creationId xmlns:a16="http://schemas.microsoft.com/office/drawing/2014/main" id="{581AC870-4E06-46B4-BB04-660542F9DCA0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0445" name="Text Box 28">
            <a:extLst>
              <a:ext uri="{FF2B5EF4-FFF2-40B4-BE49-F238E27FC236}">
                <a16:creationId xmlns:a16="http://schemas.microsoft.com/office/drawing/2014/main" id="{7D4A5036-3D1D-44B2-BB89-6B0E09376159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Yj</a:t>
            </a:r>
          </a:p>
        </p:txBody>
      </p:sp>
      <p:sp>
        <p:nvSpPr>
          <p:cNvPr id="60446" name="Text Box 29">
            <a:extLst>
              <a:ext uri="{FF2B5EF4-FFF2-40B4-BE49-F238E27FC236}">
                <a16:creationId xmlns:a16="http://schemas.microsoft.com/office/drawing/2014/main" id="{B8EBBDAD-276A-4B49-8085-C5FAE4A8F6F4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0447" name="Text Box 30">
            <a:extLst>
              <a:ext uri="{FF2B5EF4-FFF2-40B4-BE49-F238E27FC236}">
                <a16:creationId xmlns:a16="http://schemas.microsoft.com/office/drawing/2014/main" id="{0745A004-EFA6-49EE-A0B3-6A06D9F41BE8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0448" name="Text Box 31">
            <a:extLst>
              <a:ext uri="{FF2B5EF4-FFF2-40B4-BE49-F238E27FC236}">
                <a16:creationId xmlns:a16="http://schemas.microsoft.com/office/drawing/2014/main" id="{7D34878A-5ED3-439F-B3B3-1157061D2B03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60449" name="Text Box 32">
            <a:extLst>
              <a:ext uri="{FF2B5EF4-FFF2-40B4-BE49-F238E27FC236}">
                <a16:creationId xmlns:a16="http://schemas.microsoft.com/office/drawing/2014/main" id="{F3670593-0ED5-40AE-8C33-5F8EF9B966C9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60450" name="Text Box 33">
            <a:extLst>
              <a:ext uri="{FF2B5EF4-FFF2-40B4-BE49-F238E27FC236}">
                <a16:creationId xmlns:a16="http://schemas.microsoft.com/office/drawing/2014/main" id="{E9322B5E-0934-4654-9303-C6B8C859C67A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60451" name="Text Box 34">
            <a:extLst>
              <a:ext uri="{FF2B5EF4-FFF2-40B4-BE49-F238E27FC236}">
                <a16:creationId xmlns:a16="http://schemas.microsoft.com/office/drawing/2014/main" id="{454B6084-184A-4301-8775-CE4D14CF4FBA}"/>
              </a:ext>
            </a:extLst>
          </p:cNvPr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0452" name="Text Box 35">
            <a:extLst>
              <a:ext uri="{FF2B5EF4-FFF2-40B4-BE49-F238E27FC236}">
                <a16:creationId xmlns:a16="http://schemas.microsoft.com/office/drawing/2014/main" id="{1D2834E4-2491-44BE-A50E-306AF1FB620C}"/>
              </a:ext>
            </a:extLst>
          </p:cNvPr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0453" name="Text Box 36">
            <a:extLst>
              <a:ext uri="{FF2B5EF4-FFF2-40B4-BE49-F238E27FC236}">
                <a16:creationId xmlns:a16="http://schemas.microsoft.com/office/drawing/2014/main" id="{71F856F0-DCC3-4EEA-AF85-0E5A613BAF8E}"/>
              </a:ext>
            </a:extLst>
          </p:cNvPr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0454" name="Text Box 37">
            <a:extLst>
              <a:ext uri="{FF2B5EF4-FFF2-40B4-BE49-F238E27FC236}">
                <a16:creationId xmlns:a16="http://schemas.microsoft.com/office/drawing/2014/main" id="{2FB84B37-BDEC-4378-A9F8-882DF7059430}"/>
              </a:ext>
            </a:extLst>
          </p:cNvPr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0455" name="Text Box 38">
            <a:extLst>
              <a:ext uri="{FF2B5EF4-FFF2-40B4-BE49-F238E27FC236}">
                <a16:creationId xmlns:a16="http://schemas.microsoft.com/office/drawing/2014/main" id="{C8BE393F-1F43-42BA-9B15-10A1759B6424}"/>
              </a:ext>
            </a:extLst>
          </p:cNvPr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0456" name="Text Box 39">
            <a:extLst>
              <a:ext uri="{FF2B5EF4-FFF2-40B4-BE49-F238E27FC236}">
                <a16:creationId xmlns:a16="http://schemas.microsoft.com/office/drawing/2014/main" id="{D725BD8D-A126-42EB-AFA5-6D48ABAB27D5}"/>
              </a:ext>
            </a:extLst>
          </p:cNvPr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0457" name="Text Box 40">
            <a:extLst>
              <a:ext uri="{FF2B5EF4-FFF2-40B4-BE49-F238E27FC236}">
                <a16:creationId xmlns:a16="http://schemas.microsoft.com/office/drawing/2014/main" id="{7587B202-BE0B-40B4-A59E-DA99329DE2A9}"/>
              </a:ext>
            </a:extLst>
          </p:cNvPr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0458" name="Text Box 41">
            <a:extLst>
              <a:ext uri="{FF2B5EF4-FFF2-40B4-BE49-F238E27FC236}">
                <a16:creationId xmlns:a16="http://schemas.microsoft.com/office/drawing/2014/main" id="{1E432CBE-C91F-40BA-89BA-E1EB9365BEB8}"/>
              </a:ext>
            </a:extLst>
          </p:cNvPr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0459" name="Text Box 42">
            <a:extLst>
              <a:ext uri="{FF2B5EF4-FFF2-40B4-BE49-F238E27FC236}">
                <a16:creationId xmlns:a16="http://schemas.microsoft.com/office/drawing/2014/main" id="{C4BA28BE-2FA9-494B-A1E2-36A2E04F29C4}"/>
              </a:ext>
            </a:extLst>
          </p:cNvPr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0460" name="Text Box 43">
            <a:extLst>
              <a:ext uri="{FF2B5EF4-FFF2-40B4-BE49-F238E27FC236}">
                <a16:creationId xmlns:a16="http://schemas.microsoft.com/office/drawing/2014/main" id="{8809FA4D-996B-4AFB-A313-080228582EBF}"/>
              </a:ext>
            </a:extLst>
          </p:cNvPr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0461" name="Text Box 44">
            <a:extLst>
              <a:ext uri="{FF2B5EF4-FFF2-40B4-BE49-F238E27FC236}">
                <a16:creationId xmlns:a16="http://schemas.microsoft.com/office/drawing/2014/main" id="{3127B829-591E-4C0F-9776-4E66B2595616}"/>
              </a:ext>
            </a:extLst>
          </p:cNvPr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008000"/>
                </a:solidFill>
              </a:rPr>
              <a:t> 		if ( X</a:t>
            </a:r>
            <a:r>
              <a:rPr lang="en-US" altLang="en-US" baseline="-25000">
                <a:solidFill>
                  <a:srgbClr val="008000"/>
                </a:solidFill>
              </a:rPr>
              <a:t>i</a:t>
            </a:r>
            <a:r>
              <a:rPr lang="en-US" altLang="en-US">
                <a:solidFill>
                  <a:srgbClr val="008000"/>
                </a:solidFill>
              </a:rPr>
              <a:t> == Y</a:t>
            </a:r>
            <a:r>
              <a:rPr lang="en-US" altLang="en-US" baseline="-25000">
                <a:solidFill>
                  <a:srgbClr val="008000"/>
                </a:solidFill>
              </a:rPr>
              <a:t>j</a:t>
            </a:r>
            <a:r>
              <a:rPr lang="en-US" altLang="en-US">
                <a:solidFill>
                  <a:srgbClr val="008000"/>
                </a:solidFill>
              </a:rPr>
              <a:t> )		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008000"/>
                </a:solidFill>
              </a:rPr>
              <a:t> 			c[i,j] = c[i-1,j-1] + 1</a:t>
            </a: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 		else c[i,j] = max( c[i-1,j], c[i,j-1] )</a:t>
            </a:r>
          </a:p>
        </p:txBody>
      </p:sp>
      <p:sp>
        <p:nvSpPr>
          <p:cNvPr id="60462" name="Text Box 45">
            <a:extLst>
              <a:ext uri="{FF2B5EF4-FFF2-40B4-BE49-F238E27FC236}">
                <a16:creationId xmlns:a16="http://schemas.microsoft.com/office/drawing/2014/main" id="{30B655F1-F8AA-4F8F-9B51-AA2FDCCB1B69}"/>
              </a:ext>
            </a:extLst>
          </p:cNvPr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60463" name="Text Box 46">
            <a:extLst>
              <a:ext uri="{FF2B5EF4-FFF2-40B4-BE49-F238E27FC236}">
                <a16:creationId xmlns:a16="http://schemas.microsoft.com/office/drawing/2014/main" id="{55B778AC-03A3-40F3-B088-2783F8B04453}"/>
              </a:ext>
            </a:extLst>
          </p:cNvPr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0464" name="Text Box 47">
            <a:extLst>
              <a:ext uri="{FF2B5EF4-FFF2-40B4-BE49-F238E27FC236}">
                <a16:creationId xmlns:a16="http://schemas.microsoft.com/office/drawing/2014/main" id="{C07C8D52-0029-4A87-B19F-6F0747CDE30C}"/>
              </a:ext>
            </a:extLst>
          </p:cNvPr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0465" name="Text Box 48">
            <a:extLst>
              <a:ext uri="{FF2B5EF4-FFF2-40B4-BE49-F238E27FC236}">
                <a16:creationId xmlns:a16="http://schemas.microsoft.com/office/drawing/2014/main" id="{6F716CA6-672F-4C43-B0EE-2B40AD411F3E}"/>
              </a:ext>
            </a:extLst>
          </p:cNvPr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0466" name="Text Box 49">
            <a:extLst>
              <a:ext uri="{FF2B5EF4-FFF2-40B4-BE49-F238E27FC236}">
                <a16:creationId xmlns:a16="http://schemas.microsoft.com/office/drawing/2014/main" id="{3D74BC7D-C78E-4CCE-8486-0ADDBDB4A3BF}"/>
              </a:ext>
            </a:extLst>
          </p:cNvPr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60467" name="Text Box 50">
            <a:extLst>
              <a:ext uri="{FF2B5EF4-FFF2-40B4-BE49-F238E27FC236}">
                <a16:creationId xmlns:a16="http://schemas.microsoft.com/office/drawing/2014/main" id="{6EB609D0-6273-4FC8-95F8-35874AA13F1D}"/>
              </a:ext>
            </a:extLst>
          </p:cNvPr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60468" name="Text Box 51">
            <a:extLst>
              <a:ext uri="{FF2B5EF4-FFF2-40B4-BE49-F238E27FC236}">
                <a16:creationId xmlns:a16="http://schemas.microsoft.com/office/drawing/2014/main" id="{5156CFAF-0DA8-475A-A23A-D9E76EBADDA3}"/>
              </a:ext>
            </a:extLst>
          </p:cNvPr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/>
          </a:p>
        </p:txBody>
      </p:sp>
      <p:sp>
        <p:nvSpPr>
          <p:cNvPr id="60469" name="Text Box 52">
            <a:extLst>
              <a:ext uri="{FF2B5EF4-FFF2-40B4-BE49-F238E27FC236}">
                <a16:creationId xmlns:a16="http://schemas.microsoft.com/office/drawing/2014/main" id="{E47CAEAB-C268-4A8C-85DD-F5CCED832A14}"/>
              </a:ext>
            </a:extLst>
          </p:cNvPr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60470" name="Text Box 53">
            <a:extLst>
              <a:ext uri="{FF2B5EF4-FFF2-40B4-BE49-F238E27FC236}">
                <a16:creationId xmlns:a16="http://schemas.microsoft.com/office/drawing/2014/main" id="{D5CB2D0A-8097-4407-AE29-BD1B8CB860F3}"/>
              </a:ext>
            </a:extLst>
          </p:cNvPr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60471" name="Text Box 54">
            <a:extLst>
              <a:ext uri="{FF2B5EF4-FFF2-40B4-BE49-F238E27FC236}">
                <a16:creationId xmlns:a16="http://schemas.microsoft.com/office/drawing/2014/main" id="{CD1D2D37-1CBD-4661-8836-3ACAE8DFC7E1}"/>
              </a:ext>
            </a:extLst>
          </p:cNvPr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60472" name="Text Box 55">
            <a:extLst>
              <a:ext uri="{FF2B5EF4-FFF2-40B4-BE49-F238E27FC236}">
                <a16:creationId xmlns:a16="http://schemas.microsoft.com/office/drawing/2014/main" id="{A7D269A3-E058-492B-9297-BE687FC76D87}"/>
              </a:ext>
            </a:extLst>
          </p:cNvPr>
          <p:cNvSpPr txBox="1"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60473" name="Text Box 56">
            <a:extLst>
              <a:ext uri="{FF2B5EF4-FFF2-40B4-BE49-F238E27FC236}">
                <a16:creationId xmlns:a16="http://schemas.microsoft.com/office/drawing/2014/main" id="{83705B18-3C5A-4B85-9B5B-89B9C857AC2F}"/>
              </a:ext>
            </a:extLst>
          </p:cNvPr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55626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60474" name="Text Box 57">
            <a:extLst>
              <a:ext uri="{FF2B5EF4-FFF2-40B4-BE49-F238E27FC236}">
                <a16:creationId xmlns:a16="http://schemas.microsoft.com/office/drawing/2014/main" id="{D04F52DB-ECF6-4521-9460-5DD4E0E8A9CC}"/>
              </a:ext>
            </a:extLst>
          </p:cNvPr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60475" name="Text Box 58">
            <a:extLst>
              <a:ext uri="{FF2B5EF4-FFF2-40B4-BE49-F238E27FC236}">
                <a16:creationId xmlns:a16="http://schemas.microsoft.com/office/drawing/2014/main" id="{71533652-3E2D-4E4B-A871-A728EF07C592}"/>
              </a:ext>
            </a:extLst>
          </p:cNvPr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72390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60476" name="Text Box 59">
            <a:extLst>
              <a:ext uri="{FF2B5EF4-FFF2-40B4-BE49-F238E27FC236}">
                <a16:creationId xmlns:a16="http://schemas.microsoft.com/office/drawing/2014/main" id="{7585A5D8-E150-4E19-8D4E-6E291C6AB9C4}"/>
              </a:ext>
            </a:extLst>
          </p:cNvPr>
          <p:cNvSpPr txBox="1"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64008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60477" name="Oval 66">
            <a:extLst>
              <a:ext uri="{FF2B5EF4-FFF2-40B4-BE49-F238E27FC236}">
                <a16:creationId xmlns:a16="http://schemas.microsoft.com/office/drawing/2014/main" id="{819438CD-6218-42CA-8AC2-CBB65BB51716}"/>
              </a:ext>
            </a:extLst>
          </p:cNvPr>
          <p:cNvSpPr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2362200" y="41148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0478" name="Oval 67">
            <a:extLst>
              <a:ext uri="{FF2B5EF4-FFF2-40B4-BE49-F238E27FC236}">
                <a16:creationId xmlns:a16="http://schemas.microsoft.com/office/drawing/2014/main" id="{1F5E49FE-17A9-4182-B171-8187AC4FBC78}"/>
              </a:ext>
            </a:extLst>
          </p:cNvPr>
          <p:cNvSpPr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3886200" y="11430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8676" name="Line 68">
            <a:extLst>
              <a:ext uri="{FF2B5EF4-FFF2-40B4-BE49-F238E27FC236}">
                <a16:creationId xmlns:a16="http://schemas.microsoft.com/office/drawing/2014/main" id="{3328A60A-34CD-4C4C-9AA0-40C4B54FD5C5}"/>
              </a:ext>
            </a:extLst>
          </p:cNvPr>
          <p:cNvSpPr>
            <a:spLocks noChangeShapeType="1"/>
          </p:cNvSpPr>
          <p:nvPr>
            <p:custDataLst>
              <p:tags r:id="rId61"/>
            </p:custDataLst>
          </p:nvPr>
        </p:nvSpPr>
        <p:spPr bwMode="auto">
          <a:xfrm>
            <a:off x="3581400" y="396240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77" name="Text Box 69">
            <a:extLst>
              <a:ext uri="{FF2B5EF4-FFF2-40B4-BE49-F238E27FC236}">
                <a16:creationId xmlns:a16="http://schemas.microsoft.com/office/drawing/2014/main" id="{E45B66CD-247E-4C45-8B12-36C38FD810FE}"/>
              </a:ext>
            </a:extLst>
          </p:cNvPr>
          <p:cNvSpPr txBox="1">
            <a:spLocks noChangeArrowheads="1"/>
          </p:cNvSpPr>
          <p:nvPr>
            <p:custDataLst>
              <p:tags r:id="rId62"/>
            </p:custDataLst>
          </p:nvPr>
        </p:nvSpPr>
        <p:spPr bwMode="auto">
          <a:xfrm>
            <a:off x="3962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1</a:t>
            </a:r>
            <a:endParaRPr lang="en-US" altLang="en-US"/>
          </a:p>
        </p:txBody>
      </p:sp>
      <p:sp>
        <p:nvSpPr>
          <p:cNvPr id="60481" name="Text Box 70">
            <a:extLst>
              <a:ext uri="{FF2B5EF4-FFF2-40B4-BE49-F238E27FC236}">
                <a16:creationId xmlns:a16="http://schemas.microsoft.com/office/drawing/2014/main" id="{80D4C53A-BE3F-4D07-808D-CB706BF6C354}"/>
              </a:ext>
            </a:extLst>
          </p:cNvPr>
          <p:cNvSpPr txBox="1">
            <a:spLocks noChangeArrowheads="1"/>
          </p:cNvSpPr>
          <p:nvPr>
            <p:custDataLst>
              <p:tags r:id="rId63"/>
            </p:custDataLst>
          </p:nvPr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>
                <a:solidFill>
                  <a:srgbClr val="008000"/>
                </a:solidFill>
              </a:rPr>
              <a:t>ABC</a:t>
            </a:r>
            <a:r>
              <a:rPr lang="en-US" altLang="en-US" sz="3200">
                <a:solidFill>
                  <a:srgbClr val="FF0000"/>
                </a:solidFill>
              </a:rPr>
              <a:t>B</a:t>
            </a:r>
            <a:endParaRPr lang="en-US" altLang="en-US" sz="3200"/>
          </a:p>
          <a:p>
            <a:r>
              <a:rPr lang="en-US" altLang="en-US" sz="3200">
                <a:solidFill>
                  <a:srgbClr val="FF0000"/>
                </a:solidFill>
              </a:rPr>
              <a:t>B</a:t>
            </a:r>
            <a:r>
              <a:rPr lang="en-US" altLang="en-US" sz="3200"/>
              <a:t>DCAB</a:t>
            </a:r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77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>
            <a:extLst>
              <a:ext uri="{FF2B5EF4-FFF2-40B4-BE49-F238E27FC236}">
                <a16:creationId xmlns:a16="http://schemas.microsoft.com/office/drawing/2014/main" id="{AC8C26B6-0B87-41E5-B508-C8FB8F60F77D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 altLang="en-US">
                <a:ea typeface="ＭＳ Ｐゴシック" panose="020B0600070205080204" pitchFamily="34" charset="-128"/>
              </a:rPr>
              <a:t>LCS Example (14)</a:t>
            </a:r>
          </a:p>
        </p:txBody>
      </p:sp>
      <p:sp>
        <p:nvSpPr>
          <p:cNvPr id="73" name="Slide Number Placeholder 5">
            <a:extLst>
              <a:ext uri="{FF2B5EF4-FFF2-40B4-BE49-F238E27FC236}">
                <a16:creationId xmlns:a16="http://schemas.microsoft.com/office/drawing/2014/main" id="{8B10D3DD-80C7-489C-9C97-E89A00998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FB9C2B41-7878-4B34-AF3A-A8EEB0AF8145}" type="slidenum">
              <a:rPr lang="en-US" altLang="en-US" sz="1400">
                <a:latin typeface="Arial" panose="020B0604020202020204" pitchFamily="34" charset="0"/>
              </a:rPr>
              <a:pPr/>
              <a:t>25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62468" name="Line 3">
            <a:extLst>
              <a:ext uri="{FF2B5EF4-FFF2-40B4-BE49-F238E27FC236}">
                <a16:creationId xmlns:a16="http://schemas.microsoft.com/office/drawing/2014/main" id="{E05762B3-DBD5-419F-9D7E-BE2D84E27C62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9" name="Line 4">
            <a:extLst>
              <a:ext uri="{FF2B5EF4-FFF2-40B4-BE49-F238E27FC236}">
                <a16:creationId xmlns:a16="http://schemas.microsoft.com/office/drawing/2014/main" id="{04999A5B-1481-4DEC-A263-3269474D8D77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0" name="Line 5">
            <a:extLst>
              <a:ext uri="{FF2B5EF4-FFF2-40B4-BE49-F238E27FC236}">
                <a16:creationId xmlns:a16="http://schemas.microsoft.com/office/drawing/2014/main" id="{625F604A-F180-4123-A6EF-B0BC9377510A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1" name="Line 6">
            <a:extLst>
              <a:ext uri="{FF2B5EF4-FFF2-40B4-BE49-F238E27FC236}">
                <a16:creationId xmlns:a16="http://schemas.microsoft.com/office/drawing/2014/main" id="{08AE4A1B-C219-47DF-805B-D8424D0EA4BF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2" name="Line 7">
            <a:extLst>
              <a:ext uri="{FF2B5EF4-FFF2-40B4-BE49-F238E27FC236}">
                <a16:creationId xmlns:a16="http://schemas.microsoft.com/office/drawing/2014/main" id="{86AA564E-4A83-43D8-B94B-D5CFE8726647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3" name="Line 8">
            <a:extLst>
              <a:ext uri="{FF2B5EF4-FFF2-40B4-BE49-F238E27FC236}">
                <a16:creationId xmlns:a16="http://schemas.microsoft.com/office/drawing/2014/main" id="{4837B07A-3F1E-4605-B091-58F9906EBEE0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4" name="Line 9">
            <a:extLst>
              <a:ext uri="{FF2B5EF4-FFF2-40B4-BE49-F238E27FC236}">
                <a16:creationId xmlns:a16="http://schemas.microsoft.com/office/drawing/2014/main" id="{B07DB2E3-3FA7-43CD-8263-44640F060FF3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5" name="Line 10">
            <a:extLst>
              <a:ext uri="{FF2B5EF4-FFF2-40B4-BE49-F238E27FC236}">
                <a16:creationId xmlns:a16="http://schemas.microsoft.com/office/drawing/2014/main" id="{BCBDCC93-E63C-402E-B2F7-B87ACD1561B6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6" name="Line 11">
            <a:extLst>
              <a:ext uri="{FF2B5EF4-FFF2-40B4-BE49-F238E27FC236}">
                <a16:creationId xmlns:a16="http://schemas.microsoft.com/office/drawing/2014/main" id="{0368E25E-26EE-4189-B481-17E111CEC01C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7" name="Line 12">
            <a:extLst>
              <a:ext uri="{FF2B5EF4-FFF2-40B4-BE49-F238E27FC236}">
                <a16:creationId xmlns:a16="http://schemas.microsoft.com/office/drawing/2014/main" id="{373A946B-A706-425D-91A4-A79DCA1661BA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8" name="Line 13">
            <a:extLst>
              <a:ext uri="{FF2B5EF4-FFF2-40B4-BE49-F238E27FC236}">
                <a16:creationId xmlns:a16="http://schemas.microsoft.com/office/drawing/2014/main" id="{11084BCC-AB07-4194-BFA5-9F6642DD4E86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9" name="Line 14">
            <a:extLst>
              <a:ext uri="{FF2B5EF4-FFF2-40B4-BE49-F238E27FC236}">
                <a16:creationId xmlns:a16="http://schemas.microsoft.com/office/drawing/2014/main" id="{E881E222-B4C8-4952-9C16-157D8872F884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0" name="Line 15">
            <a:extLst>
              <a:ext uri="{FF2B5EF4-FFF2-40B4-BE49-F238E27FC236}">
                <a16:creationId xmlns:a16="http://schemas.microsoft.com/office/drawing/2014/main" id="{9C75F59F-0B16-4C11-BAE7-2B018E8F8910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1" name="Text Box 16">
            <a:extLst>
              <a:ext uri="{FF2B5EF4-FFF2-40B4-BE49-F238E27FC236}">
                <a16:creationId xmlns:a16="http://schemas.microsoft.com/office/drawing/2014/main" id="{469FBFDD-3634-4A0D-94E7-DC64159B9B02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j       0        1          </a:t>
            </a:r>
            <a:r>
              <a:rPr lang="en-US" altLang="en-US" b="1">
                <a:solidFill>
                  <a:srgbClr val="FF0000"/>
                </a:solidFill>
              </a:rPr>
              <a:t>2         3</a:t>
            </a:r>
            <a:r>
              <a:rPr lang="en-US" altLang="en-US"/>
              <a:t>        </a:t>
            </a:r>
            <a:r>
              <a:rPr lang="en-US" altLang="en-US" b="1">
                <a:solidFill>
                  <a:srgbClr val="FF0000"/>
                </a:solidFill>
              </a:rPr>
              <a:t>4</a:t>
            </a:r>
            <a:r>
              <a:rPr lang="en-US" altLang="en-US"/>
              <a:t>         5 </a:t>
            </a:r>
          </a:p>
        </p:txBody>
      </p:sp>
      <p:sp>
        <p:nvSpPr>
          <p:cNvPr id="62482" name="Text Box 17">
            <a:extLst>
              <a:ext uri="{FF2B5EF4-FFF2-40B4-BE49-F238E27FC236}">
                <a16:creationId xmlns:a16="http://schemas.microsoft.com/office/drawing/2014/main" id="{D01E05A7-1EB7-45FF-B018-BADCA63F03C1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62483" name="Text Box 18">
            <a:extLst>
              <a:ext uri="{FF2B5EF4-FFF2-40B4-BE49-F238E27FC236}">
                <a16:creationId xmlns:a16="http://schemas.microsoft.com/office/drawing/2014/main" id="{34F467CC-BFAB-41A5-B675-2DF20F987370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62484" name="Text Box 19">
            <a:extLst>
              <a:ext uri="{FF2B5EF4-FFF2-40B4-BE49-F238E27FC236}">
                <a16:creationId xmlns:a16="http://schemas.microsoft.com/office/drawing/2014/main" id="{B7AA31A7-D5E4-4852-AA80-4A2EC83B5F23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62485" name="Text Box 20">
            <a:extLst>
              <a:ext uri="{FF2B5EF4-FFF2-40B4-BE49-F238E27FC236}">
                <a16:creationId xmlns:a16="http://schemas.microsoft.com/office/drawing/2014/main" id="{ECC9A7D5-9E5D-4711-9C3F-19C33DC69077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62486" name="Text Box 21">
            <a:extLst>
              <a:ext uri="{FF2B5EF4-FFF2-40B4-BE49-F238E27FC236}">
                <a16:creationId xmlns:a16="http://schemas.microsoft.com/office/drawing/2014/main" id="{E723D6E9-B9A8-4E81-9612-773211E23038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4</a:t>
            </a:r>
            <a:endParaRPr lang="en-US" altLang="en-US"/>
          </a:p>
        </p:txBody>
      </p:sp>
      <p:sp>
        <p:nvSpPr>
          <p:cNvPr id="62487" name="Text Box 22">
            <a:extLst>
              <a:ext uri="{FF2B5EF4-FFF2-40B4-BE49-F238E27FC236}">
                <a16:creationId xmlns:a16="http://schemas.microsoft.com/office/drawing/2014/main" id="{1A9F82CA-5858-4BB0-A61B-174E14AFEC90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62488" name="Text Box 23">
            <a:extLst>
              <a:ext uri="{FF2B5EF4-FFF2-40B4-BE49-F238E27FC236}">
                <a16:creationId xmlns:a16="http://schemas.microsoft.com/office/drawing/2014/main" id="{1F9B6D69-193D-43E4-B2CA-A89B2C5E1235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Xi</a:t>
            </a:r>
          </a:p>
        </p:txBody>
      </p:sp>
      <p:sp>
        <p:nvSpPr>
          <p:cNvPr id="62489" name="Text Box 24">
            <a:extLst>
              <a:ext uri="{FF2B5EF4-FFF2-40B4-BE49-F238E27FC236}">
                <a16:creationId xmlns:a16="http://schemas.microsoft.com/office/drawing/2014/main" id="{EFE93C70-35B3-4922-8112-B8AE62D3DDB3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62490" name="Text Box 25">
            <a:extLst>
              <a:ext uri="{FF2B5EF4-FFF2-40B4-BE49-F238E27FC236}">
                <a16:creationId xmlns:a16="http://schemas.microsoft.com/office/drawing/2014/main" id="{F0EF789B-8858-4107-8211-D6AD60E793CB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2491" name="Text Box 26">
            <a:extLst>
              <a:ext uri="{FF2B5EF4-FFF2-40B4-BE49-F238E27FC236}">
                <a16:creationId xmlns:a16="http://schemas.microsoft.com/office/drawing/2014/main" id="{0D20D52A-8D6D-4DA6-B0EC-1B3983C349E9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62492" name="Text Box 27">
            <a:extLst>
              <a:ext uri="{FF2B5EF4-FFF2-40B4-BE49-F238E27FC236}">
                <a16:creationId xmlns:a16="http://schemas.microsoft.com/office/drawing/2014/main" id="{E375AE9C-C9F8-49A2-87A4-3D4B84614DFC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2493" name="Text Box 28">
            <a:extLst>
              <a:ext uri="{FF2B5EF4-FFF2-40B4-BE49-F238E27FC236}">
                <a16:creationId xmlns:a16="http://schemas.microsoft.com/office/drawing/2014/main" id="{A26F1A93-715E-4C2D-9CB7-E125AB7D616B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Yj</a:t>
            </a:r>
          </a:p>
        </p:txBody>
      </p:sp>
      <p:sp>
        <p:nvSpPr>
          <p:cNvPr id="62494" name="Text Box 29">
            <a:extLst>
              <a:ext uri="{FF2B5EF4-FFF2-40B4-BE49-F238E27FC236}">
                <a16:creationId xmlns:a16="http://schemas.microsoft.com/office/drawing/2014/main" id="{25FCB2DD-33F1-4AA8-9298-F11BC6B4BCB3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2495" name="Text Box 30">
            <a:extLst>
              <a:ext uri="{FF2B5EF4-FFF2-40B4-BE49-F238E27FC236}">
                <a16:creationId xmlns:a16="http://schemas.microsoft.com/office/drawing/2014/main" id="{E5A536B1-5B3C-4FD5-93BE-8C4F3715517D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2496" name="Text Box 31">
            <a:extLst>
              <a:ext uri="{FF2B5EF4-FFF2-40B4-BE49-F238E27FC236}">
                <a16:creationId xmlns:a16="http://schemas.microsoft.com/office/drawing/2014/main" id="{47ECF32E-18BF-475E-A825-620D934B2C38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62497" name="Text Box 32">
            <a:extLst>
              <a:ext uri="{FF2B5EF4-FFF2-40B4-BE49-F238E27FC236}">
                <a16:creationId xmlns:a16="http://schemas.microsoft.com/office/drawing/2014/main" id="{2FD041BF-5690-457F-AA94-1F5710C608CB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62498" name="Text Box 33">
            <a:extLst>
              <a:ext uri="{FF2B5EF4-FFF2-40B4-BE49-F238E27FC236}">
                <a16:creationId xmlns:a16="http://schemas.microsoft.com/office/drawing/2014/main" id="{32CFBC91-24F5-4CEC-BD2E-9B86E95B8212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62499" name="Text Box 34">
            <a:extLst>
              <a:ext uri="{FF2B5EF4-FFF2-40B4-BE49-F238E27FC236}">
                <a16:creationId xmlns:a16="http://schemas.microsoft.com/office/drawing/2014/main" id="{6B2670BC-E52E-4DEC-B51E-1779B08D872E}"/>
              </a:ext>
            </a:extLst>
          </p:cNvPr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2500" name="Text Box 35">
            <a:extLst>
              <a:ext uri="{FF2B5EF4-FFF2-40B4-BE49-F238E27FC236}">
                <a16:creationId xmlns:a16="http://schemas.microsoft.com/office/drawing/2014/main" id="{77AF2F19-F5F2-4D88-8930-1040AC4E20F1}"/>
              </a:ext>
            </a:extLst>
          </p:cNvPr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2501" name="Text Box 36">
            <a:extLst>
              <a:ext uri="{FF2B5EF4-FFF2-40B4-BE49-F238E27FC236}">
                <a16:creationId xmlns:a16="http://schemas.microsoft.com/office/drawing/2014/main" id="{EB336D74-4A15-4F94-93AA-268BE833B50A}"/>
              </a:ext>
            </a:extLst>
          </p:cNvPr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2502" name="Text Box 37">
            <a:extLst>
              <a:ext uri="{FF2B5EF4-FFF2-40B4-BE49-F238E27FC236}">
                <a16:creationId xmlns:a16="http://schemas.microsoft.com/office/drawing/2014/main" id="{68F09E77-0D0B-4FCB-A083-FC5F12C2A542}"/>
              </a:ext>
            </a:extLst>
          </p:cNvPr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2503" name="Text Box 38">
            <a:extLst>
              <a:ext uri="{FF2B5EF4-FFF2-40B4-BE49-F238E27FC236}">
                <a16:creationId xmlns:a16="http://schemas.microsoft.com/office/drawing/2014/main" id="{7A68DB58-5E7D-44F5-9BE5-6F408F53398F}"/>
              </a:ext>
            </a:extLst>
          </p:cNvPr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2504" name="Text Box 39">
            <a:extLst>
              <a:ext uri="{FF2B5EF4-FFF2-40B4-BE49-F238E27FC236}">
                <a16:creationId xmlns:a16="http://schemas.microsoft.com/office/drawing/2014/main" id="{43C63F00-5815-4E9F-9AF0-4F4621F27AF6}"/>
              </a:ext>
            </a:extLst>
          </p:cNvPr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2505" name="Text Box 40">
            <a:extLst>
              <a:ext uri="{FF2B5EF4-FFF2-40B4-BE49-F238E27FC236}">
                <a16:creationId xmlns:a16="http://schemas.microsoft.com/office/drawing/2014/main" id="{244AC014-E27C-433F-8970-6E15077EA275}"/>
              </a:ext>
            </a:extLst>
          </p:cNvPr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2506" name="Text Box 41">
            <a:extLst>
              <a:ext uri="{FF2B5EF4-FFF2-40B4-BE49-F238E27FC236}">
                <a16:creationId xmlns:a16="http://schemas.microsoft.com/office/drawing/2014/main" id="{115B090E-5AF1-4D39-AC8D-7D1B49A33C09}"/>
              </a:ext>
            </a:extLst>
          </p:cNvPr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2507" name="Text Box 42">
            <a:extLst>
              <a:ext uri="{FF2B5EF4-FFF2-40B4-BE49-F238E27FC236}">
                <a16:creationId xmlns:a16="http://schemas.microsoft.com/office/drawing/2014/main" id="{D542207E-F01D-4D31-B054-66FCD9798A0C}"/>
              </a:ext>
            </a:extLst>
          </p:cNvPr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2508" name="Text Box 43">
            <a:extLst>
              <a:ext uri="{FF2B5EF4-FFF2-40B4-BE49-F238E27FC236}">
                <a16:creationId xmlns:a16="http://schemas.microsoft.com/office/drawing/2014/main" id="{8CC9C4A8-E372-4C83-966F-18CBBF2A1283}"/>
              </a:ext>
            </a:extLst>
          </p:cNvPr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2509" name="Text Box 44">
            <a:extLst>
              <a:ext uri="{FF2B5EF4-FFF2-40B4-BE49-F238E27FC236}">
                <a16:creationId xmlns:a16="http://schemas.microsoft.com/office/drawing/2014/main" id="{37250050-CD03-4C82-9D93-93266217563A}"/>
              </a:ext>
            </a:extLst>
          </p:cNvPr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/>
              <a:t>		if ( X</a:t>
            </a:r>
            <a:r>
              <a:rPr lang="en-US" altLang="en-US" baseline="-25000"/>
              <a:t>i</a:t>
            </a:r>
            <a:r>
              <a:rPr lang="en-US" altLang="en-US"/>
              <a:t> == Y</a:t>
            </a:r>
            <a:r>
              <a:rPr lang="en-US" altLang="en-US" baseline="-25000"/>
              <a:t>j</a:t>
            </a:r>
            <a:r>
              <a:rPr lang="en-US" altLang="en-US"/>
              <a:t> )		</a:t>
            </a:r>
          </a:p>
          <a:p>
            <a:pPr>
              <a:lnSpc>
                <a:spcPct val="90000"/>
              </a:lnSpc>
            </a:pPr>
            <a:r>
              <a:rPr lang="en-US" altLang="en-US"/>
              <a:t>			c[i,j] = c[i-1,j-1] + 1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008000"/>
                </a:solidFill>
              </a:rPr>
              <a:t>		else c[i,j] = max( c[i-1,j], c[i,j-1] )</a:t>
            </a:r>
          </a:p>
        </p:txBody>
      </p:sp>
      <p:sp>
        <p:nvSpPr>
          <p:cNvPr id="62510" name="Text Box 45">
            <a:extLst>
              <a:ext uri="{FF2B5EF4-FFF2-40B4-BE49-F238E27FC236}">
                <a16:creationId xmlns:a16="http://schemas.microsoft.com/office/drawing/2014/main" id="{F3C3E630-6949-4EC8-A320-C674853B52A9}"/>
              </a:ext>
            </a:extLst>
          </p:cNvPr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62511" name="Text Box 46">
            <a:extLst>
              <a:ext uri="{FF2B5EF4-FFF2-40B4-BE49-F238E27FC236}">
                <a16:creationId xmlns:a16="http://schemas.microsoft.com/office/drawing/2014/main" id="{132F5F70-8098-49D7-8BAB-2EEC91271469}"/>
              </a:ext>
            </a:extLst>
          </p:cNvPr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2512" name="Text Box 47">
            <a:extLst>
              <a:ext uri="{FF2B5EF4-FFF2-40B4-BE49-F238E27FC236}">
                <a16:creationId xmlns:a16="http://schemas.microsoft.com/office/drawing/2014/main" id="{479BF365-D22B-47D4-B2E9-521A1E3CA1C0}"/>
              </a:ext>
            </a:extLst>
          </p:cNvPr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2513" name="Text Box 48">
            <a:extLst>
              <a:ext uri="{FF2B5EF4-FFF2-40B4-BE49-F238E27FC236}">
                <a16:creationId xmlns:a16="http://schemas.microsoft.com/office/drawing/2014/main" id="{FC4F3814-2DC9-473A-AB3C-F503FB794E95}"/>
              </a:ext>
            </a:extLst>
          </p:cNvPr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2514" name="Text Box 49">
            <a:extLst>
              <a:ext uri="{FF2B5EF4-FFF2-40B4-BE49-F238E27FC236}">
                <a16:creationId xmlns:a16="http://schemas.microsoft.com/office/drawing/2014/main" id="{FCCF045F-A679-4C26-8137-904BFE170F89}"/>
              </a:ext>
            </a:extLst>
          </p:cNvPr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62515" name="Text Box 50">
            <a:extLst>
              <a:ext uri="{FF2B5EF4-FFF2-40B4-BE49-F238E27FC236}">
                <a16:creationId xmlns:a16="http://schemas.microsoft.com/office/drawing/2014/main" id="{168F5356-C3BB-4B03-A818-5B2C9C163BA7}"/>
              </a:ext>
            </a:extLst>
          </p:cNvPr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62516" name="Text Box 51">
            <a:extLst>
              <a:ext uri="{FF2B5EF4-FFF2-40B4-BE49-F238E27FC236}">
                <a16:creationId xmlns:a16="http://schemas.microsoft.com/office/drawing/2014/main" id="{F92A17E9-39BD-4BBA-99AA-9F6AA59614E5}"/>
              </a:ext>
            </a:extLst>
          </p:cNvPr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/>
          </a:p>
        </p:txBody>
      </p:sp>
      <p:sp>
        <p:nvSpPr>
          <p:cNvPr id="62517" name="Text Box 52">
            <a:extLst>
              <a:ext uri="{FF2B5EF4-FFF2-40B4-BE49-F238E27FC236}">
                <a16:creationId xmlns:a16="http://schemas.microsoft.com/office/drawing/2014/main" id="{0754A2AF-FB4F-421A-8B96-A1D441693D51}"/>
              </a:ext>
            </a:extLst>
          </p:cNvPr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62518" name="Text Box 53">
            <a:extLst>
              <a:ext uri="{FF2B5EF4-FFF2-40B4-BE49-F238E27FC236}">
                <a16:creationId xmlns:a16="http://schemas.microsoft.com/office/drawing/2014/main" id="{B3E2F27B-A354-4D48-9A9A-66A681857D80}"/>
              </a:ext>
            </a:extLst>
          </p:cNvPr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62519" name="Text Box 54">
            <a:extLst>
              <a:ext uri="{FF2B5EF4-FFF2-40B4-BE49-F238E27FC236}">
                <a16:creationId xmlns:a16="http://schemas.microsoft.com/office/drawing/2014/main" id="{6FF0F310-66E2-462F-952B-00500DE6B0F8}"/>
              </a:ext>
            </a:extLst>
          </p:cNvPr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62520" name="Text Box 55">
            <a:extLst>
              <a:ext uri="{FF2B5EF4-FFF2-40B4-BE49-F238E27FC236}">
                <a16:creationId xmlns:a16="http://schemas.microsoft.com/office/drawing/2014/main" id="{A3D7783B-1B76-490D-A015-E88A67D1655A}"/>
              </a:ext>
            </a:extLst>
          </p:cNvPr>
          <p:cNvSpPr txBox="1"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62521" name="Text Box 56">
            <a:extLst>
              <a:ext uri="{FF2B5EF4-FFF2-40B4-BE49-F238E27FC236}">
                <a16:creationId xmlns:a16="http://schemas.microsoft.com/office/drawing/2014/main" id="{347654A7-2075-4F08-B636-8AD33F3D0CBE}"/>
              </a:ext>
            </a:extLst>
          </p:cNvPr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55626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62522" name="Text Box 57">
            <a:extLst>
              <a:ext uri="{FF2B5EF4-FFF2-40B4-BE49-F238E27FC236}">
                <a16:creationId xmlns:a16="http://schemas.microsoft.com/office/drawing/2014/main" id="{B979975E-260D-4601-B446-A2079D45152F}"/>
              </a:ext>
            </a:extLst>
          </p:cNvPr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62523" name="Text Box 58">
            <a:extLst>
              <a:ext uri="{FF2B5EF4-FFF2-40B4-BE49-F238E27FC236}">
                <a16:creationId xmlns:a16="http://schemas.microsoft.com/office/drawing/2014/main" id="{92B2ABC8-E0AB-4847-9CC2-31AC2F3C13F7}"/>
              </a:ext>
            </a:extLst>
          </p:cNvPr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72390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62524" name="Text Box 59">
            <a:extLst>
              <a:ext uri="{FF2B5EF4-FFF2-40B4-BE49-F238E27FC236}">
                <a16:creationId xmlns:a16="http://schemas.microsoft.com/office/drawing/2014/main" id="{03DD003B-D626-4EAB-9B62-F78389D141E2}"/>
              </a:ext>
            </a:extLst>
          </p:cNvPr>
          <p:cNvSpPr txBox="1"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64008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62525" name="Text Box 60">
            <a:extLst>
              <a:ext uri="{FF2B5EF4-FFF2-40B4-BE49-F238E27FC236}">
                <a16:creationId xmlns:a16="http://schemas.microsoft.com/office/drawing/2014/main" id="{DE761C92-E06F-4706-BEBD-1C870EC89E1D}"/>
              </a:ext>
            </a:extLst>
          </p:cNvPr>
          <p:cNvSpPr txBox="1"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3962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70717" name="Text Box 61">
            <a:extLst>
              <a:ext uri="{FF2B5EF4-FFF2-40B4-BE49-F238E27FC236}">
                <a16:creationId xmlns:a16="http://schemas.microsoft.com/office/drawing/2014/main" id="{ABDAE012-18A9-47DF-B4BD-ABB1FB01B853}"/>
              </a:ext>
            </a:extLst>
          </p:cNvPr>
          <p:cNvSpPr txBox="1"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0718" name="Text Box 62">
            <a:extLst>
              <a:ext uri="{FF2B5EF4-FFF2-40B4-BE49-F238E27FC236}">
                <a16:creationId xmlns:a16="http://schemas.microsoft.com/office/drawing/2014/main" id="{57FBBF09-7419-4AF3-AA0D-7E6EC7A9672D}"/>
              </a:ext>
            </a:extLst>
          </p:cNvPr>
          <p:cNvSpPr txBox="1"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55626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0719" name="Line 63">
            <a:extLst>
              <a:ext uri="{FF2B5EF4-FFF2-40B4-BE49-F238E27FC236}">
                <a16:creationId xmlns:a16="http://schemas.microsoft.com/office/drawing/2014/main" id="{9C186C4B-4C08-43EE-8B64-545E549B1E25}"/>
              </a:ext>
            </a:extLst>
          </p:cNvPr>
          <p:cNvSpPr>
            <a:spLocks noChangeShapeType="1"/>
          </p:cNvSpPr>
          <p:nvPr>
            <p:custDataLst>
              <p:tags r:id="rId62"/>
            </p:custDataLst>
          </p:nvPr>
        </p:nvSpPr>
        <p:spPr bwMode="auto">
          <a:xfrm>
            <a:off x="4343400" y="44196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20" name="Line 64">
            <a:extLst>
              <a:ext uri="{FF2B5EF4-FFF2-40B4-BE49-F238E27FC236}">
                <a16:creationId xmlns:a16="http://schemas.microsoft.com/office/drawing/2014/main" id="{DEECBA3C-77CF-46A8-97A6-EC972AB3721D}"/>
              </a:ext>
            </a:extLst>
          </p:cNvPr>
          <p:cNvSpPr>
            <a:spLocks noChangeShapeType="1"/>
          </p:cNvSpPr>
          <p:nvPr>
            <p:custDataLst>
              <p:tags r:id="rId63"/>
            </p:custDataLst>
          </p:nvPr>
        </p:nvSpPr>
        <p:spPr bwMode="auto">
          <a:xfrm>
            <a:off x="5562600" y="4038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21" name="Line 65">
            <a:extLst>
              <a:ext uri="{FF2B5EF4-FFF2-40B4-BE49-F238E27FC236}">
                <a16:creationId xmlns:a16="http://schemas.microsoft.com/office/drawing/2014/main" id="{BE745170-75A0-4286-904E-F73BE78ECA5D}"/>
              </a:ext>
            </a:extLst>
          </p:cNvPr>
          <p:cNvSpPr>
            <a:spLocks noChangeShapeType="1"/>
          </p:cNvSpPr>
          <p:nvPr>
            <p:custDataLst>
              <p:tags r:id="rId64"/>
            </p:custDataLst>
          </p:nvPr>
        </p:nvSpPr>
        <p:spPr bwMode="auto">
          <a:xfrm>
            <a:off x="4724400" y="4038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31" name="Oval 66">
            <a:extLst>
              <a:ext uri="{FF2B5EF4-FFF2-40B4-BE49-F238E27FC236}">
                <a16:creationId xmlns:a16="http://schemas.microsoft.com/office/drawing/2014/main" id="{4399464A-243C-4F57-BC90-16FE48ED7ADD}"/>
              </a:ext>
            </a:extLst>
          </p:cNvPr>
          <p:cNvSpPr>
            <a:spLocks noChangeArrowheads="1"/>
          </p:cNvSpPr>
          <p:nvPr>
            <p:custDataLst>
              <p:tags r:id="rId65"/>
            </p:custDataLst>
          </p:nvPr>
        </p:nvSpPr>
        <p:spPr bwMode="auto">
          <a:xfrm>
            <a:off x="2286000" y="4114800"/>
            <a:ext cx="6858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2532" name="Oval 67">
            <a:extLst>
              <a:ext uri="{FF2B5EF4-FFF2-40B4-BE49-F238E27FC236}">
                <a16:creationId xmlns:a16="http://schemas.microsoft.com/office/drawing/2014/main" id="{C23B65B7-074A-4E69-87D4-1596F49FD3B5}"/>
              </a:ext>
            </a:extLst>
          </p:cNvPr>
          <p:cNvSpPr>
            <a:spLocks noChangeArrowheads="1"/>
          </p:cNvSpPr>
          <p:nvPr>
            <p:custDataLst>
              <p:tags r:id="rId66"/>
            </p:custDataLst>
          </p:nvPr>
        </p:nvSpPr>
        <p:spPr bwMode="auto">
          <a:xfrm>
            <a:off x="4572000" y="1066800"/>
            <a:ext cx="25908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0724" name="Text Box 68">
            <a:extLst>
              <a:ext uri="{FF2B5EF4-FFF2-40B4-BE49-F238E27FC236}">
                <a16:creationId xmlns:a16="http://schemas.microsoft.com/office/drawing/2014/main" id="{52D589E9-7C28-4E83-B1CF-4A9F37C5A82A}"/>
              </a:ext>
            </a:extLst>
          </p:cNvPr>
          <p:cNvSpPr txBox="1">
            <a:spLocks noChangeArrowheads="1"/>
          </p:cNvSpPr>
          <p:nvPr>
            <p:custDataLst>
              <p:tags r:id="rId67"/>
            </p:custDataLst>
          </p:nvPr>
        </p:nvSpPr>
        <p:spPr bwMode="auto">
          <a:xfrm>
            <a:off x="64008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0725" name="Line 69">
            <a:extLst>
              <a:ext uri="{FF2B5EF4-FFF2-40B4-BE49-F238E27FC236}">
                <a16:creationId xmlns:a16="http://schemas.microsoft.com/office/drawing/2014/main" id="{86CA9021-97F7-4C7B-B6DB-F7401D0AFE29}"/>
              </a:ext>
            </a:extLst>
          </p:cNvPr>
          <p:cNvSpPr>
            <a:spLocks noChangeShapeType="1"/>
          </p:cNvSpPr>
          <p:nvPr>
            <p:custDataLst>
              <p:tags r:id="rId68"/>
            </p:custDataLst>
          </p:nvPr>
        </p:nvSpPr>
        <p:spPr bwMode="auto">
          <a:xfrm>
            <a:off x="6324600" y="4038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26" name="Line 70">
            <a:extLst>
              <a:ext uri="{FF2B5EF4-FFF2-40B4-BE49-F238E27FC236}">
                <a16:creationId xmlns:a16="http://schemas.microsoft.com/office/drawing/2014/main" id="{E5B91656-B624-41CA-84D0-F51CA582ADBD}"/>
              </a:ext>
            </a:extLst>
          </p:cNvPr>
          <p:cNvSpPr>
            <a:spLocks noChangeShapeType="1"/>
          </p:cNvSpPr>
          <p:nvPr>
            <p:custDataLst>
              <p:tags r:id="rId69"/>
            </p:custDataLst>
          </p:nvPr>
        </p:nvSpPr>
        <p:spPr bwMode="auto">
          <a:xfrm>
            <a:off x="6019800" y="44196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36" name="Text Box 71">
            <a:extLst>
              <a:ext uri="{FF2B5EF4-FFF2-40B4-BE49-F238E27FC236}">
                <a16:creationId xmlns:a16="http://schemas.microsoft.com/office/drawing/2014/main" id="{1C7AAC44-892B-4C6C-AF45-FC7D0BE88ED7}"/>
              </a:ext>
            </a:extLst>
          </p:cNvPr>
          <p:cNvSpPr txBox="1">
            <a:spLocks noChangeArrowheads="1"/>
          </p:cNvSpPr>
          <p:nvPr>
            <p:custDataLst>
              <p:tags r:id="rId70"/>
            </p:custDataLst>
          </p:nvPr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>
                <a:solidFill>
                  <a:srgbClr val="008000"/>
                </a:solidFill>
              </a:rPr>
              <a:t>ABC</a:t>
            </a:r>
            <a:r>
              <a:rPr lang="en-US" altLang="en-US" sz="3200">
                <a:solidFill>
                  <a:srgbClr val="FF0000"/>
                </a:solidFill>
              </a:rPr>
              <a:t>B</a:t>
            </a:r>
            <a:endParaRPr lang="en-US" altLang="en-US" sz="3200"/>
          </a:p>
          <a:p>
            <a:r>
              <a:rPr lang="en-US" altLang="en-US" sz="3200">
                <a:solidFill>
                  <a:srgbClr val="008000"/>
                </a:solidFill>
              </a:rPr>
              <a:t>B</a:t>
            </a:r>
            <a:r>
              <a:rPr lang="en-US" altLang="en-US" sz="3200">
                <a:solidFill>
                  <a:srgbClr val="FF0000"/>
                </a:solidFill>
              </a:rPr>
              <a:t>DCA</a:t>
            </a:r>
            <a:r>
              <a:rPr lang="en-US" altLang="en-US" sz="3200"/>
              <a:t>B</a:t>
            </a:r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17" grpId="0" autoUpdateAnimBg="0"/>
      <p:bldP spid="70718" grpId="0" autoUpdateAnimBg="0"/>
      <p:bldP spid="70724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>
            <a:extLst>
              <a:ext uri="{FF2B5EF4-FFF2-40B4-BE49-F238E27FC236}">
                <a16:creationId xmlns:a16="http://schemas.microsoft.com/office/drawing/2014/main" id="{548D506F-5167-406D-B4CE-32265324CC11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 altLang="en-US">
                <a:ea typeface="ＭＳ Ｐゴシック" panose="020B0600070205080204" pitchFamily="34" charset="-128"/>
              </a:rPr>
              <a:t>LCS Example (15)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0F3CACE1-593B-4C0A-BB83-537ED0CAB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2E3301F-30B4-4A79-8FC9-8BC8E1E06656}" type="slidenum">
              <a:rPr lang="en-US" altLang="en-US" sz="1400">
                <a:latin typeface="Arial" panose="020B0604020202020204" pitchFamily="34" charset="0"/>
              </a:rPr>
              <a:pPr/>
              <a:t>26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64516" name="Line 3">
            <a:extLst>
              <a:ext uri="{FF2B5EF4-FFF2-40B4-BE49-F238E27FC236}">
                <a16:creationId xmlns:a16="http://schemas.microsoft.com/office/drawing/2014/main" id="{0E422528-DA67-403A-B75B-AD105F5CAC53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7" name="Line 4">
            <a:extLst>
              <a:ext uri="{FF2B5EF4-FFF2-40B4-BE49-F238E27FC236}">
                <a16:creationId xmlns:a16="http://schemas.microsoft.com/office/drawing/2014/main" id="{46F4AE04-A2F2-4610-8C12-EB470DBE0188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8" name="Line 5">
            <a:extLst>
              <a:ext uri="{FF2B5EF4-FFF2-40B4-BE49-F238E27FC236}">
                <a16:creationId xmlns:a16="http://schemas.microsoft.com/office/drawing/2014/main" id="{C38C8671-D82E-45CC-97EB-21C12FC3CBF9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9" name="Line 6">
            <a:extLst>
              <a:ext uri="{FF2B5EF4-FFF2-40B4-BE49-F238E27FC236}">
                <a16:creationId xmlns:a16="http://schemas.microsoft.com/office/drawing/2014/main" id="{3BE8B98B-8E8F-4B8D-B8BB-BE766C699B1E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0" name="Line 7">
            <a:extLst>
              <a:ext uri="{FF2B5EF4-FFF2-40B4-BE49-F238E27FC236}">
                <a16:creationId xmlns:a16="http://schemas.microsoft.com/office/drawing/2014/main" id="{FAD756D9-F84F-4AEB-9D87-B3AC9A44E569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1" name="Line 8">
            <a:extLst>
              <a:ext uri="{FF2B5EF4-FFF2-40B4-BE49-F238E27FC236}">
                <a16:creationId xmlns:a16="http://schemas.microsoft.com/office/drawing/2014/main" id="{9741F49F-155A-4E7E-AE1D-C045967295DC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2" name="Line 9">
            <a:extLst>
              <a:ext uri="{FF2B5EF4-FFF2-40B4-BE49-F238E27FC236}">
                <a16:creationId xmlns:a16="http://schemas.microsoft.com/office/drawing/2014/main" id="{7D4C7F40-D775-4D6F-899E-A5F8BFA7EC79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3" name="Line 10">
            <a:extLst>
              <a:ext uri="{FF2B5EF4-FFF2-40B4-BE49-F238E27FC236}">
                <a16:creationId xmlns:a16="http://schemas.microsoft.com/office/drawing/2014/main" id="{5C5839B3-1B8C-4BA2-9816-726C6D925009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4" name="Line 11">
            <a:extLst>
              <a:ext uri="{FF2B5EF4-FFF2-40B4-BE49-F238E27FC236}">
                <a16:creationId xmlns:a16="http://schemas.microsoft.com/office/drawing/2014/main" id="{D1F5A650-015D-4CA6-9683-2273FD7F7704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5" name="Line 12">
            <a:extLst>
              <a:ext uri="{FF2B5EF4-FFF2-40B4-BE49-F238E27FC236}">
                <a16:creationId xmlns:a16="http://schemas.microsoft.com/office/drawing/2014/main" id="{E4EE0A67-970C-4D5F-945A-F3AD96FD50DD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6" name="Line 13">
            <a:extLst>
              <a:ext uri="{FF2B5EF4-FFF2-40B4-BE49-F238E27FC236}">
                <a16:creationId xmlns:a16="http://schemas.microsoft.com/office/drawing/2014/main" id="{F1EE10A2-A4E6-4F62-B964-FF93A6288B89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7" name="Line 14">
            <a:extLst>
              <a:ext uri="{FF2B5EF4-FFF2-40B4-BE49-F238E27FC236}">
                <a16:creationId xmlns:a16="http://schemas.microsoft.com/office/drawing/2014/main" id="{803E068C-6E5A-491B-AA14-23F94533A600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8" name="Line 15">
            <a:extLst>
              <a:ext uri="{FF2B5EF4-FFF2-40B4-BE49-F238E27FC236}">
                <a16:creationId xmlns:a16="http://schemas.microsoft.com/office/drawing/2014/main" id="{98EA4C85-A118-4291-A05D-AFE07C3AE404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9" name="Text Box 16">
            <a:extLst>
              <a:ext uri="{FF2B5EF4-FFF2-40B4-BE49-F238E27FC236}">
                <a16:creationId xmlns:a16="http://schemas.microsoft.com/office/drawing/2014/main" id="{7AE3DB84-46B1-4F1E-88DD-4F99F72875AC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j       0        1          2         3        4         </a:t>
            </a:r>
            <a:r>
              <a:rPr lang="en-US" altLang="en-US" b="1">
                <a:solidFill>
                  <a:srgbClr val="FF0000"/>
                </a:solidFill>
              </a:rPr>
              <a:t>5</a:t>
            </a:r>
            <a:r>
              <a:rPr lang="en-US" altLang="en-US"/>
              <a:t> </a:t>
            </a:r>
          </a:p>
        </p:txBody>
      </p:sp>
      <p:sp>
        <p:nvSpPr>
          <p:cNvPr id="64530" name="Text Box 17">
            <a:extLst>
              <a:ext uri="{FF2B5EF4-FFF2-40B4-BE49-F238E27FC236}">
                <a16:creationId xmlns:a16="http://schemas.microsoft.com/office/drawing/2014/main" id="{C38141E4-DC83-4482-A360-86282C7DB882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64531" name="Text Box 18">
            <a:extLst>
              <a:ext uri="{FF2B5EF4-FFF2-40B4-BE49-F238E27FC236}">
                <a16:creationId xmlns:a16="http://schemas.microsoft.com/office/drawing/2014/main" id="{24B2B67A-32D1-4DF5-919E-E4C1489C3C04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64532" name="Text Box 19">
            <a:extLst>
              <a:ext uri="{FF2B5EF4-FFF2-40B4-BE49-F238E27FC236}">
                <a16:creationId xmlns:a16="http://schemas.microsoft.com/office/drawing/2014/main" id="{823F012B-047E-4E51-A376-E3FA557CAB22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64533" name="Text Box 20">
            <a:extLst>
              <a:ext uri="{FF2B5EF4-FFF2-40B4-BE49-F238E27FC236}">
                <a16:creationId xmlns:a16="http://schemas.microsoft.com/office/drawing/2014/main" id="{83F5D49D-13FB-476B-9C69-5FE32ACDEA6E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64534" name="Text Box 21">
            <a:extLst>
              <a:ext uri="{FF2B5EF4-FFF2-40B4-BE49-F238E27FC236}">
                <a16:creationId xmlns:a16="http://schemas.microsoft.com/office/drawing/2014/main" id="{4AF2D8B9-8186-4556-8B12-AC008F43AA7C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4</a:t>
            </a:r>
            <a:endParaRPr lang="en-US" altLang="en-US"/>
          </a:p>
        </p:txBody>
      </p:sp>
      <p:sp>
        <p:nvSpPr>
          <p:cNvPr id="64535" name="Text Box 22">
            <a:extLst>
              <a:ext uri="{FF2B5EF4-FFF2-40B4-BE49-F238E27FC236}">
                <a16:creationId xmlns:a16="http://schemas.microsoft.com/office/drawing/2014/main" id="{92BD1C36-4E8C-44DC-92A8-EF3BF4CACBBB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64536" name="Text Box 23">
            <a:extLst>
              <a:ext uri="{FF2B5EF4-FFF2-40B4-BE49-F238E27FC236}">
                <a16:creationId xmlns:a16="http://schemas.microsoft.com/office/drawing/2014/main" id="{2579CA00-09B5-48BC-A628-B04419D78130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Xi</a:t>
            </a:r>
          </a:p>
        </p:txBody>
      </p:sp>
      <p:sp>
        <p:nvSpPr>
          <p:cNvPr id="64537" name="Text Box 24">
            <a:extLst>
              <a:ext uri="{FF2B5EF4-FFF2-40B4-BE49-F238E27FC236}">
                <a16:creationId xmlns:a16="http://schemas.microsoft.com/office/drawing/2014/main" id="{AE04F36C-9EC0-4923-9094-1352410C1A0F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64538" name="Text Box 25">
            <a:extLst>
              <a:ext uri="{FF2B5EF4-FFF2-40B4-BE49-F238E27FC236}">
                <a16:creationId xmlns:a16="http://schemas.microsoft.com/office/drawing/2014/main" id="{27B72384-7DAA-4284-911B-BECCF4DCC56D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4539" name="Text Box 26">
            <a:extLst>
              <a:ext uri="{FF2B5EF4-FFF2-40B4-BE49-F238E27FC236}">
                <a16:creationId xmlns:a16="http://schemas.microsoft.com/office/drawing/2014/main" id="{77F81A46-0F04-45EE-9968-1D3A14AD78CD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64540" name="Text Box 27">
            <a:extLst>
              <a:ext uri="{FF2B5EF4-FFF2-40B4-BE49-F238E27FC236}">
                <a16:creationId xmlns:a16="http://schemas.microsoft.com/office/drawing/2014/main" id="{DCE43643-66B9-4F10-9F65-F27DCC85C92A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4541" name="Text Box 28">
            <a:extLst>
              <a:ext uri="{FF2B5EF4-FFF2-40B4-BE49-F238E27FC236}">
                <a16:creationId xmlns:a16="http://schemas.microsoft.com/office/drawing/2014/main" id="{C7E29CE7-09E5-45C9-B42C-ACA5E27A5129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Yj</a:t>
            </a:r>
          </a:p>
        </p:txBody>
      </p:sp>
      <p:sp>
        <p:nvSpPr>
          <p:cNvPr id="64542" name="Text Box 29">
            <a:extLst>
              <a:ext uri="{FF2B5EF4-FFF2-40B4-BE49-F238E27FC236}">
                <a16:creationId xmlns:a16="http://schemas.microsoft.com/office/drawing/2014/main" id="{9D763CEB-B620-409F-85F5-05C7CCF6B372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4543" name="Text Box 30">
            <a:extLst>
              <a:ext uri="{FF2B5EF4-FFF2-40B4-BE49-F238E27FC236}">
                <a16:creationId xmlns:a16="http://schemas.microsoft.com/office/drawing/2014/main" id="{82E5E422-0F3E-42C6-9FB8-FB0DD50EEE91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4544" name="Text Box 31">
            <a:extLst>
              <a:ext uri="{FF2B5EF4-FFF2-40B4-BE49-F238E27FC236}">
                <a16:creationId xmlns:a16="http://schemas.microsoft.com/office/drawing/2014/main" id="{628FD9AB-2AA6-42AF-BDAB-F58195520D52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64545" name="Text Box 32">
            <a:extLst>
              <a:ext uri="{FF2B5EF4-FFF2-40B4-BE49-F238E27FC236}">
                <a16:creationId xmlns:a16="http://schemas.microsoft.com/office/drawing/2014/main" id="{0E472549-24AC-4340-ABF6-E563D3F5BB9C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64546" name="Text Box 33">
            <a:extLst>
              <a:ext uri="{FF2B5EF4-FFF2-40B4-BE49-F238E27FC236}">
                <a16:creationId xmlns:a16="http://schemas.microsoft.com/office/drawing/2014/main" id="{7270D0D3-44FB-4B43-B122-45834CF40E22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64547" name="Text Box 34">
            <a:extLst>
              <a:ext uri="{FF2B5EF4-FFF2-40B4-BE49-F238E27FC236}">
                <a16:creationId xmlns:a16="http://schemas.microsoft.com/office/drawing/2014/main" id="{C4034527-F134-4C7C-A818-A192B71D5B06}"/>
              </a:ext>
            </a:extLst>
          </p:cNvPr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4548" name="Text Box 35">
            <a:extLst>
              <a:ext uri="{FF2B5EF4-FFF2-40B4-BE49-F238E27FC236}">
                <a16:creationId xmlns:a16="http://schemas.microsoft.com/office/drawing/2014/main" id="{57D4E530-6D06-4893-95FD-A3AE8A9A855B}"/>
              </a:ext>
            </a:extLst>
          </p:cNvPr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4549" name="Text Box 36">
            <a:extLst>
              <a:ext uri="{FF2B5EF4-FFF2-40B4-BE49-F238E27FC236}">
                <a16:creationId xmlns:a16="http://schemas.microsoft.com/office/drawing/2014/main" id="{B7808CD9-5A64-4541-8ACF-48591C4E4147}"/>
              </a:ext>
            </a:extLst>
          </p:cNvPr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4550" name="Text Box 37">
            <a:extLst>
              <a:ext uri="{FF2B5EF4-FFF2-40B4-BE49-F238E27FC236}">
                <a16:creationId xmlns:a16="http://schemas.microsoft.com/office/drawing/2014/main" id="{F607508F-3916-4043-AC58-96D07DC870B0}"/>
              </a:ext>
            </a:extLst>
          </p:cNvPr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4551" name="Text Box 38">
            <a:extLst>
              <a:ext uri="{FF2B5EF4-FFF2-40B4-BE49-F238E27FC236}">
                <a16:creationId xmlns:a16="http://schemas.microsoft.com/office/drawing/2014/main" id="{8C236A3E-91D5-4A3D-BF9A-EBCC19F35F7E}"/>
              </a:ext>
            </a:extLst>
          </p:cNvPr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4552" name="Text Box 39">
            <a:extLst>
              <a:ext uri="{FF2B5EF4-FFF2-40B4-BE49-F238E27FC236}">
                <a16:creationId xmlns:a16="http://schemas.microsoft.com/office/drawing/2014/main" id="{E7666843-F869-4AB4-9F39-5F4C57054AF1}"/>
              </a:ext>
            </a:extLst>
          </p:cNvPr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4553" name="Text Box 40">
            <a:extLst>
              <a:ext uri="{FF2B5EF4-FFF2-40B4-BE49-F238E27FC236}">
                <a16:creationId xmlns:a16="http://schemas.microsoft.com/office/drawing/2014/main" id="{0BC69FF6-D531-4B1C-9B6D-0EBC2FFEA0EE}"/>
              </a:ext>
            </a:extLst>
          </p:cNvPr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4554" name="Text Box 41">
            <a:extLst>
              <a:ext uri="{FF2B5EF4-FFF2-40B4-BE49-F238E27FC236}">
                <a16:creationId xmlns:a16="http://schemas.microsoft.com/office/drawing/2014/main" id="{BE7EE50B-102E-48F8-AF7B-C296132D0F60}"/>
              </a:ext>
            </a:extLst>
          </p:cNvPr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4555" name="Text Box 42">
            <a:extLst>
              <a:ext uri="{FF2B5EF4-FFF2-40B4-BE49-F238E27FC236}">
                <a16:creationId xmlns:a16="http://schemas.microsoft.com/office/drawing/2014/main" id="{E37BB425-3C47-42A1-85DF-EF9D1CFB5A9B}"/>
              </a:ext>
            </a:extLst>
          </p:cNvPr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4556" name="Text Box 43">
            <a:extLst>
              <a:ext uri="{FF2B5EF4-FFF2-40B4-BE49-F238E27FC236}">
                <a16:creationId xmlns:a16="http://schemas.microsoft.com/office/drawing/2014/main" id="{E6E1F7F7-4325-4351-B743-239CF60DBD09}"/>
              </a:ext>
            </a:extLst>
          </p:cNvPr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4557" name="Text Box 44">
            <a:extLst>
              <a:ext uri="{FF2B5EF4-FFF2-40B4-BE49-F238E27FC236}">
                <a16:creationId xmlns:a16="http://schemas.microsoft.com/office/drawing/2014/main" id="{CE105B1B-B812-4C73-98EF-47F15B03390B}"/>
              </a:ext>
            </a:extLst>
          </p:cNvPr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008000"/>
                </a:solidFill>
              </a:rPr>
              <a:t> 		if ( X</a:t>
            </a:r>
            <a:r>
              <a:rPr lang="en-US" altLang="en-US" baseline="-25000">
                <a:solidFill>
                  <a:srgbClr val="008000"/>
                </a:solidFill>
              </a:rPr>
              <a:t>i</a:t>
            </a:r>
            <a:r>
              <a:rPr lang="en-US" altLang="en-US">
                <a:solidFill>
                  <a:srgbClr val="008000"/>
                </a:solidFill>
              </a:rPr>
              <a:t> == Y</a:t>
            </a:r>
            <a:r>
              <a:rPr lang="en-US" altLang="en-US" baseline="-25000">
                <a:solidFill>
                  <a:srgbClr val="008000"/>
                </a:solidFill>
              </a:rPr>
              <a:t>j</a:t>
            </a:r>
            <a:r>
              <a:rPr lang="en-US" altLang="en-US">
                <a:solidFill>
                  <a:srgbClr val="008000"/>
                </a:solidFill>
              </a:rPr>
              <a:t> )		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008000"/>
                </a:solidFill>
              </a:rPr>
              <a:t> 			c[i,j] = c[i-1,j-1] + 1</a:t>
            </a: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 		else c[i,j] = max( c[i-1,j], c[i,j-1] )</a:t>
            </a:r>
          </a:p>
        </p:txBody>
      </p:sp>
      <p:sp>
        <p:nvSpPr>
          <p:cNvPr id="64558" name="Text Box 45">
            <a:extLst>
              <a:ext uri="{FF2B5EF4-FFF2-40B4-BE49-F238E27FC236}">
                <a16:creationId xmlns:a16="http://schemas.microsoft.com/office/drawing/2014/main" id="{129E36A7-B90D-443C-9A3E-9E7FF800D171}"/>
              </a:ext>
            </a:extLst>
          </p:cNvPr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64559" name="Text Box 46">
            <a:extLst>
              <a:ext uri="{FF2B5EF4-FFF2-40B4-BE49-F238E27FC236}">
                <a16:creationId xmlns:a16="http://schemas.microsoft.com/office/drawing/2014/main" id="{5769D8F6-4879-4E5B-84F8-F250241B1DDA}"/>
              </a:ext>
            </a:extLst>
          </p:cNvPr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4560" name="Text Box 47">
            <a:extLst>
              <a:ext uri="{FF2B5EF4-FFF2-40B4-BE49-F238E27FC236}">
                <a16:creationId xmlns:a16="http://schemas.microsoft.com/office/drawing/2014/main" id="{4A2DE2DA-07A1-4A7F-8030-04E10D50AD13}"/>
              </a:ext>
            </a:extLst>
          </p:cNvPr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4561" name="Text Box 48">
            <a:extLst>
              <a:ext uri="{FF2B5EF4-FFF2-40B4-BE49-F238E27FC236}">
                <a16:creationId xmlns:a16="http://schemas.microsoft.com/office/drawing/2014/main" id="{7F3AB3EC-7BCF-43C6-8859-2983A7624812}"/>
              </a:ext>
            </a:extLst>
          </p:cNvPr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4562" name="Text Box 49">
            <a:extLst>
              <a:ext uri="{FF2B5EF4-FFF2-40B4-BE49-F238E27FC236}">
                <a16:creationId xmlns:a16="http://schemas.microsoft.com/office/drawing/2014/main" id="{C23F0D77-9C68-40B0-A148-49F6A40C4D64}"/>
              </a:ext>
            </a:extLst>
          </p:cNvPr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64563" name="Text Box 50">
            <a:extLst>
              <a:ext uri="{FF2B5EF4-FFF2-40B4-BE49-F238E27FC236}">
                <a16:creationId xmlns:a16="http://schemas.microsoft.com/office/drawing/2014/main" id="{279A8D6B-1746-4B68-B4EE-737849CA43CB}"/>
              </a:ext>
            </a:extLst>
          </p:cNvPr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64564" name="Text Box 51">
            <a:extLst>
              <a:ext uri="{FF2B5EF4-FFF2-40B4-BE49-F238E27FC236}">
                <a16:creationId xmlns:a16="http://schemas.microsoft.com/office/drawing/2014/main" id="{011052CD-DF2E-4473-B38B-3554DEAAEFBA}"/>
              </a:ext>
            </a:extLst>
          </p:cNvPr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/>
          </a:p>
        </p:txBody>
      </p:sp>
      <p:sp>
        <p:nvSpPr>
          <p:cNvPr id="64565" name="Text Box 52">
            <a:extLst>
              <a:ext uri="{FF2B5EF4-FFF2-40B4-BE49-F238E27FC236}">
                <a16:creationId xmlns:a16="http://schemas.microsoft.com/office/drawing/2014/main" id="{7E7AD83D-9F29-40EA-A474-7A2D9037A69F}"/>
              </a:ext>
            </a:extLst>
          </p:cNvPr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64566" name="Text Box 53">
            <a:extLst>
              <a:ext uri="{FF2B5EF4-FFF2-40B4-BE49-F238E27FC236}">
                <a16:creationId xmlns:a16="http://schemas.microsoft.com/office/drawing/2014/main" id="{64AFEF0E-6DAC-497D-ACAB-9251C33671EB}"/>
              </a:ext>
            </a:extLst>
          </p:cNvPr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64567" name="Text Box 54">
            <a:extLst>
              <a:ext uri="{FF2B5EF4-FFF2-40B4-BE49-F238E27FC236}">
                <a16:creationId xmlns:a16="http://schemas.microsoft.com/office/drawing/2014/main" id="{B927CD4A-2214-4506-98F2-13316AF6A138}"/>
              </a:ext>
            </a:extLst>
          </p:cNvPr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64568" name="Text Box 55">
            <a:extLst>
              <a:ext uri="{FF2B5EF4-FFF2-40B4-BE49-F238E27FC236}">
                <a16:creationId xmlns:a16="http://schemas.microsoft.com/office/drawing/2014/main" id="{68F742CF-DDF8-4200-983D-4A794B949C9C}"/>
              </a:ext>
            </a:extLst>
          </p:cNvPr>
          <p:cNvSpPr txBox="1"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64569" name="Text Box 56">
            <a:extLst>
              <a:ext uri="{FF2B5EF4-FFF2-40B4-BE49-F238E27FC236}">
                <a16:creationId xmlns:a16="http://schemas.microsoft.com/office/drawing/2014/main" id="{A519B44F-350F-4D7F-B349-58F2963BED6F}"/>
              </a:ext>
            </a:extLst>
          </p:cNvPr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55626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64570" name="Text Box 57">
            <a:extLst>
              <a:ext uri="{FF2B5EF4-FFF2-40B4-BE49-F238E27FC236}">
                <a16:creationId xmlns:a16="http://schemas.microsoft.com/office/drawing/2014/main" id="{4BE3D5BF-D249-488C-B893-9EF6F30382BB}"/>
              </a:ext>
            </a:extLst>
          </p:cNvPr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64571" name="Text Box 58">
            <a:extLst>
              <a:ext uri="{FF2B5EF4-FFF2-40B4-BE49-F238E27FC236}">
                <a16:creationId xmlns:a16="http://schemas.microsoft.com/office/drawing/2014/main" id="{A9021F55-95E8-4CCD-BF92-422D6EC4170B}"/>
              </a:ext>
            </a:extLst>
          </p:cNvPr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72390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64572" name="Text Box 59">
            <a:extLst>
              <a:ext uri="{FF2B5EF4-FFF2-40B4-BE49-F238E27FC236}">
                <a16:creationId xmlns:a16="http://schemas.microsoft.com/office/drawing/2014/main" id="{6B97AFCF-BA4F-4A9B-A476-BA4383B84916}"/>
              </a:ext>
            </a:extLst>
          </p:cNvPr>
          <p:cNvSpPr txBox="1"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64008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64573" name="Text Box 60">
            <a:extLst>
              <a:ext uri="{FF2B5EF4-FFF2-40B4-BE49-F238E27FC236}">
                <a16:creationId xmlns:a16="http://schemas.microsoft.com/office/drawing/2014/main" id="{BFC1D11E-3DC2-494C-9083-0C3B75731933}"/>
              </a:ext>
            </a:extLst>
          </p:cNvPr>
          <p:cNvSpPr txBox="1"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3962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64574" name="Text Box 61">
            <a:extLst>
              <a:ext uri="{FF2B5EF4-FFF2-40B4-BE49-F238E27FC236}">
                <a16:creationId xmlns:a16="http://schemas.microsoft.com/office/drawing/2014/main" id="{760B7016-21E8-4A82-A662-DF54C55F1A89}"/>
              </a:ext>
            </a:extLst>
          </p:cNvPr>
          <p:cNvSpPr txBox="1"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64575" name="Text Box 62">
            <a:extLst>
              <a:ext uri="{FF2B5EF4-FFF2-40B4-BE49-F238E27FC236}">
                <a16:creationId xmlns:a16="http://schemas.microsoft.com/office/drawing/2014/main" id="{444F9E67-2EA5-4199-BC0C-90DEA9F3502E}"/>
              </a:ext>
            </a:extLst>
          </p:cNvPr>
          <p:cNvSpPr txBox="1"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55626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64576" name="Text Box 63">
            <a:extLst>
              <a:ext uri="{FF2B5EF4-FFF2-40B4-BE49-F238E27FC236}">
                <a16:creationId xmlns:a16="http://schemas.microsoft.com/office/drawing/2014/main" id="{7395D387-3654-42CB-893B-5C733C78D1A4}"/>
              </a:ext>
            </a:extLst>
          </p:cNvPr>
          <p:cNvSpPr txBox="1">
            <a:spLocks noChangeArrowheads="1"/>
          </p:cNvSpPr>
          <p:nvPr>
            <p:custDataLst>
              <p:tags r:id="rId62"/>
            </p:custDataLst>
          </p:nvPr>
        </p:nvSpPr>
        <p:spPr bwMode="auto">
          <a:xfrm>
            <a:off x="64008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72768" name="Text Box 64">
            <a:extLst>
              <a:ext uri="{FF2B5EF4-FFF2-40B4-BE49-F238E27FC236}">
                <a16:creationId xmlns:a16="http://schemas.microsoft.com/office/drawing/2014/main" id="{66401EC7-2CD4-4B44-B18E-A250823552DB}"/>
              </a:ext>
            </a:extLst>
          </p:cNvPr>
          <p:cNvSpPr txBox="1">
            <a:spLocks noChangeArrowheads="1"/>
          </p:cNvSpPr>
          <p:nvPr>
            <p:custDataLst>
              <p:tags r:id="rId63"/>
            </p:custDataLst>
          </p:nvPr>
        </p:nvSpPr>
        <p:spPr bwMode="auto">
          <a:xfrm>
            <a:off x="7239000" y="4117975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600" b="1">
                <a:solidFill>
                  <a:srgbClr val="33CC33"/>
                </a:solidFill>
              </a:rPr>
              <a:t>3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72769" name="Oval 65">
            <a:extLst>
              <a:ext uri="{FF2B5EF4-FFF2-40B4-BE49-F238E27FC236}">
                <a16:creationId xmlns:a16="http://schemas.microsoft.com/office/drawing/2014/main" id="{23B898EC-17ED-4F85-9572-E562812B0AAB}"/>
              </a:ext>
            </a:extLst>
          </p:cNvPr>
          <p:cNvSpPr>
            <a:spLocks noChangeArrowheads="1"/>
          </p:cNvSpPr>
          <p:nvPr>
            <p:custDataLst>
              <p:tags r:id="rId64"/>
            </p:custDataLst>
          </p:nvPr>
        </p:nvSpPr>
        <p:spPr bwMode="auto">
          <a:xfrm>
            <a:off x="2362200" y="41148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2770" name="Oval 66">
            <a:extLst>
              <a:ext uri="{FF2B5EF4-FFF2-40B4-BE49-F238E27FC236}">
                <a16:creationId xmlns:a16="http://schemas.microsoft.com/office/drawing/2014/main" id="{0BB726EC-7668-4B32-970E-FE615DF8BE23}"/>
              </a:ext>
            </a:extLst>
          </p:cNvPr>
          <p:cNvSpPr>
            <a:spLocks noChangeArrowheads="1"/>
          </p:cNvSpPr>
          <p:nvPr>
            <p:custDataLst>
              <p:tags r:id="rId65"/>
            </p:custDataLst>
          </p:nvPr>
        </p:nvSpPr>
        <p:spPr bwMode="auto">
          <a:xfrm>
            <a:off x="7162800" y="11430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2771" name="Line 67">
            <a:extLst>
              <a:ext uri="{FF2B5EF4-FFF2-40B4-BE49-F238E27FC236}">
                <a16:creationId xmlns:a16="http://schemas.microsoft.com/office/drawing/2014/main" id="{2488E112-FA1A-4710-9F0A-DB6206A576B7}"/>
              </a:ext>
            </a:extLst>
          </p:cNvPr>
          <p:cNvSpPr>
            <a:spLocks noChangeShapeType="1"/>
          </p:cNvSpPr>
          <p:nvPr>
            <p:custDataLst>
              <p:tags r:id="rId66"/>
            </p:custDataLst>
          </p:nvPr>
        </p:nvSpPr>
        <p:spPr bwMode="auto">
          <a:xfrm>
            <a:off x="6858000" y="3886200"/>
            <a:ext cx="381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72" name="Oval 68">
            <a:extLst>
              <a:ext uri="{FF2B5EF4-FFF2-40B4-BE49-F238E27FC236}">
                <a16:creationId xmlns:a16="http://schemas.microsoft.com/office/drawing/2014/main" id="{52584C11-6FBF-44AB-A465-774247FEC806}"/>
              </a:ext>
            </a:extLst>
          </p:cNvPr>
          <p:cNvSpPr>
            <a:spLocks noChangeArrowheads="1"/>
          </p:cNvSpPr>
          <p:nvPr>
            <p:custDataLst>
              <p:tags r:id="rId67"/>
            </p:custDataLst>
          </p:nvPr>
        </p:nvSpPr>
        <p:spPr bwMode="auto">
          <a:xfrm>
            <a:off x="7086600" y="4114800"/>
            <a:ext cx="685800" cy="685800"/>
          </a:xfrm>
          <a:prstGeom prst="ellipse">
            <a:avLst/>
          </a:prstGeom>
          <a:noFill/>
          <a:ln w="1111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>
              <a:solidFill>
                <a:srgbClr val="33CC33"/>
              </a:solidFill>
            </a:endParaRPr>
          </a:p>
        </p:txBody>
      </p:sp>
      <p:sp>
        <p:nvSpPr>
          <p:cNvPr id="64582" name="Text Box 69">
            <a:extLst>
              <a:ext uri="{FF2B5EF4-FFF2-40B4-BE49-F238E27FC236}">
                <a16:creationId xmlns:a16="http://schemas.microsoft.com/office/drawing/2014/main" id="{B0C42852-CEF9-43B4-B9A0-E8CC2B69F549}"/>
              </a:ext>
            </a:extLst>
          </p:cNvPr>
          <p:cNvSpPr txBox="1">
            <a:spLocks noChangeArrowheads="1"/>
          </p:cNvSpPr>
          <p:nvPr>
            <p:custDataLst>
              <p:tags r:id="rId68"/>
            </p:custDataLst>
          </p:nvPr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>
                <a:solidFill>
                  <a:srgbClr val="008000"/>
                </a:solidFill>
              </a:rPr>
              <a:t>ABC</a:t>
            </a:r>
            <a:r>
              <a:rPr lang="en-US" altLang="en-US" sz="3200">
                <a:solidFill>
                  <a:srgbClr val="FF0000"/>
                </a:solidFill>
              </a:rPr>
              <a:t>B</a:t>
            </a:r>
            <a:endParaRPr lang="en-US" altLang="en-US" sz="3200"/>
          </a:p>
          <a:p>
            <a:r>
              <a:rPr lang="en-US" altLang="en-US" sz="3200">
                <a:solidFill>
                  <a:srgbClr val="008000"/>
                </a:solidFill>
              </a:rPr>
              <a:t>BDCA</a:t>
            </a:r>
            <a:r>
              <a:rPr lang="en-US" altLang="en-US" sz="3200">
                <a:solidFill>
                  <a:srgbClr val="FF0000"/>
                </a:solidFill>
              </a:rPr>
              <a:t>B</a:t>
            </a:r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68" grpId="0" autoUpdateAnimBg="0"/>
      <p:bldP spid="72769" grpId="0" animBg="1"/>
      <p:bldP spid="72770" grpId="0" animBg="1"/>
      <p:bldP spid="72772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>
            <a:extLst>
              <a:ext uri="{FF2B5EF4-FFF2-40B4-BE49-F238E27FC236}">
                <a16:creationId xmlns:a16="http://schemas.microsoft.com/office/drawing/2014/main" id="{3BC56B93-C427-48D1-A270-56220BA56464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914400" y="0"/>
            <a:ext cx="7924800" cy="1143000"/>
          </a:xfrm>
        </p:spPr>
        <p:txBody>
          <a:bodyPr/>
          <a:lstStyle/>
          <a:p>
            <a:pPr algn="ctr"/>
            <a:r>
              <a:rPr lang="en-US" altLang="en-US">
                <a:ea typeface="ＭＳ Ｐゴシック" panose="020B0600070205080204" pitchFamily="34" charset="-128"/>
              </a:rPr>
              <a:t>LCS Algorithm Running Time</a:t>
            </a:r>
          </a:p>
        </p:txBody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72BE413D-D16E-4251-8461-4597E8F667DE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90600" y="990600"/>
            <a:ext cx="8153400" cy="2209800"/>
          </a:xfrm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LCS algorithm calculates the values of each entry of the array c[m,n]</a:t>
            </a:r>
          </a:p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So what is the running time?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D10A1-09BB-4883-A430-5D155F2B4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386CD51-9D85-4E36-8F0F-E9677B15A080}" type="slidenum">
              <a:rPr lang="en-US" altLang="en-US" sz="1400">
                <a:latin typeface="Arial" panose="020B0604020202020204" pitchFamily="34" charset="0"/>
              </a:rPr>
              <a:pPr/>
              <a:t>27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66565" name="Text Box 4">
            <a:extLst>
              <a:ext uri="{FF2B5EF4-FFF2-40B4-BE49-F238E27FC236}">
                <a16:creationId xmlns:a16="http://schemas.microsoft.com/office/drawing/2014/main" id="{98FC2655-6F2C-4855-A6AF-2B83B9A71181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24000" y="3657600"/>
            <a:ext cx="6629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>
                <a:solidFill>
                  <a:srgbClr val="333399"/>
                </a:solidFill>
              </a:rPr>
              <a:t>O(m*n)</a:t>
            </a:r>
          </a:p>
          <a:p>
            <a:pPr>
              <a:spcBef>
                <a:spcPct val="50000"/>
              </a:spcBef>
            </a:pPr>
            <a:r>
              <a:rPr lang="en-US" altLang="en-US" sz="3200">
                <a:solidFill>
                  <a:srgbClr val="333399"/>
                </a:solidFill>
              </a:rPr>
              <a:t>since each c[i,j] is calculated in constant time, and there are m*n elements in the array</a:t>
            </a:r>
            <a:endParaRPr lang="en-US" altLang="en-US">
              <a:solidFill>
                <a:srgbClr val="333399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>
            <a:extLst>
              <a:ext uri="{FF2B5EF4-FFF2-40B4-BE49-F238E27FC236}">
                <a16:creationId xmlns:a16="http://schemas.microsoft.com/office/drawing/2014/main" id="{335B4606-560A-4FD7-8F46-98D88224D6F7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914400" y="0"/>
            <a:ext cx="7924800" cy="1143000"/>
          </a:xfrm>
        </p:spPr>
        <p:txBody>
          <a:bodyPr/>
          <a:lstStyle/>
          <a:p>
            <a:pPr algn="ctr"/>
            <a:r>
              <a:rPr lang="en-US" altLang="en-US">
                <a:ea typeface="ＭＳ Ｐゴシック" panose="020B0600070205080204" pitchFamily="34" charset="-128"/>
              </a:rPr>
              <a:t>How to find actual LCS</a:t>
            </a:r>
          </a:p>
        </p:txBody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CBBC216F-8344-433D-AE16-D5EB001A63F2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90600" y="990600"/>
            <a:ext cx="8001000" cy="3886200"/>
          </a:xfrm>
        </p:spPr>
        <p:txBody>
          <a:bodyPr/>
          <a:lstStyle/>
          <a:p>
            <a:r>
              <a:rPr lang="en-US" altLang="en-US" sz="28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So far, we have just found the </a:t>
            </a:r>
            <a:r>
              <a:rPr lang="en-US" altLang="en-US" sz="2800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length</a:t>
            </a:r>
            <a:r>
              <a:rPr lang="en-US" altLang="en-US" sz="28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of LCS, but not LCS itself.</a:t>
            </a:r>
          </a:p>
          <a:p>
            <a:r>
              <a:rPr lang="en-US" altLang="en-US" sz="28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We want to modify this algorithm to make it output Longest Common Subsequence of X and Y</a:t>
            </a:r>
          </a:p>
          <a:p>
            <a:pPr>
              <a:buFont typeface="Monotype Sorts" charset="2"/>
              <a:buNone/>
            </a:pPr>
            <a:r>
              <a:rPr lang="en-US" altLang="en-US" sz="28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Each </a:t>
            </a:r>
            <a:r>
              <a:rPr lang="en-US" altLang="en-US" sz="2800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c[i,j]</a:t>
            </a:r>
            <a:r>
              <a:rPr lang="en-US" altLang="en-US" sz="28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depends on </a:t>
            </a:r>
            <a:r>
              <a:rPr lang="en-US" altLang="en-US" sz="2800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c[i-1,j] </a:t>
            </a:r>
            <a:r>
              <a:rPr lang="en-US" altLang="en-US" sz="28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and</a:t>
            </a:r>
            <a:r>
              <a:rPr lang="en-US" altLang="en-US" sz="2800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 c[i,j-1]</a:t>
            </a:r>
            <a:r>
              <a:rPr lang="en-US" altLang="en-US" sz="28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</a:p>
          <a:p>
            <a:pPr>
              <a:buFont typeface="Monotype Sorts" charset="2"/>
              <a:buNone/>
            </a:pPr>
            <a:r>
              <a:rPr lang="en-US" altLang="en-US" sz="28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or </a:t>
            </a:r>
            <a:r>
              <a:rPr lang="en-US" altLang="en-US" sz="2800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c[i-1, j-1]</a:t>
            </a:r>
          </a:p>
          <a:p>
            <a:pPr>
              <a:buFont typeface="Monotype Sorts" charset="2"/>
              <a:buNone/>
            </a:pPr>
            <a:r>
              <a:rPr lang="en-US" altLang="en-US" sz="28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For each c[i,j] we can say how it was acquired:</a:t>
            </a:r>
            <a:endParaRPr lang="en-US" altLang="en-US" sz="2800" i="1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DB909AA1-BDF4-4DFA-A947-51775A4E0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2E6A555-CC03-4B1F-B918-DD7529424DF5}" type="slidenum">
              <a:rPr lang="en-US" altLang="en-US" sz="1400">
                <a:latin typeface="Arial" panose="020B0604020202020204" pitchFamily="34" charset="0"/>
              </a:rPr>
              <a:pPr/>
              <a:t>28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67589" name="Line 4">
            <a:extLst>
              <a:ext uri="{FF2B5EF4-FFF2-40B4-BE49-F238E27FC236}">
                <a16:creationId xmlns:a16="http://schemas.microsoft.com/office/drawing/2014/main" id="{892A8C21-DB13-4186-92D1-A65E4926AF40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371600" y="4724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0" name="Line 5">
            <a:extLst>
              <a:ext uri="{FF2B5EF4-FFF2-40B4-BE49-F238E27FC236}">
                <a16:creationId xmlns:a16="http://schemas.microsoft.com/office/drawing/2014/main" id="{665B164C-8CD3-4244-AFA8-3E960EBA1A92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2057400" y="4724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1" name="Line 6">
            <a:extLst>
              <a:ext uri="{FF2B5EF4-FFF2-40B4-BE49-F238E27FC236}">
                <a16:creationId xmlns:a16="http://schemas.microsoft.com/office/drawing/2014/main" id="{E412E8CC-2C89-4DBA-B7D3-AFA79CA64F2A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2819400" y="4724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2" name="Line 7">
            <a:extLst>
              <a:ext uri="{FF2B5EF4-FFF2-40B4-BE49-F238E27FC236}">
                <a16:creationId xmlns:a16="http://schemas.microsoft.com/office/drawing/2014/main" id="{73892CA2-651A-479E-94F6-408E923DD835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371600" y="4724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3" name="Line 8">
            <a:extLst>
              <a:ext uri="{FF2B5EF4-FFF2-40B4-BE49-F238E27FC236}">
                <a16:creationId xmlns:a16="http://schemas.microsoft.com/office/drawing/2014/main" id="{28BDE695-F5D6-4A95-901C-F87D6F515FC1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371600" y="5334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4" name="Line 9">
            <a:extLst>
              <a:ext uri="{FF2B5EF4-FFF2-40B4-BE49-F238E27FC236}">
                <a16:creationId xmlns:a16="http://schemas.microsoft.com/office/drawing/2014/main" id="{93D5CBDA-B306-4273-A7ED-088E9BCAB99B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1371600" y="5943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5" name="Text Box 10">
            <a:extLst>
              <a:ext uri="{FF2B5EF4-FFF2-40B4-BE49-F238E27FC236}">
                <a16:creationId xmlns:a16="http://schemas.microsoft.com/office/drawing/2014/main" id="{89528E8D-78F4-4265-9CC2-BB419A478652}"/>
              </a:ext>
            </a:extLst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524000" y="4876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67596" name="Text Box 11">
            <a:extLst>
              <a:ext uri="{FF2B5EF4-FFF2-40B4-BE49-F238E27FC236}">
                <a16:creationId xmlns:a16="http://schemas.microsoft.com/office/drawing/2014/main" id="{4706877C-896F-491F-B7B3-FE28D7C4B161}"/>
              </a:ext>
            </a:extLst>
          </p:cNvPr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524000" y="5410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67597" name="Text Box 12">
            <a:extLst>
              <a:ext uri="{FF2B5EF4-FFF2-40B4-BE49-F238E27FC236}">
                <a16:creationId xmlns:a16="http://schemas.microsoft.com/office/drawing/2014/main" id="{369FCD44-F057-40EF-B69C-26B5213D9169}"/>
              </a:ext>
            </a:extLst>
          </p:cNvPr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209800" y="5410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67598" name="Text Box 13">
            <a:extLst>
              <a:ext uri="{FF2B5EF4-FFF2-40B4-BE49-F238E27FC236}">
                <a16:creationId xmlns:a16="http://schemas.microsoft.com/office/drawing/2014/main" id="{DFE6BF45-C566-44F9-8854-0148F41DF156}"/>
              </a:ext>
            </a:extLst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209800" y="4876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67599" name="Text Box 14">
            <a:extLst>
              <a:ext uri="{FF2B5EF4-FFF2-40B4-BE49-F238E27FC236}">
                <a16:creationId xmlns:a16="http://schemas.microsoft.com/office/drawing/2014/main" id="{52D17D6D-1F88-4FC7-ACEC-041100B7957F}"/>
              </a:ext>
            </a:extLst>
          </p:cNvPr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200400" y="4724400"/>
            <a:ext cx="48799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>
                <a:solidFill>
                  <a:srgbClr val="333399"/>
                </a:solidFill>
              </a:rPr>
              <a:t>For example, here </a:t>
            </a:r>
          </a:p>
          <a:p>
            <a:r>
              <a:rPr lang="en-US" altLang="en-US" sz="3200">
                <a:solidFill>
                  <a:srgbClr val="333399"/>
                </a:solidFill>
              </a:rPr>
              <a:t>c[i,j] = c[i-1,j-1] +1 = 2+1=3</a:t>
            </a:r>
            <a:endParaRPr lang="en-US" altLang="en-US">
              <a:solidFill>
                <a:srgbClr val="333399"/>
              </a:solidFill>
            </a:endParaRPr>
          </a:p>
        </p:txBody>
      </p:sp>
      <p:sp>
        <p:nvSpPr>
          <p:cNvPr id="12303" name="Line 15">
            <a:extLst>
              <a:ext uri="{FF2B5EF4-FFF2-40B4-BE49-F238E27FC236}">
                <a16:creationId xmlns:a16="http://schemas.microsoft.com/office/drawing/2014/main" id="{38B9DB07-736E-4572-AD26-21AA4B25956C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1905000" y="518160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2">
            <a:extLst>
              <a:ext uri="{FF2B5EF4-FFF2-40B4-BE49-F238E27FC236}">
                <a16:creationId xmlns:a16="http://schemas.microsoft.com/office/drawing/2014/main" id="{3E248A53-4963-4C73-9F46-9B1EB1851E88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0"/>
            <a:ext cx="8305800" cy="1143000"/>
          </a:xfrm>
        </p:spPr>
        <p:txBody>
          <a:bodyPr/>
          <a:lstStyle/>
          <a:p>
            <a:pPr algn="ctr"/>
            <a:r>
              <a:rPr lang="en-US" altLang="en-US">
                <a:ea typeface="ＭＳ Ｐゴシック" panose="020B0600070205080204" pitchFamily="34" charset="-128"/>
              </a:rPr>
              <a:t>How to find actual LCS - continued</a:t>
            </a:r>
          </a:p>
        </p:txBody>
      </p:sp>
      <p:sp>
        <p:nvSpPr>
          <p:cNvPr id="68613" name="Rectangle 3">
            <a:extLst>
              <a:ext uri="{FF2B5EF4-FFF2-40B4-BE49-F238E27FC236}">
                <a16:creationId xmlns:a16="http://schemas.microsoft.com/office/drawing/2014/main" id="{A6B4818C-34BC-43F6-99D1-7F17584E235E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990600" y="990600"/>
            <a:ext cx="8153400" cy="2057400"/>
          </a:xfrm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Remember that</a:t>
            </a:r>
            <a:endParaRPr lang="en-US" altLang="en-US" i="1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AD1CD0D-EEDE-4590-8897-110E4D27F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9E2C820-4670-4AE0-97AE-E350E83D48F6}" type="slidenum">
              <a:rPr lang="en-US" altLang="en-US" sz="1400">
                <a:latin typeface="Arial" panose="020B0604020202020204" pitchFamily="34" charset="0"/>
              </a:rPr>
              <a:pPr/>
              <a:t>29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graphicFrame>
        <p:nvGraphicFramePr>
          <p:cNvPr id="68610" name="Object 2">
            <a:extLst>
              <a:ext uri="{FF2B5EF4-FFF2-40B4-BE49-F238E27FC236}">
                <a16:creationId xmlns:a16="http://schemas.microsoft.com/office/drawing/2014/main" id="{51033A3C-A955-452A-97C7-8C49C5EC227F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219200" y="1600200"/>
          <a:ext cx="777240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7" imgW="3047760" imgH="457200" progId="Equation.3">
                  <p:embed/>
                </p:oleObj>
              </mc:Choice>
              <mc:Fallback>
                <p:oleObj name="Equation" r:id="rId7" imgW="3047760" imgH="457200" progId="Equation.3">
                  <p:embed/>
                  <p:pic>
                    <p:nvPicPr>
                      <p:cNvPr id="68610" name="Object 2">
                        <a:extLst>
                          <a:ext uri="{FF2B5EF4-FFF2-40B4-BE49-F238E27FC236}">
                            <a16:creationId xmlns:a16="http://schemas.microsoft.com/office/drawing/2014/main" id="{51033A3C-A955-452A-97C7-8C49C5EC22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600200"/>
                        <a:ext cx="7772400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4" name="Rectangle 7">
            <a:extLst>
              <a:ext uri="{FF2B5EF4-FFF2-40B4-BE49-F238E27FC236}">
                <a16:creationId xmlns:a16="http://schemas.microsoft.com/office/drawing/2014/main" id="{A8785AB7-8F4E-4245-86CF-42FE70159B4C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90600" y="3124200"/>
            <a:ext cx="81534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2"/>
              <a:buChar char="n"/>
            </a:pPr>
            <a:r>
              <a:rPr kumimoji="1" lang="en-US" altLang="en-US" sz="2800"/>
              <a:t>So we can start from </a:t>
            </a:r>
            <a:r>
              <a:rPr kumimoji="1" lang="en-US" altLang="en-US" sz="2800" i="1"/>
              <a:t>c[m,n]</a:t>
            </a:r>
            <a:r>
              <a:rPr kumimoji="1" lang="en-US" altLang="en-US" sz="2800"/>
              <a:t> and go backwards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2"/>
              <a:buChar char="n"/>
            </a:pPr>
            <a:r>
              <a:rPr kumimoji="1" lang="en-US" altLang="en-US" sz="2800"/>
              <a:t>Look first to see if 2</a:t>
            </a:r>
            <a:r>
              <a:rPr kumimoji="1" lang="en-US" altLang="en-US" sz="2800" baseline="30000"/>
              <a:t>nd</a:t>
            </a:r>
            <a:r>
              <a:rPr kumimoji="1" lang="en-US" altLang="en-US" sz="2800"/>
              <a:t> case above was true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2"/>
              <a:buChar char="n"/>
            </a:pPr>
            <a:r>
              <a:rPr kumimoji="1" lang="en-US" altLang="en-US" sz="2800"/>
              <a:t>If not, then </a:t>
            </a:r>
            <a:r>
              <a:rPr kumimoji="1" lang="en-US" altLang="en-US" sz="2800" i="1"/>
              <a:t>c[i,j] = c[i-1, j-1]+1</a:t>
            </a:r>
            <a:r>
              <a:rPr kumimoji="1" lang="en-US" altLang="en-US" sz="2800"/>
              <a:t>, so remember </a:t>
            </a:r>
            <a:r>
              <a:rPr kumimoji="1" lang="en-US" altLang="en-US" sz="2800" i="1"/>
              <a:t>x[i]   </a:t>
            </a:r>
            <a:r>
              <a:rPr kumimoji="1" lang="en-US" altLang="en-US" sz="2800"/>
              <a:t>(because </a:t>
            </a:r>
            <a:r>
              <a:rPr kumimoji="1" lang="en-US" altLang="en-US" sz="2800" i="1"/>
              <a:t>x[i]</a:t>
            </a:r>
            <a:r>
              <a:rPr kumimoji="1" lang="en-US" altLang="en-US" sz="2800"/>
              <a:t> is a part  of LCS)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2"/>
              <a:buChar char="n"/>
            </a:pPr>
            <a:r>
              <a:rPr kumimoji="1" lang="en-US" altLang="en-US" sz="2800"/>
              <a:t>When i=0 or j=0 (i.e. we reached the beginning), output remembered letters in reverse order</a:t>
            </a:r>
            <a:endParaRPr kumimoji="1" lang="en-US" altLang="en-US" sz="36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>
            <a:extLst>
              <a:ext uri="{FF2B5EF4-FFF2-40B4-BE49-F238E27FC236}">
                <a16:creationId xmlns:a16="http://schemas.microsoft.com/office/drawing/2014/main" id="{48B53F41-4C2A-40B5-B2B0-DB53D4A490EB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73163" y="4572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altLang="en-US" sz="4000">
                <a:ea typeface="ＭＳ Ｐゴシック" panose="020B0600070205080204" pitchFamily="34" charset="-128"/>
              </a:rPr>
              <a:t>General Strategy of Dyn. Prog.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D132E9B6-4902-4B96-B81E-73E2808AD345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73163" y="1295400"/>
            <a:ext cx="7772400" cy="480060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altLang="en-US" sz="2800">
                <a:ea typeface="ＭＳ Ｐゴシック" panose="020B0600070205080204" pitchFamily="34" charset="-128"/>
              </a:rPr>
              <a:t>Structure: What’s the structure of an optimal solution in terms of solutions to its subproblems?</a:t>
            </a:r>
          </a:p>
          <a:p>
            <a:pPr marL="457200" indent="-4572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altLang="en-US" sz="2800">
                <a:ea typeface="ＭＳ Ｐゴシック" panose="020B0600070205080204" pitchFamily="34" charset="-128"/>
              </a:rPr>
              <a:t>Give a recursive definition of an optimal solution in terms of optimal solutions to smaller problems</a:t>
            </a:r>
          </a:p>
          <a:p>
            <a:pPr marL="838200" lvl="1" indent="-381000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Usually using min or max</a:t>
            </a:r>
          </a:p>
          <a:p>
            <a:pPr marL="457200" indent="-4572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altLang="en-US" sz="2800">
                <a:ea typeface="ＭＳ Ｐゴシック" panose="020B0600070205080204" pitchFamily="34" charset="-128"/>
              </a:rPr>
              <a:t>Use a data structure (often a table) to store smaller solutions in a </a:t>
            </a:r>
            <a:r>
              <a:rPr lang="en-US" altLang="en-US" sz="2800" u="sng">
                <a:ea typeface="ＭＳ Ｐゴシック" panose="020B0600070205080204" pitchFamily="34" charset="-128"/>
              </a:rPr>
              <a:t>bottom-up</a:t>
            </a:r>
            <a:r>
              <a:rPr lang="en-US" altLang="en-US" sz="2800">
                <a:ea typeface="ＭＳ Ｐゴシック" panose="020B0600070205080204" pitchFamily="34" charset="-128"/>
              </a:rPr>
              <a:t> fashion</a:t>
            </a:r>
          </a:p>
          <a:p>
            <a:pPr marL="838200" lvl="1" indent="-381000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Optimal value found in the table</a:t>
            </a:r>
          </a:p>
          <a:p>
            <a:pPr marL="457200" indent="-4572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altLang="en-US" sz="2800">
                <a:ea typeface="ＭＳ Ｐゴシック" panose="020B0600070205080204" pitchFamily="34" charset="-128"/>
              </a:rPr>
              <a:t>(If needed) Reconstruct the optimal solution</a:t>
            </a:r>
          </a:p>
          <a:p>
            <a:pPr marL="838200" lvl="1" indent="-381000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I.e. what produced the optimal value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5A55ED7-5D53-4C8E-8FC6-A0FEA2D97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37B94FF0-1FB5-46EF-9ED0-78B5B7E251AE}" type="slidenum">
              <a:rPr lang="en-US" altLang="en-US" sz="1400">
                <a:latin typeface="Arial" panose="020B0604020202020204" pitchFamily="34" charset="0"/>
              </a:rPr>
              <a:pPr/>
              <a:t>3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>
            <a:extLst>
              <a:ext uri="{FF2B5EF4-FFF2-40B4-BE49-F238E27FC236}">
                <a16:creationId xmlns:a16="http://schemas.microsoft.com/office/drawing/2014/main" id="{6B2D0378-D85D-408F-9BC0-8C7AB8D3BED5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 altLang="en-US">
                <a:ea typeface="ＭＳ Ｐゴシック" panose="020B0600070205080204" pitchFamily="34" charset="-128"/>
              </a:rPr>
              <a:t>Finding LCS</a:t>
            </a:r>
          </a:p>
        </p:txBody>
      </p:sp>
      <p:sp>
        <p:nvSpPr>
          <p:cNvPr id="70" name="Slide Number Placeholder 5">
            <a:extLst>
              <a:ext uri="{FF2B5EF4-FFF2-40B4-BE49-F238E27FC236}">
                <a16:creationId xmlns:a16="http://schemas.microsoft.com/office/drawing/2014/main" id="{06E24686-F4B8-4B6B-BA2A-66FD0ACC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E05F6732-4559-4D0B-AD8D-64C16CD17A34}" type="slidenum">
              <a:rPr lang="en-US" altLang="en-US" sz="1400">
                <a:latin typeface="Arial" panose="020B0604020202020204" pitchFamily="34" charset="0"/>
              </a:rPr>
              <a:pPr/>
              <a:t>30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70660" name="Line 3">
            <a:extLst>
              <a:ext uri="{FF2B5EF4-FFF2-40B4-BE49-F238E27FC236}">
                <a16:creationId xmlns:a16="http://schemas.microsoft.com/office/drawing/2014/main" id="{F5CD269F-6F7F-4673-A36C-D2C64CC83D09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1" name="Line 4">
            <a:extLst>
              <a:ext uri="{FF2B5EF4-FFF2-40B4-BE49-F238E27FC236}">
                <a16:creationId xmlns:a16="http://schemas.microsoft.com/office/drawing/2014/main" id="{4469FAD6-C210-45EB-A7F3-13863DADA8DE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2" name="Line 5">
            <a:extLst>
              <a:ext uri="{FF2B5EF4-FFF2-40B4-BE49-F238E27FC236}">
                <a16:creationId xmlns:a16="http://schemas.microsoft.com/office/drawing/2014/main" id="{DCA695E0-D3A4-46F6-A530-A190CF806432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3" name="Line 6">
            <a:extLst>
              <a:ext uri="{FF2B5EF4-FFF2-40B4-BE49-F238E27FC236}">
                <a16:creationId xmlns:a16="http://schemas.microsoft.com/office/drawing/2014/main" id="{3925BA22-73BB-4F2B-B1B8-CC09313A54C4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4" name="Line 7">
            <a:extLst>
              <a:ext uri="{FF2B5EF4-FFF2-40B4-BE49-F238E27FC236}">
                <a16:creationId xmlns:a16="http://schemas.microsoft.com/office/drawing/2014/main" id="{38239816-7BFE-46CB-B6D6-129982CB6E8B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5" name="Line 8">
            <a:extLst>
              <a:ext uri="{FF2B5EF4-FFF2-40B4-BE49-F238E27FC236}">
                <a16:creationId xmlns:a16="http://schemas.microsoft.com/office/drawing/2014/main" id="{FBF96B44-05F9-4834-AD38-DF2210AB56F9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6" name="Line 9">
            <a:extLst>
              <a:ext uri="{FF2B5EF4-FFF2-40B4-BE49-F238E27FC236}">
                <a16:creationId xmlns:a16="http://schemas.microsoft.com/office/drawing/2014/main" id="{30BDBB08-6796-4955-9189-D797B78743E7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7" name="Line 10">
            <a:extLst>
              <a:ext uri="{FF2B5EF4-FFF2-40B4-BE49-F238E27FC236}">
                <a16:creationId xmlns:a16="http://schemas.microsoft.com/office/drawing/2014/main" id="{EEC04071-9594-46A7-BAFA-BFC9A064A79C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8" name="Line 11">
            <a:extLst>
              <a:ext uri="{FF2B5EF4-FFF2-40B4-BE49-F238E27FC236}">
                <a16:creationId xmlns:a16="http://schemas.microsoft.com/office/drawing/2014/main" id="{0D66DFF7-40FE-4483-971E-5FB76BB35612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9" name="Line 12">
            <a:extLst>
              <a:ext uri="{FF2B5EF4-FFF2-40B4-BE49-F238E27FC236}">
                <a16:creationId xmlns:a16="http://schemas.microsoft.com/office/drawing/2014/main" id="{87573F9C-EFCB-49F8-945C-EF31DEC4000D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0" name="Line 13">
            <a:extLst>
              <a:ext uri="{FF2B5EF4-FFF2-40B4-BE49-F238E27FC236}">
                <a16:creationId xmlns:a16="http://schemas.microsoft.com/office/drawing/2014/main" id="{1F26F688-F7A3-4D8C-884C-7657B344FC29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1" name="Line 14">
            <a:extLst>
              <a:ext uri="{FF2B5EF4-FFF2-40B4-BE49-F238E27FC236}">
                <a16:creationId xmlns:a16="http://schemas.microsoft.com/office/drawing/2014/main" id="{9D6FC190-51D4-4935-A5FD-96615302B661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2" name="Line 15">
            <a:extLst>
              <a:ext uri="{FF2B5EF4-FFF2-40B4-BE49-F238E27FC236}">
                <a16:creationId xmlns:a16="http://schemas.microsoft.com/office/drawing/2014/main" id="{50FD10B2-8F7F-406B-9899-158B2188E2B5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3" name="Text Box 16">
            <a:extLst>
              <a:ext uri="{FF2B5EF4-FFF2-40B4-BE49-F238E27FC236}">
                <a16:creationId xmlns:a16="http://schemas.microsoft.com/office/drawing/2014/main" id="{CDB8C073-1895-46D1-B7E2-6927369EDDA3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j       0        1          2         3        4         5 </a:t>
            </a:r>
          </a:p>
        </p:txBody>
      </p:sp>
      <p:sp>
        <p:nvSpPr>
          <p:cNvPr id="70674" name="Text Box 17">
            <a:extLst>
              <a:ext uri="{FF2B5EF4-FFF2-40B4-BE49-F238E27FC236}">
                <a16:creationId xmlns:a16="http://schemas.microsoft.com/office/drawing/2014/main" id="{C18FCB1C-128B-4A5F-9E6D-D58D13F4F33F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70675" name="Text Box 18">
            <a:extLst>
              <a:ext uri="{FF2B5EF4-FFF2-40B4-BE49-F238E27FC236}">
                <a16:creationId xmlns:a16="http://schemas.microsoft.com/office/drawing/2014/main" id="{B1FFCC50-476F-4B4C-AD2E-7A1F5C95A09C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70676" name="Text Box 19">
            <a:extLst>
              <a:ext uri="{FF2B5EF4-FFF2-40B4-BE49-F238E27FC236}">
                <a16:creationId xmlns:a16="http://schemas.microsoft.com/office/drawing/2014/main" id="{0AB5E5C2-812C-48F2-98D6-E715A5EEF525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70677" name="Text Box 20">
            <a:extLst>
              <a:ext uri="{FF2B5EF4-FFF2-40B4-BE49-F238E27FC236}">
                <a16:creationId xmlns:a16="http://schemas.microsoft.com/office/drawing/2014/main" id="{DEF6CF1A-F36E-43BC-99EE-E826B5F15A8E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70678" name="Text Box 21">
            <a:extLst>
              <a:ext uri="{FF2B5EF4-FFF2-40B4-BE49-F238E27FC236}">
                <a16:creationId xmlns:a16="http://schemas.microsoft.com/office/drawing/2014/main" id="{F70676AC-6BC3-4115-989F-4E883B065C0F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70679" name="Text Box 22">
            <a:extLst>
              <a:ext uri="{FF2B5EF4-FFF2-40B4-BE49-F238E27FC236}">
                <a16:creationId xmlns:a16="http://schemas.microsoft.com/office/drawing/2014/main" id="{45DAA49F-AAEB-4F42-A233-691B91AB0991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70680" name="Text Box 23">
            <a:extLst>
              <a:ext uri="{FF2B5EF4-FFF2-40B4-BE49-F238E27FC236}">
                <a16:creationId xmlns:a16="http://schemas.microsoft.com/office/drawing/2014/main" id="{AF4941DF-4FA9-4FB8-815B-56734C8533A8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Xi</a:t>
            </a:r>
          </a:p>
        </p:txBody>
      </p:sp>
      <p:sp>
        <p:nvSpPr>
          <p:cNvPr id="70681" name="Text Box 24">
            <a:extLst>
              <a:ext uri="{FF2B5EF4-FFF2-40B4-BE49-F238E27FC236}">
                <a16:creationId xmlns:a16="http://schemas.microsoft.com/office/drawing/2014/main" id="{108A3801-12ED-4000-916D-4A64CE8CC9AC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70682" name="Text Box 25">
            <a:extLst>
              <a:ext uri="{FF2B5EF4-FFF2-40B4-BE49-F238E27FC236}">
                <a16:creationId xmlns:a16="http://schemas.microsoft.com/office/drawing/2014/main" id="{90D760C3-D749-4FE2-950C-CC36EC71EF1E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0683" name="Text Box 26">
            <a:extLst>
              <a:ext uri="{FF2B5EF4-FFF2-40B4-BE49-F238E27FC236}">
                <a16:creationId xmlns:a16="http://schemas.microsoft.com/office/drawing/2014/main" id="{16C27D10-6AD5-405F-A7EE-DA6388C3FA20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70684" name="Text Box 28">
            <a:extLst>
              <a:ext uri="{FF2B5EF4-FFF2-40B4-BE49-F238E27FC236}">
                <a16:creationId xmlns:a16="http://schemas.microsoft.com/office/drawing/2014/main" id="{890F3714-6B3B-4D68-BD4E-265240AEAD2B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Yj</a:t>
            </a:r>
          </a:p>
        </p:txBody>
      </p:sp>
      <p:sp>
        <p:nvSpPr>
          <p:cNvPr id="70685" name="Text Box 29">
            <a:extLst>
              <a:ext uri="{FF2B5EF4-FFF2-40B4-BE49-F238E27FC236}">
                <a16:creationId xmlns:a16="http://schemas.microsoft.com/office/drawing/2014/main" id="{86D9F6E2-A288-418D-B6E6-BFC00DAE1924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0686" name="Text Box 30">
            <a:extLst>
              <a:ext uri="{FF2B5EF4-FFF2-40B4-BE49-F238E27FC236}">
                <a16:creationId xmlns:a16="http://schemas.microsoft.com/office/drawing/2014/main" id="{B3CC2666-62AE-48EE-90B3-0DAE54062321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0687" name="Text Box 31">
            <a:extLst>
              <a:ext uri="{FF2B5EF4-FFF2-40B4-BE49-F238E27FC236}">
                <a16:creationId xmlns:a16="http://schemas.microsoft.com/office/drawing/2014/main" id="{B6F29E32-883E-453F-BD92-C4807A45001E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70688" name="Text Box 32">
            <a:extLst>
              <a:ext uri="{FF2B5EF4-FFF2-40B4-BE49-F238E27FC236}">
                <a16:creationId xmlns:a16="http://schemas.microsoft.com/office/drawing/2014/main" id="{2D96D0FE-857C-4841-8328-650CCA91505F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70689" name="Text Box 33">
            <a:extLst>
              <a:ext uri="{FF2B5EF4-FFF2-40B4-BE49-F238E27FC236}">
                <a16:creationId xmlns:a16="http://schemas.microsoft.com/office/drawing/2014/main" id="{3135690B-E6A9-4C68-87CA-06A7804E2C1B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70690" name="Text Box 34">
            <a:extLst>
              <a:ext uri="{FF2B5EF4-FFF2-40B4-BE49-F238E27FC236}">
                <a16:creationId xmlns:a16="http://schemas.microsoft.com/office/drawing/2014/main" id="{0B553B17-7C16-424B-AFA1-940ACBE43FA3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0691" name="Text Box 35">
            <a:extLst>
              <a:ext uri="{FF2B5EF4-FFF2-40B4-BE49-F238E27FC236}">
                <a16:creationId xmlns:a16="http://schemas.microsoft.com/office/drawing/2014/main" id="{9D892DE7-2BDA-400E-9E7A-960ADA7CBCDF}"/>
              </a:ext>
            </a:extLst>
          </p:cNvPr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0692" name="Text Box 36">
            <a:extLst>
              <a:ext uri="{FF2B5EF4-FFF2-40B4-BE49-F238E27FC236}">
                <a16:creationId xmlns:a16="http://schemas.microsoft.com/office/drawing/2014/main" id="{ED3026F2-3CB6-4D5E-8527-947D6A853F2A}"/>
              </a:ext>
            </a:extLst>
          </p:cNvPr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0693" name="Text Box 37">
            <a:extLst>
              <a:ext uri="{FF2B5EF4-FFF2-40B4-BE49-F238E27FC236}">
                <a16:creationId xmlns:a16="http://schemas.microsoft.com/office/drawing/2014/main" id="{E748008F-110D-47E8-B5B4-EAA76E5E3E20}"/>
              </a:ext>
            </a:extLst>
          </p:cNvPr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0694" name="Text Box 38">
            <a:extLst>
              <a:ext uri="{FF2B5EF4-FFF2-40B4-BE49-F238E27FC236}">
                <a16:creationId xmlns:a16="http://schemas.microsoft.com/office/drawing/2014/main" id="{8D86813F-D754-4534-8407-1280F2E8BF56}"/>
              </a:ext>
            </a:extLst>
          </p:cNvPr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0695" name="Text Box 39">
            <a:extLst>
              <a:ext uri="{FF2B5EF4-FFF2-40B4-BE49-F238E27FC236}">
                <a16:creationId xmlns:a16="http://schemas.microsoft.com/office/drawing/2014/main" id="{E2499639-2123-463B-801D-0FE36F1FDA0A}"/>
              </a:ext>
            </a:extLst>
          </p:cNvPr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0696" name="Text Box 40">
            <a:extLst>
              <a:ext uri="{FF2B5EF4-FFF2-40B4-BE49-F238E27FC236}">
                <a16:creationId xmlns:a16="http://schemas.microsoft.com/office/drawing/2014/main" id="{C9D70726-8980-45EF-A91E-F20800FFBC93}"/>
              </a:ext>
            </a:extLst>
          </p:cNvPr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0697" name="Text Box 41">
            <a:extLst>
              <a:ext uri="{FF2B5EF4-FFF2-40B4-BE49-F238E27FC236}">
                <a16:creationId xmlns:a16="http://schemas.microsoft.com/office/drawing/2014/main" id="{BE7B5A4D-E3B3-4D9A-80C5-DA1F141DF870}"/>
              </a:ext>
            </a:extLst>
          </p:cNvPr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0698" name="Text Box 42">
            <a:extLst>
              <a:ext uri="{FF2B5EF4-FFF2-40B4-BE49-F238E27FC236}">
                <a16:creationId xmlns:a16="http://schemas.microsoft.com/office/drawing/2014/main" id="{A2E4043F-92A6-4F2B-94DA-F5418A2019E8}"/>
              </a:ext>
            </a:extLst>
          </p:cNvPr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0699" name="Text Box 43">
            <a:extLst>
              <a:ext uri="{FF2B5EF4-FFF2-40B4-BE49-F238E27FC236}">
                <a16:creationId xmlns:a16="http://schemas.microsoft.com/office/drawing/2014/main" id="{E924C448-A05E-4402-B001-C19465BD8FD3}"/>
              </a:ext>
            </a:extLst>
          </p:cNvPr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0700" name="Text Box 45">
            <a:extLst>
              <a:ext uri="{FF2B5EF4-FFF2-40B4-BE49-F238E27FC236}">
                <a16:creationId xmlns:a16="http://schemas.microsoft.com/office/drawing/2014/main" id="{0A63A7F9-5905-4571-AAE4-0E55DC3BA695}"/>
              </a:ext>
            </a:extLst>
          </p:cNvPr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0701" name="Text Box 46">
            <a:extLst>
              <a:ext uri="{FF2B5EF4-FFF2-40B4-BE49-F238E27FC236}">
                <a16:creationId xmlns:a16="http://schemas.microsoft.com/office/drawing/2014/main" id="{7C945CC0-9A02-4722-BFA1-3C8DD490AC23}"/>
              </a:ext>
            </a:extLst>
          </p:cNvPr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0702" name="Text Box 47">
            <a:extLst>
              <a:ext uri="{FF2B5EF4-FFF2-40B4-BE49-F238E27FC236}">
                <a16:creationId xmlns:a16="http://schemas.microsoft.com/office/drawing/2014/main" id="{4DB41BE1-2751-42D2-9C43-4B8470804694}"/>
              </a:ext>
            </a:extLst>
          </p:cNvPr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0703" name="Text Box 48">
            <a:extLst>
              <a:ext uri="{FF2B5EF4-FFF2-40B4-BE49-F238E27FC236}">
                <a16:creationId xmlns:a16="http://schemas.microsoft.com/office/drawing/2014/main" id="{EF665608-2613-4E85-AE68-9A94CEADA8F6}"/>
              </a:ext>
            </a:extLst>
          </p:cNvPr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0704" name="Text Box 49">
            <a:extLst>
              <a:ext uri="{FF2B5EF4-FFF2-40B4-BE49-F238E27FC236}">
                <a16:creationId xmlns:a16="http://schemas.microsoft.com/office/drawing/2014/main" id="{586877D5-B7F2-4A96-B9A0-06FF04E5448D}"/>
              </a:ext>
            </a:extLst>
          </p:cNvPr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0705" name="Text Box 50">
            <a:extLst>
              <a:ext uri="{FF2B5EF4-FFF2-40B4-BE49-F238E27FC236}">
                <a16:creationId xmlns:a16="http://schemas.microsoft.com/office/drawing/2014/main" id="{E69944C1-69C3-46D6-9BFA-2BE15184AA25}"/>
              </a:ext>
            </a:extLst>
          </p:cNvPr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0706" name="Text Box 51">
            <a:extLst>
              <a:ext uri="{FF2B5EF4-FFF2-40B4-BE49-F238E27FC236}">
                <a16:creationId xmlns:a16="http://schemas.microsoft.com/office/drawing/2014/main" id="{86356375-99B7-49DA-8B65-8B204C77ED77}"/>
              </a:ext>
            </a:extLst>
          </p:cNvPr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/>
          </a:p>
        </p:txBody>
      </p:sp>
      <p:sp>
        <p:nvSpPr>
          <p:cNvPr id="70707" name="Text Box 52">
            <a:extLst>
              <a:ext uri="{FF2B5EF4-FFF2-40B4-BE49-F238E27FC236}">
                <a16:creationId xmlns:a16="http://schemas.microsoft.com/office/drawing/2014/main" id="{A26B03EF-338C-4F4A-B19D-56D46A1F3DD5}"/>
              </a:ext>
            </a:extLst>
          </p:cNvPr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0708" name="Text Box 53">
            <a:extLst>
              <a:ext uri="{FF2B5EF4-FFF2-40B4-BE49-F238E27FC236}">
                <a16:creationId xmlns:a16="http://schemas.microsoft.com/office/drawing/2014/main" id="{5B622C62-5234-4CC4-BC97-3AFBEAD5A6F2}"/>
              </a:ext>
            </a:extLst>
          </p:cNvPr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0709" name="Text Box 54">
            <a:extLst>
              <a:ext uri="{FF2B5EF4-FFF2-40B4-BE49-F238E27FC236}">
                <a16:creationId xmlns:a16="http://schemas.microsoft.com/office/drawing/2014/main" id="{B3401FD2-6003-4D91-9924-93DFD6A06835}"/>
              </a:ext>
            </a:extLst>
          </p:cNvPr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70710" name="Text Box 55">
            <a:extLst>
              <a:ext uri="{FF2B5EF4-FFF2-40B4-BE49-F238E27FC236}">
                <a16:creationId xmlns:a16="http://schemas.microsoft.com/office/drawing/2014/main" id="{9A84C2C5-1E58-42C9-9B84-06E54C868BDF}"/>
              </a:ext>
            </a:extLst>
          </p:cNvPr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0711" name="Text Box 56">
            <a:extLst>
              <a:ext uri="{FF2B5EF4-FFF2-40B4-BE49-F238E27FC236}">
                <a16:creationId xmlns:a16="http://schemas.microsoft.com/office/drawing/2014/main" id="{444683DE-FFA7-46A3-9756-CF97D0A3BAD8}"/>
              </a:ext>
            </a:extLst>
          </p:cNvPr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55626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70712" name="Text Box 57">
            <a:extLst>
              <a:ext uri="{FF2B5EF4-FFF2-40B4-BE49-F238E27FC236}">
                <a16:creationId xmlns:a16="http://schemas.microsoft.com/office/drawing/2014/main" id="{E6852068-1654-4C10-AC23-0D8EC5FE5F03}"/>
              </a:ext>
            </a:extLst>
          </p:cNvPr>
          <p:cNvSpPr txBox="1"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0713" name="Text Box 58">
            <a:extLst>
              <a:ext uri="{FF2B5EF4-FFF2-40B4-BE49-F238E27FC236}">
                <a16:creationId xmlns:a16="http://schemas.microsoft.com/office/drawing/2014/main" id="{9723C41C-2BD5-49FD-AA20-72FD3A9678AB}"/>
              </a:ext>
            </a:extLst>
          </p:cNvPr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72390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70714" name="Text Box 59">
            <a:extLst>
              <a:ext uri="{FF2B5EF4-FFF2-40B4-BE49-F238E27FC236}">
                <a16:creationId xmlns:a16="http://schemas.microsoft.com/office/drawing/2014/main" id="{95A70A20-961D-4AB0-AC67-BBBE5AFCDDC7}"/>
              </a:ext>
            </a:extLst>
          </p:cNvPr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64008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70715" name="Text Box 60">
            <a:extLst>
              <a:ext uri="{FF2B5EF4-FFF2-40B4-BE49-F238E27FC236}">
                <a16:creationId xmlns:a16="http://schemas.microsoft.com/office/drawing/2014/main" id="{0A3747C4-C723-4775-9DE5-5BC8ECA9CFD2}"/>
              </a:ext>
            </a:extLst>
          </p:cNvPr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3962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70716" name="Text Box 61">
            <a:extLst>
              <a:ext uri="{FF2B5EF4-FFF2-40B4-BE49-F238E27FC236}">
                <a16:creationId xmlns:a16="http://schemas.microsoft.com/office/drawing/2014/main" id="{E67133E3-39D6-44E1-ABBF-A4E06CD83C08}"/>
              </a:ext>
            </a:extLst>
          </p:cNvPr>
          <p:cNvSpPr txBox="1"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70717" name="Text Box 62">
            <a:extLst>
              <a:ext uri="{FF2B5EF4-FFF2-40B4-BE49-F238E27FC236}">
                <a16:creationId xmlns:a16="http://schemas.microsoft.com/office/drawing/2014/main" id="{47D18E81-9EA7-484D-8E4B-6D86151DD5B8}"/>
              </a:ext>
            </a:extLst>
          </p:cNvPr>
          <p:cNvSpPr txBox="1"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55626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70718" name="Text Box 63">
            <a:extLst>
              <a:ext uri="{FF2B5EF4-FFF2-40B4-BE49-F238E27FC236}">
                <a16:creationId xmlns:a16="http://schemas.microsoft.com/office/drawing/2014/main" id="{ECFE480E-83DA-413B-A4D9-75150BA6B79E}"/>
              </a:ext>
            </a:extLst>
          </p:cNvPr>
          <p:cNvSpPr txBox="1"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64008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70719" name="Text Box 64">
            <a:extLst>
              <a:ext uri="{FF2B5EF4-FFF2-40B4-BE49-F238E27FC236}">
                <a16:creationId xmlns:a16="http://schemas.microsoft.com/office/drawing/2014/main" id="{C1A01940-1E0C-425F-8F46-AA6169CB5FE4}"/>
              </a:ext>
            </a:extLst>
          </p:cNvPr>
          <p:cNvSpPr txBox="1"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7239000" y="4117975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600" b="1">
                <a:solidFill>
                  <a:srgbClr val="33CC33"/>
                </a:solidFill>
              </a:rPr>
              <a:t>3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84035" name="Line 67">
            <a:extLst>
              <a:ext uri="{FF2B5EF4-FFF2-40B4-BE49-F238E27FC236}">
                <a16:creationId xmlns:a16="http://schemas.microsoft.com/office/drawing/2014/main" id="{75B76F3D-C8D2-4E1C-BA24-8A5ECAABA950}"/>
              </a:ext>
            </a:extLst>
          </p:cNvPr>
          <p:cNvSpPr>
            <a:spLocks noChangeShapeType="1"/>
          </p:cNvSpPr>
          <p:nvPr>
            <p:custDataLst>
              <p:tags r:id="rId62"/>
            </p:custDataLst>
          </p:nvPr>
        </p:nvSpPr>
        <p:spPr bwMode="auto">
          <a:xfrm flipH="1" flipV="1">
            <a:off x="6858000" y="3886200"/>
            <a:ext cx="381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38" name="Line 70">
            <a:extLst>
              <a:ext uri="{FF2B5EF4-FFF2-40B4-BE49-F238E27FC236}">
                <a16:creationId xmlns:a16="http://schemas.microsoft.com/office/drawing/2014/main" id="{10A3DC78-D9F0-4AD2-B750-B454A8EA7E41}"/>
              </a:ext>
            </a:extLst>
          </p:cNvPr>
          <p:cNvSpPr>
            <a:spLocks noChangeShapeType="1"/>
          </p:cNvSpPr>
          <p:nvPr>
            <p:custDataLst>
              <p:tags r:id="rId63"/>
            </p:custDataLst>
          </p:nvPr>
        </p:nvSpPr>
        <p:spPr bwMode="auto">
          <a:xfrm flipH="1" flipV="1">
            <a:off x="5943600" y="3886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39" name="Line 71">
            <a:extLst>
              <a:ext uri="{FF2B5EF4-FFF2-40B4-BE49-F238E27FC236}">
                <a16:creationId xmlns:a16="http://schemas.microsoft.com/office/drawing/2014/main" id="{928A1FDF-0A01-4894-B6E1-D2AD9F4AF76A}"/>
              </a:ext>
            </a:extLst>
          </p:cNvPr>
          <p:cNvSpPr>
            <a:spLocks noChangeShapeType="1"/>
          </p:cNvSpPr>
          <p:nvPr>
            <p:custDataLst>
              <p:tags r:id="rId64"/>
            </p:custDataLst>
          </p:nvPr>
        </p:nvSpPr>
        <p:spPr bwMode="auto">
          <a:xfrm flipH="1" flipV="1">
            <a:off x="5105400" y="3276600"/>
            <a:ext cx="381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40" name="Line 72">
            <a:extLst>
              <a:ext uri="{FF2B5EF4-FFF2-40B4-BE49-F238E27FC236}">
                <a16:creationId xmlns:a16="http://schemas.microsoft.com/office/drawing/2014/main" id="{D7B2B446-D0E4-4675-8B35-8550A76B5765}"/>
              </a:ext>
            </a:extLst>
          </p:cNvPr>
          <p:cNvSpPr>
            <a:spLocks noChangeShapeType="1"/>
          </p:cNvSpPr>
          <p:nvPr>
            <p:custDataLst>
              <p:tags r:id="rId65"/>
            </p:custDataLst>
          </p:nvPr>
        </p:nvSpPr>
        <p:spPr bwMode="auto">
          <a:xfrm flipH="1" flipV="1">
            <a:off x="4267200" y="32766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42" name="Line 74">
            <a:extLst>
              <a:ext uri="{FF2B5EF4-FFF2-40B4-BE49-F238E27FC236}">
                <a16:creationId xmlns:a16="http://schemas.microsoft.com/office/drawing/2014/main" id="{E24A8B1E-9C4D-4B88-B9D1-BE2D440EC211}"/>
              </a:ext>
            </a:extLst>
          </p:cNvPr>
          <p:cNvSpPr>
            <a:spLocks noChangeShapeType="1"/>
          </p:cNvSpPr>
          <p:nvPr>
            <p:custDataLst>
              <p:tags r:id="rId66"/>
            </p:custDataLst>
          </p:nvPr>
        </p:nvSpPr>
        <p:spPr bwMode="auto">
          <a:xfrm flipH="1" flipV="1">
            <a:off x="3581400" y="2667000"/>
            <a:ext cx="381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25" name="Text Box 76">
            <a:extLst>
              <a:ext uri="{FF2B5EF4-FFF2-40B4-BE49-F238E27FC236}">
                <a16:creationId xmlns:a16="http://schemas.microsoft.com/office/drawing/2014/main" id="{A7EE566B-592E-49D9-ACCC-95F708DDB9AF}"/>
              </a:ext>
            </a:extLst>
          </p:cNvPr>
          <p:cNvSpPr txBox="1">
            <a:spLocks noChangeArrowheads="1"/>
          </p:cNvSpPr>
          <p:nvPr>
            <p:custDataLst>
              <p:tags r:id="rId67"/>
            </p:custDataLst>
          </p:nvPr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>
            <a:extLst>
              <a:ext uri="{FF2B5EF4-FFF2-40B4-BE49-F238E27FC236}">
                <a16:creationId xmlns:a16="http://schemas.microsoft.com/office/drawing/2014/main" id="{4DBAE1C9-3773-4063-BC06-138C5859A6A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 altLang="en-US">
                <a:ea typeface="ＭＳ Ｐゴシック" panose="020B0600070205080204" pitchFamily="34" charset="-128"/>
              </a:rPr>
              <a:t>Finding LCS (2)</a:t>
            </a:r>
          </a:p>
        </p:txBody>
      </p:sp>
      <p:sp>
        <p:nvSpPr>
          <p:cNvPr id="82" name="Slide Number Placeholder 5">
            <a:extLst>
              <a:ext uri="{FF2B5EF4-FFF2-40B4-BE49-F238E27FC236}">
                <a16:creationId xmlns:a16="http://schemas.microsoft.com/office/drawing/2014/main" id="{E870040B-5AB5-41AA-94A9-6A4211A2C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F4A48DD-76BC-4FFD-B3C6-63F186308341}" type="slidenum">
              <a:rPr lang="en-US" altLang="en-US" sz="1400">
                <a:latin typeface="Arial" panose="020B0604020202020204" pitchFamily="34" charset="0"/>
              </a:rPr>
              <a:pPr/>
              <a:t>31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72708" name="Line 3">
            <a:extLst>
              <a:ext uri="{FF2B5EF4-FFF2-40B4-BE49-F238E27FC236}">
                <a16:creationId xmlns:a16="http://schemas.microsoft.com/office/drawing/2014/main" id="{221CD979-D14B-4985-955D-2F12EA0F970B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09" name="Line 4">
            <a:extLst>
              <a:ext uri="{FF2B5EF4-FFF2-40B4-BE49-F238E27FC236}">
                <a16:creationId xmlns:a16="http://schemas.microsoft.com/office/drawing/2014/main" id="{990F908D-999E-4B01-B1D9-DA32120FBD0C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0" name="Line 5">
            <a:extLst>
              <a:ext uri="{FF2B5EF4-FFF2-40B4-BE49-F238E27FC236}">
                <a16:creationId xmlns:a16="http://schemas.microsoft.com/office/drawing/2014/main" id="{643FFC68-2B7F-4B10-BBF2-B9E4AB6C87E1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1" name="Line 6">
            <a:extLst>
              <a:ext uri="{FF2B5EF4-FFF2-40B4-BE49-F238E27FC236}">
                <a16:creationId xmlns:a16="http://schemas.microsoft.com/office/drawing/2014/main" id="{64E0DEE6-F783-4D9E-AC5E-CA8DDEDCB7FF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2" name="Line 7">
            <a:extLst>
              <a:ext uri="{FF2B5EF4-FFF2-40B4-BE49-F238E27FC236}">
                <a16:creationId xmlns:a16="http://schemas.microsoft.com/office/drawing/2014/main" id="{BCEE5305-A473-461B-88BA-40E4C0612220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3" name="Line 8">
            <a:extLst>
              <a:ext uri="{FF2B5EF4-FFF2-40B4-BE49-F238E27FC236}">
                <a16:creationId xmlns:a16="http://schemas.microsoft.com/office/drawing/2014/main" id="{689D2D30-4874-4E2E-BE06-F8535777CF83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4" name="Line 9">
            <a:extLst>
              <a:ext uri="{FF2B5EF4-FFF2-40B4-BE49-F238E27FC236}">
                <a16:creationId xmlns:a16="http://schemas.microsoft.com/office/drawing/2014/main" id="{B3FCFD10-2FE2-40B4-B677-003B25B3C4BE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5" name="Line 10">
            <a:extLst>
              <a:ext uri="{FF2B5EF4-FFF2-40B4-BE49-F238E27FC236}">
                <a16:creationId xmlns:a16="http://schemas.microsoft.com/office/drawing/2014/main" id="{8E15488E-1621-44BF-B169-FAEBA1093D89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6" name="Line 11">
            <a:extLst>
              <a:ext uri="{FF2B5EF4-FFF2-40B4-BE49-F238E27FC236}">
                <a16:creationId xmlns:a16="http://schemas.microsoft.com/office/drawing/2014/main" id="{8531BB0F-A0CA-459A-A1BA-6CFD3B1B81AF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7" name="Line 12">
            <a:extLst>
              <a:ext uri="{FF2B5EF4-FFF2-40B4-BE49-F238E27FC236}">
                <a16:creationId xmlns:a16="http://schemas.microsoft.com/office/drawing/2014/main" id="{6AEA5DB3-6696-472D-B9BD-970E0461EC82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8" name="Line 13">
            <a:extLst>
              <a:ext uri="{FF2B5EF4-FFF2-40B4-BE49-F238E27FC236}">
                <a16:creationId xmlns:a16="http://schemas.microsoft.com/office/drawing/2014/main" id="{188EAD68-F4DA-4ABE-9F05-9BDBA515B961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9" name="Line 14">
            <a:extLst>
              <a:ext uri="{FF2B5EF4-FFF2-40B4-BE49-F238E27FC236}">
                <a16:creationId xmlns:a16="http://schemas.microsoft.com/office/drawing/2014/main" id="{3F424874-E979-4851-AA5D-0837FA0F390E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0" name="Line 15">
            <a:extLst>
              <a:ext uri="{FF2B5EF4-FFF2-40B4-BE49-F238E27FC236}">
                <a16:creationId xmlns:a16="http://schemas.microsoft.com/office/drawing/2014/main" id="{485ABED7-3E7A-4493-8F1C-EAB809837AD4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1" name="Text Box 16">
            <a:extLst>
              <a:ext uri="{FF2B5EF4-FFF2-40B4-BE49-F238E27FC236}">
                <a16:creationId xmlns:a16="http://schemas.microsoft.com/office/drawing/2014/main" id="{09B2300D-A9D5-46F6-AED2-013187C5C39A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j       0        1          2         3        4         5 </a:t>
            </a:r>
          </a:p>
        </p:txBody>
      </p:sp>
      <p:sp>
        <p:nvSpPr>
          <p:cNvPr id="72722" name="Text Box 17">
            <a:extLst>
              <a:ext uri="{FF2B5EF4-FFF2-40B4-BE49-F238E27FC236}">
                <a16:creationId xmlns:a16="http://schemas.microsoft.com/office/drawing/2014/main" id="{C90A8D57-E8EB-41CF-B1F5-6514F63F742A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72723" name="Text Box 18">
            <a:extLst>
              <a:ext uri="{FF2B5EF4-FFF2-40B4-BE49-F238E27FC236}">
                <a16:creationId xmlns:a16="http://schemas.microsoft.com/office/drawing/2014/main" id="{952265F3-8748-4C7A-A796-0DBC8F4D0CF2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72724" name="Text Box 19">
            <a:extLst>
              <a:ext uri="{FF2B5EF4-FFF2-40B4-BE49-F238E27FC236}">
                <a16:creationId xmlns:a16="http://schemas.microsoft.com/office/drawing/2014/main" id="{B857CDA6-5613-4346-A97A-D3FE242DCBEB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72725" name="Text Box 20">
            <a:extLst>
              <a:ext uri="{FF2B5EF4-FFF2-40B4-BE49-F238E27FC236}">
                <a16:creationId xmlns:a16="http://schemas.microsoft.com/office/drawing/2014/main" id="{77C74C34-4D3F-4F63-B665-0C796E69F715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72726" name="Text Box 21">
            <a:extLst>
              <a:ext uri="{FF2B5EF4-FFF2-40B4-BE49-F238E27FC236}">
                <a16:creationId xmlns:a16="http://schemas.microsoft.com/office/drawing/2014/main" id="{1A6605F8-F351-4B90-827A-0C39248D9395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72727" name="Text Box 22">
            <a:extLst>
              <a:ext uri="{FF2B5EF4-FFF2-40B4-BE49-F238E27FC236}">
                <a16:creationId xmlns:a16="http://schemas.microsoft.com/office/drawing/2014/main" id="{A9009C2A-3A11-4F5D-B5C5-AE9A14E5493F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72728" name="Text Box 23">
            <a:extLst>
              <a:ext uri="{FF2B5EF4-FFF2-40B4-BE49-F238E27FC236}">
                <a16:creationId xmlns:a16="http://schemas.microsoft.com/office/drawing/2014/main" id="{CA59CAC0-8039-4BFD-957B-53F6BD40E8AE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Xi</a:t>
            </a:r>
          </a:p>
        </p:txBody>
      </p:sp>
      <p:sp>
        <p:nvSpPr>
          <p:cNvPr id="72729" name="Text Box 24">
            <a:extLst>
              <a:ext uri="{FF2B5EF4-FFF2-40B4-BE49-F238E27FC236}">
                <a16:creationId xmlns:a16="http://schemas.microsoft.com/office/drawing/2014/main" id="{CAD49B32-6A85-4DA7-87DB-6802815B8A2C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72730" name="Text Box 25">
            <a:extLst>
              <a:ext uri="{FF2B5EF4-FFF2-40B4-BE49-F238E27FC236}">
                <a16:creationId xmlns:a16="http://schemas.microsoft.com/office/drawing/2014/main" id="{C8CE4B37-F622-41A8-BF65-A89ACEF8CB5D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2731" name="Text Box 26">
            <a:extLst>
              <a:ext uri="{FF2B5EF4-FFF2-40B4-BE49-F238E27FC236}">
                <a16:creationId xmlns:a16="http://schemas.microsoft.com/office/drawing/2014/main" id="{09381E88-3445-4F2F-983F-6F97403258EF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72732" name="Text Box 27">
            <a:extLst>
              <a:ext uri="{FF2B5EF4-FFF2-40B4-BE49-F238E27FC236}">
                <a16:creationId xmlns:a16="http://schemas.microsoft.com/office/drawing/2014/main" id="{9C99033B-FABC-4215-889C-94D0256F550A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Yj</a:t>
            </a:r>
          </a:p>
        </p:txBody>
      </p:sp>
      <p:sp>
        <p:nvSpPr>
          <p:cNvPr id="72733" name="Text Box 28">
            <a:extLst>
              <a:ext uri="{FF2B5EF4-FFF2-40B4-BE49-F238E27FC236}">
                <a16:creationId xmlns:a16="http://schemas.microsoft.com/office/drawing/2014/main" id="{76E74C68-A815-4A07-A651-94F619415788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2734" name="Text Box 29">
            <a:extLst>
              <a:ext uri="{FF2B5EF4-FFF2-40B4-BE49-F238E27FC236}">
                <a16:creationId xmlns:a16="http://schemas.microsoft.com/office/drawing/2014/main" id="{8AD08C41-8231-4DCC-B13D-B1094C766523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2735" name="Text Box 30">
            <a:extLst>
              <a:ext uri="{FF2B5EF4-FFF2-40B4-BE49-F238E27FC236}">
                <a16:creationId xmlns:a16="http://schemas.microsoft.com/office/drawing/2014/main" id="{C76E0484-25D8-4933-88D7-43B39A0807BE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72736" name="Text Box 31">
            <a:extLst>
              <a:ext uri="{FF2B5EF4-FFF2-40B4-BE49-F238E27FC236}">
                <a16:creationId xmlns:a16="http://schemas.microsoft.com/office/drawing/2014/main" id="{15BEB0B4-5478-4B2F-AFD5-6D33F5E5CD71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72737" name="Text Box 32">
            <a:extLst>
              <a:ext uri="{FF2B5EF4-FFF2-40B4-BE49-F238E27FC236}">
                <a16:creationId xmlns:a16="http://schemas.microsoft.com/office/drawing/2014/main" id="{3A4A7293-15DF-43F4-9407-CF7712031354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72738" name="Text Box 33">
            <a:extLst>
              <a:ext uri="{FF2B5EF4-FFF2-40B4-BE49-F238E27FC236}">
                <a16:creationId xmlns:a16="http://schemas.microsoft.com/office/drawing/2014/main" id="{E9935A0A-4900-4DB4-867A-87B9BA8A03D3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2739" name="Text Box 34">
            <a:extLst>
              <a:ext uri="{FF2B5EF4-FFF2-40B4-BE49-F238E27FC236}">
                <a16:creationId xmlns:a16="http://schemas.microsoft.com/office/drawing/2014/main" id="{2165F7AE-E54B-4BE8-A79D-38F647075F87}"/>
              </a:ext>
            </a:extLst>
          </p:cNvPr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2740" name="Text Box 35">
            <a:extLst>
              <a:ext uri="{FF2B5EF4-FFF2-40B4-BE49-F238E27FC236}">
                <a16:creationId xmlns:a16="http://schemas.microsoft.com/office/drawing/2014/main" id="{8D3AF857-5FA3-4785-A9E3-6D3B4A35ED9D}"/>
              </a:ext>
            </a:extLst>
          </p:cNvPr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2741" name="Text Box 36">
            <a:extLst>
              <a:ext uri="{FF2B5EF4-FFF2-40B4-BE49-F238E27FC236}">
                <a16:creationId xmlns:a16="http://schemas.microsoft.com/office/drawing/2014/main" id="{275EF78B-4C5E-4EEC-8EB4-5E6C0A0F80D5}"/>
              </a:ext>
            </a:extLst>
          </p:cNvPr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2742" name="Text Box 37">
            <a:extLst>
              <a:ext uri="{FF2B5EF4-FFF2-40B4-BE49-F238E27FC236}">
                <a16:creationId xmlns:a16="http://schemas.microsoft.com/office/drawing/2014/main" id="{F576ABE3-F3EE-4FDB-945B-8BE856C71F2C}"/>
              </a:ext>
            </a:extLst>
          </p:cNvPr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2743" name="Text Box 38">
            <a:extLst>
              <a:ext uri="{FF2B5EF4-FFF2-40B4-BE49-F238E27FC236}">
                <a16:creationId xmlns:a16="http://schemas.microsoft.com/office/drawing/2014/main" id="{B0AAA02D-CC62-4B1C-ABBA-3A2030545EB1}"/>
              </a:ext>
            </a:extLst>
          </p:cNvPr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2744" name="Text Box 39">
            <a:extLst>
              <a:ext uri="{FF2B5EF4-FFF2-40B4-BE49-F238E27FC236}">
                <a16:creationId xmlns:a16="http://schemas.microsoft.com/office/drawing/2014/main" id="{237B1803-7411-404D-A8D6-A7AAF8C35764}"/>
              </a:ext>
            </a:extLst>
          </p:cNvPr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2745" name="Text Box 40">
            <a:extLst>
              <a:ext uri="{FF2B5EF4-FFF2-40B4-BE49-F238E27FC236}">
                <a16:creationId xmlns:a16="http://schemas.microsoft.com/office/drawing/2014/main" id="{D5992295-6266-441B-9114-030FCBEB1346}"/>
              </a:ext>
            </a:extLst>
          </p:cNvPr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2746" name="Text Box 41">
            <a:extLst>
              <a:ext uri="{FF2B5EF4-FFF2-40B4-BE49-F238E27FC236}">
                <a16:creationId xmlns:a16="http://schemas.microsoft.com/office/drawing/2014/main" id="{E64A8E69-DFAB-4F4F-BF3D-43B2FA5A2A34}"/>
              </a:ext>
            </a:extLst>
          </p:cNvPr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2747" name="Text Box 42">
            <a:extLst>
              <a:ext uri="{FF2B5EF4-FFF2-40B4-BE49-F238E27FC236}">
                <a16:creationId xmlns:a16="http://schemas.microsoft.com/office/drawing/2014/main" id="{1F6DCF13-0239-4620-A3B9-4A47BD7DC096}"/>
              </a:ext>
            </a:extLst>
          </p:cNvPr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2748" name="Text Box 44">
            <a:extLst>
              <a:ext uri="{FF2B5EF4-FFF2-40B4-BE49-F238E27FC236}">
                <a16:creationId xmlns:a16="http://schemas.microsoft.com/office/drawing/2014/main" id="{E08B00AB-7162-41B5-8443-1BC030568571}"/>
              </a:ext>
            </a:extLst>
          </p:cNvPr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2749" name="Text Box 45">
            <a:extLst>
              <a:ext uri="{FF2B5EF4-FFF2-40B4-BE49-F238E27FC236}">
                <a16:creationId xmlns:a16="http://schemas.microsoft.com/office/drawing/2014/main" id="{C41D8D61-ABD1-419F-ABEA-4A1DCE986CFA}"/>
              </a:ext>
            </a:extLst>
          </p:cNvPr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2750" name="Text Box 46">
            <a:extLst>
              <a:ext uri="{FF2B5EF4-FFF2-40B4-BE49-F238E27FC236}">
                <a16:creationId xmlns:a16="http://schemas.microsoft.com/office/drawing/2014/main" id="{5C363C0D-4365-49F3-B85B-9408837489C2}"/>
              </a:ext>
            </a:extLst>
          </p:cNvPr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2751" name="Text Box 47">
            <a:extLst>
              <a:ext uri="{FF2B5EF4-FFF2-40B4-BE49-F238E27FC236}">
                <a16:creationId xmlns:a16="http://schemas.microsoft.com/office/drawing/2014/main" id="{020E7779-F1FA-422A-A5B1-833D7442922A}"/>
              </a:ext>
            </a:extLst>
          </p:cNvPr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2752" name="Text Box 48">
            <a:extLst>
              <a:ext uri="{FF2B5EF4-FFF2-40B4-BE49-F238E27FC236}">
                <a16:creationId xmlns:a16="http://schemas.microsoft.com/office/drawing/2014/main" id="{56598A51-D1AD-48FB-A78D-DFECA9050156}"/>
              </a:ext>
            </a:extLst>
          </p:cNvPr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2753" name="Text Box 49">
            <a:extLst>
              <a:ext uri="{FF2B5EF4-FFF2-40B4-BE49-F238E27FC236}">
                <a16:creationId xmlns:a16="http://schemas.microsoft.com/office/drawing/2014/main" id="{0EAA2AF9-3675-4FD5-8487-F3421AF0786E}"/>
              </a:ext>
            </a:extLst>
          </p:cNvPr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2754" name="Text Box 50">
            <a:extLst>
              <a:ext uri="{FF2B5EF4-FFF2-40B4-BE49-F238E27FC236}">
                <a16:creationId xmlns:a16="http://schemas.microsoft.com/office/drawing/2014/main" id="{DA3A5F93-15C2-45A2-B009-3409E7106199}"/>
              </a:ext>
            </a:extLst>
          </p:cNvPr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/>
          </a:p>
        </p:txBody>
      </p:sp>
      <p:sp>
        <p:nvSpPr>
          <p:cNvPr id="72755" name="Text Box 51">
            <a:extLst>
              <a:ext uri="{FF2B5EF4-FFF2-40B4-BE49-F238E27FC236}">
                <a16:creationId xmlns:a16="http://schemas.microsoft.com/office/drawing/2014/main" id="{561502EA-5DA4-47D3-AD79-7F2A9B3EF3AE}"/>
              </a:ext>
            </a:extLst>
          </p:cNvPr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2756" name="Text Box 52">
            <a:extLst>
              <a:ext uri="{FF2B5EF4-FFF2-40B4-BE49-F238E27FC236}">
                <a16:creationId xmlns:a16="http://schemas.microsoft.com/office/drawing/2014/main" id="{90344647-D693-46E7-8F72-DAFF0F0989F1}"/>
              </a:ext>
            </a:extLst>
          </p:cNvPr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2757" name="Text Box 53">
            <a:extLst>
              <a:ext uri="{FF2B5EF4-FFF2-40B4-BE49-F238E27FC236}">
                <a16:creationId xmlns:a16="http://schemas.microsoft.com/office/drawing/2014/main" id="{7794C12A-8DFC-4AE1-8525-8D7394243360}"/>
              </a:ext>
            </a:extLst>
          </p:cNvPr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72758" name="Text Box 54">
            <a:extLst>
              <a:ext uri="{FF2B5EF4-FFF2-40B4-BE49-F238E27FC236}">
                <a16:creationId xmlns:a16="http://schemas.microsoft.com/office/drawing/2014/main" id="{975F79DB-D4E7-4D3A-A490-0867F4A050E6}"/>
              </a:ext>
            </a:extLst>
          </p:cNvPr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2759" name="Text Box 55">
            <a:extLst>
              <a:ext uri="{FF2B5EF4-FFF2-40B4-BE49-F238E27FC236}">
                <a16:creationId xmlns:a16="http://schemas.microsoft.com/office/drawing/2014/main" id="{BA5CADD8-B63B-4F8E-A93C-B64FA1071765}"/>
              </a:ext>
            </a:extLst>
          </p:cNvPr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55626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72760" name="Text Box 56">
            <a:extLst>
              <a:ext uri="{FF2B5EF4-FFF2-40B4-BE49-F238E27FC236}">
                <a16:creationId xmlns:a16="http://schemas.microsoft.com/office/drawing/2014/main" id="{1180A961-D78F-4373-AA10-12379454D9A0}"/>
              </a:ext>
            </a:extLst>
          </p:cNvPr>
          <p:cNvSpPr txBox="1"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2761" name="Text Box 57">
            <a:extLst>
              <a:ext uri="{FF2B5EF4-FFF2-40B4-BE49-F238E27FC236}">
                <a16:creationId xmlns:a16="http://schemas.microsoft.com/office/drawing/2014/main" id="{DA31D9E8-8DCB-4AD9-8C04-3BA51A0927D1}"/>
              </a:ext>
            </a:extLst>
          </p:cNvPr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72390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72762" name="Text Box 58">
            <a:extLst>
              <a:ext uri="{FF2B5EF4-FFF2-40B4-BE49-F238E27FC236}">
                <a16:creationId xmlns:a16="http://schemas.microsoft.com/office/drawing/2014/main" id="{7AB32482-A4EC-4817-96AA-E53ADE605F04}"/>
              </a:ext>
            </a:extLst>
          </p:cNvPr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64008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72763" name="Text Box 59">
            <a:extLst>
              <a:ext uri="{FF2B5EF4-FFF2-40B4-BE49-F238E27FC236}">
                <a16:creationId xmlns:a16="http://schemas.microsoft.com/office/drawing/2014/main" id="{212D23DC-DF93-4729-A1EA-FAC230D110B3}"/>
              </a:ext>
            </a:extLst>
          </p:cNvPr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3962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72764" name="Text Box 60">
            <a:extLst>
              <a:ext uri="{FF2B5EF4-FFF2-40B4-BE49-F238E27FC236}">
                <a16:creationId xmlns:a16="http://schemas.microsoft.com/office/drawing/2014/main" id="{1FCAC4FC-CF60-46CC-9909-3C810D0F8800}"/>
              </a:ext>
            </a:extLst>
          </p:cNvPr>
          <p:cNvSpPr txBox="1"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72765" name="Text Box 61">
            <a:extLst>
              <a:ext uri="{FF2B5EF4-FFF2-40B4-BE49-F238E27FC236}">
                <a16:creationId xmlns:a16="http://schemas.microsoft.com/office/drawing/2014/main" id="{E7BD97A5-484D-4C8D-A6A3-0408E52EAC60}"/>
              </a:ext>
            </a:extLst>
          </p:cNvPr>
          <p:cNvSpPr txBox="1"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55626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72766" name="Text Box 62">
            <a:extLst>
              <a:ext uri="{FF2B5EF4-FFF2-40B4-BE49-F238E27FC236}">
                <a16:creationId xmlns:a16="http://schemas.microsoft.com/office/drawing/2014/main" id="{02D22673-8C12-468B-8883-6638A954B4DD}"/>
              </a:ext>
            </a:extLst>
          </p:cNvPr>
          <p:cNvSpPr txBox="1"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64008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72767" name="Text Box 63">
            <a:extLst>
              <a:ext uri="{FF2B5EF4-FFF2-40B4-BE49-F238E27FC236}">
                <a16:creationId xmlns:a16="http://schemas.microsoft.com/office/drawing/2014/main" id="{70528746-5636-4E18-B7EB-0E22AFE6DCB8}"/>
              </a:ext>
            </a:extLst>
          </p:cNvPr>
          <p:cNvSpPr txBox="1"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7239000" y="4117975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600" b="1">
                <a:solidFill>
                  <a:srgbClr val="33CC33"/>
                </a:solidFill>
              </a:rPr>
              <a:t>3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88128" name="Line 64">
            <a:extLst>
              <a:ext uri="{FF2B5EF4-FFF2-40B4-BE49-F238E27FC236}">
                <a16:creationId xmlns:a16="http://schemas.microsoft.com/office/drawing/2014/main" id="{A86FD04B-1341-4958-B8C0-0E58400742EE}"/>
              </a:ext>
            </a:extLst>
          </p:cNvPr>
          <p:cNvSpPr>
            <a:spLocks noChangeShapeType="1"/>
          </p:cNvSpPr>
          <p:nvPr>
            <p:custDataLst>
              <p:tags r:id="rId62"/>
            </p:custDataLst>
          </p:nvPr>
        </p:nvSpPr>
        <p:spPr bwMode="auto">
          <a:xfrm flipH="1" flipV="1">
            <a:off x="6858000" y="3886200"/>
            <a:ext cx="381000" cy="4572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130" name="Line 66">
            <a:extLst>
              <a:ext uri="{FF2B5EF4-FFF2-40B4-BE49-F238E27FC236}">
                <a16:creationId xmlns:a16="http://schemas.microsoft.com/office/drawing/2014/main" id="{CC396902-8463-48CD-819D-7F29520C5BC2}"/>
              </a:ext>
            </a:extLst>
          </p:cNvPr>
          <p:cNvSpPr>
            <a:spLocks noChangeShapeType="1"/>
          </p:cNvSpPr>
          <p:nvPr>
            <p:custDataLst>
              <p:tags r:id="rId63"/>
            </p:custDataLst>
          </p:nvPr>
        </p:nvSpPr>
        <p:spPr bwMode="auto">
          <a:xfrm flipH="1" flipV="1">
            <a:off x="5943600" y="3886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131" name="Line 67">
            <a:extLst>
              <a:ext uri="{FF2B5EF4-FFF2-40B4-BE49-F238E27FC236}">
                <a16:creationId xmlns:a16="http://schemas.microsoft.com/office/drawing/2014/main" id="{D7704F94-D11B-4CE7-AC6F-1B24D69683A9}"/>
              </a:ext>
            </a:extLst>
          </p:cNvPr>
          <p:cNvSpPr>
            <a:spLocks noChangeShapeType="1"/>
          </p:cNvSpPr>
          <p:nvPr>
            <p:custDataLst>
              <p:tags r:id="rId64"/>
            </p:custDataLst>
          </p:nvPr>
        </p:nvSpPr>
        <p:spPr bwMode="auto">
          <a:xfrm flipH="1" flipV="1">
            <a:off x="5105400" y="3276600"/>
            <a:ext cx="381000" cy="3810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132" name="Line 68">
            <a:extLst>
              <a:ext uri="{FF2B5EF4-FFF2-40B4-BE49-F238E27FC236}">
                <a16:creationId xmlns:a16="http://schemas.microsoft.com/office/drawing/2014/main" id="{C7CF1971-1859-4765-B0CD-3A0BA7C85FE4}"/>
              </a:ext>
            </a:extLst>
          </p:cNvPr>
          <p:cNvSpPr>
            <a:spLocks noChangeShapeType="1"/>
          </p:cNvSpPr>
          <p:nvPr>
            <p:custDataLst>
              <p:tags r:id="rId65"/>
            </p:custDataLst>
          </p:nvPr>
        </p:nvSpPr>
        <p:spPr bwMode="auto">
          <a:xfrm flipH="1" flipV="1">
            <a:off x="4267200" y="32766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133" name="Line 69">
            <a:extLst>
              <a:ext uri="{FF2B5EF4-FFF2-40B4-BE49-F238E27FC236}">
                <a16:creationId xmlns:a16="http://schemas.microsoft.com/office/drawing/2014/main" id="{6383A87A-81FE-4C36-982A-6F08984562F2}"/>
              </a:ext>
            </a:extLst>
          </p:cNvPr>
          <p:cNvSpPr>
            <a:spLocks noChangeShapeType="1"/>
          </p:cNvSpPr>
          <p:nvPr>
            <p:custDataLst>
              <p:tags r:id="rId66"/>
            </p:custDataLst>
          </p:nvPr>
        </p:nvSpPr>
        <p:spPr bwMode="auto">
          <a:xfrm flipH="1" flipV="1">
            <a:off x="3581400" y="2667000"/>
            <a:ext cx="381000" cy="3810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73" name="Text Box 70">
            <a:extLst>
              <a:ext uri="{FF2B5EF4-FFF2-40B4-BE49-F238E27FC236}">
                <a16:creationId xmlns:a16="http://schemas.microsoft.com/office/drawing/2014/main" id="{458B800E-9B2C-4712-8C22-5FC39DCA8C4A}"/>
              </a:ext>
            </a:extLst>
          </p:cNvPr>
          <p:cNvSpPr txBox="1">
            <a:spLocks noChangeArrowheads="1"/>
          </p:cNvSpPr>
          <p:nvPr>
            <p:custDataLst>
              <p:tags r:id="rId67"/>
            </p:custDataLst>
          </p:nvPr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88135" name="Oval 71">
            <a:extLst>
              <a:ext uri="{FF2B5EF4-FFF2-40B4-BE49-F238E27FC236}">
                <a16:creationId xmlns:a16="http://schemas.microsoft.com/office/drawing/2014/main" id="{B73F7735-A44A-4C25-86ED-52AF5BB0888B}"/>
              </a:ext>
            </a:extLst>
          </p:cNvPr>
          <p:cNvSpPr>
            <a:spLocks noChangeArrowheads="1"/>
          </p:cNvSpPr>
          <p:nvPr>
            <p:custDataLst>
              <p:tags r:id="rId68"/>
            </p:custDataLst>
          </p:nvPr>
        </p:nvSpPr>
        <p:spPr bwMode="auto">
          <a:xfrm>
            <a:off x="2286000" y="4038600"/>
            <a:ext cx="762000" cy="762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88136" name="Oval 72">
            <a:extLst>
              <a:ext uri="{FF2B5EF4-FFF2-40B4-BE49-F238E27FC236}">
                <a16:creationId xmlns:a16="http://schemas.microsoft.com/office/drawing/2014/main" id="{85D1C2C9-B714-47EF-9B56-BD9F8AD9C66A}"/>
              </a:ext>
            </a:extLst>
          </p:cNvPr>
          <p:cNvSpPr>
            <a:spLocks noChangeArrowheads="1"/>
          </p:cNvSpPr>
          <p:nvPr>
            <p:custDataLst>
              <p:tags r:id="rId69"/>
            </p:custDataLst>
          </p:nvPr>
        </p:nvSpPr>
        <p:spPr bwMode="auto">
          <a:xfrm>
            <a:off x="2286000" y="3429000"/>
            <a:ext cx="762000" cy="762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88137" name="Oval 73">
            <a:extLst>
              <a:ext uri="{FF2B5EF4-FFF2-40B4-BE49-F238E27FC236}">
                <a16:creationId xmlns:a16="http://schemas.microsoft.com/office/drawing/2014/main" id="{E788BEED-D032-4322-B969-B0B35AD1CBB7}"/>
              </a:ext>
            </a:extLst>
          </p:cNvPr>
          <p:cNvSpPr>
            <a:spLocks noChangeArrowheads="1"/>
          </p:cNvSpPr>
          <p:nvPr>
            <p:custDataLst>
              <p:tags r:id="rId70"/>
            </p:custDataLst>
          </p:nvPr>
        </p:nvSpPr>
        <p:spPr bwMode="auto">
          <a:xfrm>
            <a:off x="2286000" y="2743200"/>
            <a:ext cx="762000" cy="762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88138" name="Oval 74">
            <a:extLst>
              <a:ext uri="{FF2B5EF4-FFF2-40B4-BE49-F238E27FC236}">
                <a16:creationId xmlns:a16="http://schemas.microsoft.com/office/drawing/2014/main" id="{476B0C04-202C-404C-BCEA-144D46583A63}"/>
              </a:ext>
            </a:extLst>
          </p:cNvPr>
          <p:cNvSpPr>
            <a:spLocks noChangeArrowheads="1"/>
          </p:cNvSpPr>
          <p:nvPr>
            <p:custDataLst>
              <p:tags r:id="rId71"/>
            </p:custDataLst>
          </p:nvPr>
        </p:nvSpPr>
        <p:spPr bwMode="auto">
          <a:xfrm>
            <a:off x="7010400" y="990600"/>
            <a:ext cx="762000" cy="762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88139" name="Oval 75">
            <a:extLst>
              <a:ext uri="{FF2B5EF4-FFF2-40B4-BE49-F238E27FC236}">
                <a16:creationId xmlns:a16="http://schemas.microsoft.com/office/drawing/2014/main" id="{A9F694D9-01DA-4A78-96CA-BA4775971000}"/>
              </a:ext>
            </a:extLst>
          </p:cNvPr>
          <p:cNvSpPr>
            <a:spLocks noChangeArrowheads="1"/>
          </p:cNvSpPr>
          <p:nvPr>
            <p:custDataLst>
              <p:tags r:id="rId72"/>
            </p:custDataLst>
          </p:nvPr>
        </p:nvSpPr>
        <p:spPr bwMode="auto">
          <a:xfrm>
            <a:off x="5410200" y="990600"/>
            <a:ext cx="762000" cy="762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88140" name="Oval 76">
            <a:extLst>
              <a:ext uri="{FF2B5EF4-FFF2-40B4-BE49-F238E27FC236}">
                <a16:creationId xmlns:a16="http://schemas.microsoft.com/office/drawing/2014/main" id="{9B237D33-51A1-4521-9E39-CBC50B02EA58}"/>
              </a:ext>
            </a:extLst>
          </p:cNvPr>
          <p:cNvSpPr>
            <a:spLocks noChangeArrowheads="1"/>
          </p:cNvSpPr>
          <p:nvPr>
            <p:custDataLst>
              <p:tags r:id="rId73"/>
            </p:custDataLst>
          </p:nvPr>
        </p:nvSpPr>
        <p:spPr bwMode="auto">
          <a:xfrm>
            <a:off x="3810000" y="990600"/>
            <a:ext cx="762000" cy="762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88141" name="Text Box 77">
            <a:extLst>
              <a:ext uri="{FF2B5EF4-FFF2-40B4-BE49-F238E27FC236}">
                <a16:creationId xmlns:a16="http://schemas.microsoft.com/office/drawing/2014/main" id="{044BB997-DEA0-4AB1-BE26-03AE80233CB0}"/>
              </a:ext>
            </a:extLst>
          </p:cNvPr>
          <p:cNvSpPr txBox="1">
            <a:spLocks noChangeArrowheads="1"/>
          </p:cNvSpPr>
          <p:nvPr>
            <p:custDataLst>
              <p:tags r:id="rId74"/>
            </p:custDataLst>
          </p:nvPr>
        </p:nvSpPr>
        <p:spPr bwMode="auto">
          <a:xfrm>
            <a:off x="5105400" y="4953000"/>
            <a:ext cx="4556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 b="1"/>
              <a:t>B</a:t>
            </a:r>
            <a:endParaRPr lang="en-US" altLang="en-US"/>
          </a:p>
        </p:txBody>
      </p:sp>
      <p:sp>
        <p:nvSpPr>
          <p:cNvPr id="88142" name="Text Box 78">
            <a:extLst>
              <a:ext uri="{FF2B5EF4-FFF2-40B4-BE49-F238E27FC236}">
                <a16:creationId xmlns:a16="http://schemas.microsoft.com/office/drawing/2014/main" id="{0C82167A-BCF0-4DD1-B190-AD3EE452D16C}"/>
              </a:ext>
            </a:extLst>
          </p:cNvPr>
          <p:cNvSpPr txBox="1">
            <a:spLocks noChangeArrowheads="1"/>
          </p:cNvSpPr>
          <p:nvPr>
            <p:custDataLst>
              <p:tags r:id="rId75"/>
            </p:custDataLst>
          </p:nvPr>
        </p:nvSpPr>
        <p:spPr bwMode="auto">
          <a:xfrm>
            <a:off x="5715000" y="4953000"/>
            <a:ext cx="4778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 b="1"/>
              <a:t>C</a:t>
            </a:r>
            <a:endParaRPr lang="en-US" altLang="en-US"/>
          </a:p>
        </p:txBody>
      </p:sp>
      <p:sp>
        <p:nvSpPr>
          <p:cNvPr id="88143" name="Text Box 79">
            <a:extLst>
              <a:ext uri="{FF2B5EF4-FFF2-40B4-BE49-F238E27FC236}">
                <a16:creationId xmlns:a16="http://schemas.microsoft.com/office/drawing/2014/main" id="{A5C5034E-8C16-4A1B-8FF7-A99BDF1D4A6A}"/>
              </a:ext>
            </a:extLst>
          </p:cNvPr>
          <p:cNvSpPr txBox="1">
            <a:spLocks noChangeArrowheads="1"/>
          </p:cNvSpPr>
          <p:nvPr>
            <p:custDataLst>
              <p:tags r:id="rId76"/>
            </p:custDataLst>
          </p:nvPr>
        </p:nvSpPr>
        <p:spPr bwMode="auto">
          <a:xfrm>
            <a:off x="6324600" y="4953000"/>
            <a:ext cx="4556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 b="1"/>
              <a:t>B</a:t>
            </a:r>
            <a:endParaRPr lang="en-US" altLang="en-US"/>
          </a:p>
        </p:txBody>
      </p:sp>
      <p:sp>
        <p:nvSpPr>
          <p:cNvPr id="72783" name="Text Box 80">
            <a:extLst>
              <a:ext uri="{FF2B5EF4-FFF2-40B4-BE49-F238E27FC236}">
                <a16:creationId xmlns:a16="http://schemas.microsoft.com/office/drawing/2014/main" id="{310B2AC3-9FCA-4E6C-808C-F1483805B83A}"/>
              </a:ext>
            </a:extLst>
          </p:cNvPr>
          <p:cNvSpPr txBox="1">
            <a:spLocks noChangeArrowheads="1"/>
          </p:cNvSpPr>
          <p:nvPr>
            <p:custDataLst>
              <p:tags r:id="rId77"/>
            </p:custDataLst>
          </p:nvPr>
        </p:nvSpPr>
        <p:spPr bwMode="auto">
          <a:xfrm>
            <a:off x="1295400" y="5029200"/>
            <a:ext cx="37496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/>
              <a:t>LCS (reversed order):</a:t>
            </a:r>
            <a:endParaRPr lang="en-US" altLang="en-US"/>
          </a:p>
        </p:txBody>
      </p:sp>
      <p:sp>
        <p:nvSpPr>
          <p:cNvPr id="72784" name="Text Box 82">
            <a:extLst>
              <a:ext uri="{FF2B5EF4-FFF2-40B4-BE49-F238E27FC236}">
                <a16:creationId xmlns:a16="http://schemas.microsoft.com/office/drawing/2014/main" id="{1295CC3B-5B58-40AF-A8B4-B305912CA000}"/>
              </a:ext>
            </a:extLst>
          </p:cNvPr>
          <p:cNvSpPr txBox="1">
            <a:spLocks noChangeArrowheads="1"/>
          </p:cNvSpPr>
          <p:nvPr>
            <p:custDataLst>
              <p:tags r:id="rId78"/>
            </p:custDataLst>
          </p:nvPr>
        </p:nvSpPr>
        <p:spPr bwMode="auto">
          <a:xfrm>
            <a:off x="1371600" y="5638800"/>
            <a:ext cx="35909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/>
              <a:t>LCS (straight order):</a:t>
            </a:r>
            <a:endParaRPr lang="en-US" altLang="en-US"/>
          </a:p>
        </p:txBody>
      </p:sp>
      <p:sp>
        <p:nvSpPr>
          <p:cNvPr id="88147" name="Text Box 83">
            <a:extLst>
              <a:ext uri="{FF2B5EF4-FFF2-40B4-BE49-F238E27FC236}">
                <a16:creationId xmlns:a16="http://schemas.microsoft.com/office/drawing/2014/main" id="{5B441CD6-BAC6-4420-A7D2-7BA6FADDEB07}"/>
              </a:ext>
            </a:extLst>
          </p:cNvPr>
          <p:cNvSpPr txBox="1">
            <a:spLocks noChangeArrowheads="1"/>
          </p:cNvSpPr>
          <p:nvPr>
            <p:custDataLst>
              <p:tags r:id="rId79"/>
            </p:custDataLst>
          </p:nvPr>
        </p:nvSpPr>
        <p:spPr bwMode="auto">
          <a:xfrm>
            <a:off x="1328738" y="5638800"/>
            <a:ext cx="696753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en-US" sz="3200" b="1"/>
              <a:t>B  C  B</a:t>
            </a:r>
            <a:r>
              <a:rPr lang="en-US" altLang="en-US" sz="3200"/>
              <a:t> </a:t>
            </a:r>
          </a:p>
          <a:p>
            <a:pPr algn="r"/>
            <a:r>
              <a:rPr lang="en-US" altLang="en-US" sz="3200"/>
              <a:t>(this string turned out to be a palindrome)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35" grpId="0" animBg="1" autoUpdateAnimBg="0"/>
      <p:bldP spid="88136" grpId="0" animBg="1" autoUpdateAnimBg="0"/>
      <p:bldP spid="88137" grpId="0" animBg="1" autoUpdateAnimBg="0"/>
      <p:bldP spid="88138" grpId="0" animBg="1" autoUpdateAnimBg="0"/>
      <p:bldP spid="88139" grpId="0" animBg="1" autoUpdateAnimBg="0"/>
      <p:bldP spid="88140" grpId="0" animBg="1" autoUpdateAnimBg="0"/>
      <p:bldP spid="88141" grpId="0" autoUpdateAnimBg="0"/>
      <p:bldP spid="88142" grpId="0" autoUpdateAnimBg="0"/>
      <p:bldP spid="88143" grpId="0" autoUpdateAnimBg="0"/>
      <p:bldP spid="88147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A03CA-918D-EB45-9F69-D2FA954D9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Example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5CA558F-230F-B446-B615-5C939206A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2918" y="1930400"/>
            <a:ext cx="5643891" cy="4415823"/>
          </a:xfrm>
        </p:spPr>
      </p:pic>
    </p:spTree>
    <p:extLst>
      <p:ext uri="{BB962C8B-B14F-4D97-AF65-F5344CB8AC3E}">
        <p14:creationId xmlns:p14="http://schemas.microsoft.com/office/powerpoint/2010/main" val="25511779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8F566-47C8-9146-AACB-C4B87C98C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D221D28-FB7E-FD46-A841-BFD71026DE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4444" y="2066485"/>
            <a:ext cx="5263948" cy="4181915"/>
          </a:xfrm>
        </p:spPr>
      </p:pic>
    </p:spTree>
    <p:extLst>
      <p:ext uri="{BB962C8B-B14F-4D97-AF65-F5344CB8AC3E}">
        <p14:creationId xmlns:p14="http://schemas.microsoft.com/office/powerpoint/2010/main" val="17293298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7F7D-6D13-724D-A0DF-BBF7BC8BC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450A6FB-F431-6947-9609-4C46909106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5768" y="2160588"/>
            <a:ext cx="4140502" cy="3881437"/>
          </a:xfrm>
        </p:spPr>
      </p:pic>
    </p:spTree>
    <p:extLst>
      <p:ext uri="{BB962C8B-B14F-4D97-AF65-F5344CB8AC3E}">
        <p14:creationId xmlns:p14="http://schemas.microsoft.com/office/powerpoint/2010/main" val="26672685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78A05-03B6-2047-97CE-47F597519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6ECA3CA-FB4D-F346-9F36-C058598717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1950" y="1930400"/>
            <a:ext cx="5806220" cy="4546381"/>
          </a:xfrm>
        </p:spPr>
      </p:pic>
    </p:spTree>
    <p:extLst>
      <p:ext uri="{BB962C8B-B14F-4D97-AF65-F5344CB8AC3E}">
        <p14:creationId xmlns:p14="http://schemas.microsoft.com/office/powerpoint/2010/main" val="4217113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27671-1C2E-9E49-B63E-5C7AF34D1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CD59B20-D1FB-B746-B939-3C1D8D11FA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2207" y="2366963"/>
            <a:ext cx="6717871" cy="3881437"/>
          </a:xfrm>
        </p:spPr>
      </p:pic>
    </p:spTree>
    <p:extLst>
      <p:ext uri="{BB962C8B-B14F-4D97-AF65-F5344CB8AC3E}">
        <p14:creationId xmlns:p14="http://schemas.microsoft.com/office/powerpoint/2010/main" val="1117949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>
            <a:extLst>
              <a:ext uri="{FF2B5EF4-FFF2-40B4-BE49-F238E27FC236}">
                <a16:creationId xmlns:a16="http://schemas.microsoft.com/office/drawing/2014/main" id="{BEF5571B-B916-4B23-9E57-9D05C21A3F36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84238" y="228600"/>
            <a:ext cx="8259762" cy="1143000"/>
          </a:xfrm>
        </p:spPr>
        <p:txBody>
          <a:bodyPr/>
          <a:lstStyle/>
          <a:p>
            <a:pPr algn="ctr"/>
            <a:r>
              <a:rPr lang="en-US" altLang="en-US">
                <a:ea typeface="ＭＳ Ｐゴシック" panose="020B0600070205080204" pitchFamily="34" charset="-128"/>
              </a:rPr>
              <a:t>Longest Common Subsequence (LCS)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795332DC-0170-485A-8176-9C01CD1FE364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90600" y="1981200"/>
            <a:ext cx="8153400" cy="4876800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Application: comparison of two DNA strings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 typeface="Monotype Sorts" charset="2"/>
              <a:buNone/>
            </a:pP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Ex: X= {A B C B D A B }, Y= {B D C A B A} 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 typeface="Monotype Sorts" charset="2"/>
              <a:buNone/>
            </a:pP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Longest Common Subsequence: 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 typeface="Monotype Sorts" charset="2"/>
              <a:buNone/>
            </a:pP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X =  A </a:t>
            </a:r>
            <a:r>
              <a:rPr lang="en-US" altLang="en-US" b="1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B</a:t>
            </a: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     </a:t>
            </a:r>
            <a:r>
              <a:rPr lang="en-US" altLang="en-US" b="1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C</a:t>
            </a: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     </a:t>
            </a:r>
            <a:r>
              <a:rPr lang="en-US" altLang="en-US" b="1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B</a:t>
            </a: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 D </a:t>
            </a:r>
            <a:r>
              <a:rPr lang="en-US" altLang="en-US" b="1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A</a:t>
            </a: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 B</a:t>
            </a:r>
          </a:p>
          <a:p>
            <a:pPr>
              <a:buFont typeface="Monotype Sorts" charset="2"/>
              <a:buNone/>
            </a:pP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Y =      </a:t>
            </a:r>
            <a:r>
              <a:rPr lang="en-US" altLang="en-US" b="1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B</a:t>
            </a: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 D </a:t>
            </a:r>
            <a:r>
              <a:rPr lang="en-US" altLang="en-US" b="1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C</a:t>
            </a: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 A </a:t>
            </a:r>
            <a:r>
              <a:rPr lang="en-US" altLang="en-US" b="1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B</a:t>
            </a: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     </a:t>
            </a:r>
            <a:r>
              <a:rPr lang="en-US" altLang="en-US" b="1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A</a:t>
            </a:r>
          </a:p>
          <a:p>
            <a:pPr>
              <a:buFont typeface="Monotype Sorts" charset="2"/>
              <a:buNone/>
            </a:pP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Brute force algorithm would compare each subsequence of X with the symbols in Y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3A6E03B-C40E-41C4-B3D3-AD62691EB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C46EB4C-4D3C-407A-98AE-0CF43C4562B8}" type="slidenum">
              <a:rPr lang="en-US" altLang="en-US" sz="1400">
                <a:latin typeface="Arial" panose="020B0604020202020204" pitchFamily="34" charset="0"/>
              </a:rPr>
              <a:pPr/>
              <a:t>4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F0AE0E59-BF13-4F5D-AAAD-D04C38FB9881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914400" y="0"/>
            <a:ext cx="7924800" cy="1143000"/>
          </a:xfrm>
        </p:spPr>
        <p:txBody>
          <a:bodyPr/>
          <a:lstStyle/>
          <a:p>
            <a:pPr algn="ctr"/>
            <a:r>
              <a:rPr lang="en-US" altLang="en-US">
                <a:ea typeface="ＭＳ Ｐゴシック" panose="020B0600070205080204" pitchFamily="34" charset="-128"/>
              </a:rPr>
              <a:t>LCS Algorithm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ADD4F528-DF58-4455-A4BB-A7F5B94011C6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90600" y="990600"/>
            <a:ext cx="8153400" cy="5867400"/>
          </a:xfrm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if |X| = m, |Y| = n, then there are 2</a:t>
            </a:r>
            <a:r>
              <a:rPr lang="en-US" altLang="en-US" baseline="30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</a:t>
            </a: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 subsequences of X; we must compare each with Y (n comparisons)</a:t>
            </a:r>
          </a:p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So the running time of the brute-force algorithm is O(n 2</a:t>
            </a:r>
            <a:r>
              <a:rPr lang="en-US" altLang="en-US" baseline="30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</a:t>
            </a: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)</a:t>
            </a:r>
          </a:p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Notice that the LCS problem has </a:t>
            </a:r>
            <a:r>
              <a:rPr lang="en-US" altLang="en-US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optimal substructure</a:t>
            </a: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: solutions of subproblems are parts of the final solution.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Subproblems: “find LCS of pairs of </a:t>
            </a:r>
            <a:r>
              <a:rPr lang="en-US" altLang="en-US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prefixes</a:t>
            </a: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 of X and Y”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92F4673-F7F0-4DAF-807F-95401DE4E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48802AE-B92C-4DAE-9CB6-4A4FA024DBD0}" type="slidenum">
              <a:rPr lang="en-US" altLang="en-US" sz="1400">
                <a:latin typeface="Arial" panose="020B0604020202020204" pitchFamily="34" charset="0"/>
              </a:rPr>
              <a:pPr/>
              <a:t>5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>
            <a:extLst>
              <a:ext uri="{FF2B5EF4-FFF2-40B4-BE49-F238E27FC236}">
                <a16:creationId xmlns:a16="http://schemas.microsoft.com/office/drawing/2014/main" id="{144589C0-3967-4208-B4E1-85C29F7A879A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914400" y="0"/>
            <a:ext cx="7924800" cy="1143000"/>
          </a:xfrm>
        </p:spPr>
        <p:txBody>
          <a:bodyPr/>
          <a:lstStyle/>
          <a:p>
            <a:pPr algn="ctr"/>
            <a:r>
              <a:rPr lang="en-US" altLang="en-US">
                <a:ea typeface="ＭＳ Ｐゴシック" panose="020B0600070205080204" pitchFamily="34" charset="-128"/>
              </a:rPr>
              <a:t>LCS Algorithm</a:t>
            </a:r>
          </a:p>
        </p:txBody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63C1BEC8-F347-4B59-BCA3-D81006C8906A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990600" y="990600"/>
            <a:ext cx="8153400" cy="5867400"/>
          </a:xfrm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First we’ll find the length of LCS. Later we’ll modify the algorithm to find LCS itself.</a:t>
            </a:r>
          </a:p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Define </a:t>
            </a:r>
            <a:r>
              <a:rPr lang="en-US" altLang="en-US" i="1">
                <a:solidFill>
                  <a:srgbClr val="333399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X</a:t>
            </a:r>
            <a:r>
              <a:rPr lang="en-US" altLang="en-US" i="1" baseline="-25000">
                <a:solidFill>
                  <a:srgbClr val="333399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i</a:t>
            </a:r>
            <a:r>
              <a:rPr lang="en-US" altLang="en-US" i="1">
                <a:solidFill>
                  <a:srgbClr val="333399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, Y</a:t>
            </a:r>
            <a:r>
              <a:rPr lang="en-US" altLang="en-US" i="1" baseline="-25000">
                <a:solidFill>
                  <a:srgbClr val="333399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j</a:t>
            </a: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 to be the prefixes of X and Y of length </a:t>
            </a:r>
            <a:r>
              <a:rPr lang="en-US" altLang="en-US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i</a:t>
            </a: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 and </a:t>
            </a:r>
            <a:r>
              <a:rPr lang="en-US" altLang="en-US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j</a:t>
            </a: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 respectively</a:t>
            </a:r>
          </a:p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Define </a:t>
            </a:r>
            <a:r>
              <a:rPr lang="en-US" altLang="en-US" i="1">
                <a:solidFill>
                  <a:srgbClr val="333399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c[i,j]</a:t>
            </a: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 to be the length of LCS of </a:t>
            </a:r>
            <a:r>
              <a:rPr lang="en-US" altLang="en-US" i="1">
                <a:solidFill>
                  <a:srgbClr val="333399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X</a:t>
            </a:r>
            <a:r>
              <a:rPr lang="en-US" altLang="en-US" i="1" baseline="-25000">
                <a:solidFill>
                  <a:srgbClr val="333399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i</a:t>
            </a: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 and </a:t>
            </a:r>
            <a:r>
              <a:rPr lang="en-US" altLang="en-US" i="1">
                <a:solidFill>
                  <a:srgbClr val="333399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Y</a:t>
            </a:r>
            <a:r>
              <a:rPr lang="en-US" altLang="en-US" i="1" baseline="-25000">
                <a:solidFill>
                  <a:srgbClr val="333399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j</a:t>
            </a:r>
            <a:endParaRPr lang="en-US" altLang="en-US">
              <a:solidFill>
                <a:srgbClr val="333399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Then the length of LCS of X and Y will be</a:t>
            </a:r>
            <a:b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</a:br>
            <a:r>
              <a:rPr lang="en-US" altLang="en-US" i="1">
                <a:solidFill>
                  <a:srgbClr val="333399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c[m,n]</a:t>
            </a:r>
            <a:endParaRPr lang="en-US" altLang="en-US">
              <a:solidFill>
                <a:srgbClr val="333399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DD47-2865-413C-91EE-CC3F0ACC0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1D3CAC9-5EDD-4431-92FE-71F77D1E3701}" type="slidenum">
              <a:rPr lang="en-US" altLang="en-US" sz="1400">
                <a:latin typeface="Arial" panose="020B0604020202020204" pitchFamily="34" charset="0"/>
              </a:rPr>
              <a:pPr/>
              <a:t>6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graphicFrame>
        <p:nvGraphicFramePr>
          <p:cNvPr id="34818" name="Object 2">
            <a:extLst>
              <a:ext uri="{FF2B5EF4-FFF2-40B4-BE49-F238E27FC236}">
                <a16:creationId xmlns:a16="http://schemas.microsoft.com/office/drawing/2014/main" id="{C2FE17DA-1384-4993-8A43-1E21823A8116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219200" y="5257800"/>
          <a:ext cx="7102475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Microsoft Equation 3.0" r:id="rId6" imgW="3047760" imgH="457200" progId="Equation.3">
                  <p:embed/>
                </p:oleObj>
              </mc:Choice>
              <mc:Fallback>
                <p:oleObj name="Microsoft Equation 3.0" r:id="rId6" imgW="3047760" imgH="457200" progId="Equation.3">
                  <p:embed/>
                  <p:pic>
                    <p:nvPicPr>
                      <p:cNvPr id="34818" name="Object 2">
                        <a:extLst>
                          <a:ext uri="{FF2B5EF4-FFF2-40B4-BE49-F238E27FC236}">
                            <a16:creationId xmlns:a16="http://schemas.microsoft.com/office/drawing/2014/main" id="{C2FE17DA-1384-4993-8A43-1E21823A81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257800"/>
                        <a:ext cx="7102475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>
            <a:extLst>
              <a:ext uri="{FF2B5EF4-FFF2-40B4-BE49-F238E27FC236}">
                <a16:creationId xmlns:a16="http://schemas.microsoft.com/office/drawing/2014/main" id="{D573E6A4-308B-4679-BC87-20DFEBE4A6A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914400" y="0"/>
            <a:ext cx="7924800" cy="1143000"/>
          </a:xfrm>
        </p:spPr>
        <p:txBody>
          <a:bodyPr/>
          <a:lstStyle/>
          <a:p>
            <a:pPr algn="ctr"/>
            <a:r>
              <a:rPr lang="en-US" altLang="en-US">
                <a:ea typeface="ＭＳ Ｐゴシック" panose="020B0600070205080204" pitchFamily="34" charset="-128"/>
              </a:rPr>
              <a:t>LCS recursive solution</a:t>
            </a:r>
          </a:p>
        </p:txBody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1F400F9D-5F63-4903-A891-1B756410482B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990600" y="2286000"/>
            <a:ext cx="8153400" cy="43434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We start with </a:t>
            </a:r>
            <a:r>
              <a:rPr lang="en-US" altLang="en-US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i = j = 0</a:t>
            </a: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 (empty substrings of x and y)</a:t>
            </a:r>
          </a:p>
          <a:p>
            <a:pPr>
              <a:lnSpc>
                <a:spcPct val="130000"/>
              </a:lnSpc>
            </a:pP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Since X</a:t>
            </a:r>
            <a:r>
              <a:rPr lang="en-US" altLang="en-US" i="1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0</a:t>
            </a: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 and Y</a:t>
            </a:r>
            <a:r>
              <a:rPr lang="en-US" altLang="en-US" i="1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0</a:t>
            </a: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 are empty strings, their LCS is always empty (i.e. </a:t>
            </a:r>
            <a:r>
              <a:rPr lang="en-US" altLang="en-US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c[0,0] = 0</a:t>
            </a: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LCS of empty string and any other string is empty, so for every i and j: </a:t>
            </a:r>
            <a:r>
              <a:rPr lang="en-US" altLang="en-US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c[0, j] = c[i,0] = 0</a:t>
            </a:r>
            <a:endParaRPr lang="en-US" altLang="en-US" sz="4000">
              <a:ea typeface="ＭＳ Ｐゴシック" panose="020B0600070205080204" pitchFamily="34" charset="-12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BAF4C-4FD7-4BEB-897A-B0847DFED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FC3C780-AE3D-4D18-B962-9BAF97714AC3}" type="slidenum">
              <a:rPr lang="en-US" altLang="en-US" sz="1400">
                <a:latin typeface="Arial" panose="020B0604020202020204" pitchFamily="34" charset="0"/>
              </a:rPr>
              <a:pPr/>
              <a:t>7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graphicFrame>
        <p:nvGraphicFramePr>
          <p:cNvPr id="35842" name="Object 2">
            <a:extLst>
              <a:ext uri="{FF2B5EF4-FFF2-40B4-BE49-F238E27FC236}">
                <a16:creationId xmlns:a16="http://schemas.microsoft.com/office/drawing/2014/main" id="{6D5087A7-A41A-4F10-B981-FF5F55212EF0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066800" y="990600"/>
          <a:ext cx="777240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6" imgW="3047760" imgH="457200" progId="Equation.3">
                  <p:embed/>
                </p:oleObj>
              </mc:Choice>
              <mc:Fallback>
                <p:oleObj name="Equation" r:id="rId6" imgW="3047760" imgH="457200" progId="Equation.3">
                  <p:embed/>
                  <p:pic>
                    <p:nvPicPr>
                      <p:cNvPr id="35842" name="Object 2">
                        <a:extLst>
                          <a:ext uri="{FF2B5EF4-FFF2-40B4-BE49-F238E27FC236}">
                            <a16:creationId xmlns:a16="http://schemas.microsoft.com/office/drawing/2014/main" id="{6D5087A7-A41A-4F10-B981-FF5F55212E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990600"/>
                        <a:ext cx="7772400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>
            <a:extLst>
              <a:ext uri="{FF2B5EF4-FFF2-40B4-BE49-F238E27FC236}">
                <a16:creationId xmlns:a16="http://schemas.microsoft.com/office/drawing/2014/main" id="{492E9267-1E98-478C-9BE5-6BDAA40C103B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914400" y="0"/>
            <a:ext cx="7924800" cy="1143000"/>
          </a:xfrm>
        </p:spPr>
        <p:txBody>
          <a:bodyPr/>
          <a:lstStyle/>
          <a:p>
            <a:pPr algn="ctr"/>
            <a:r>
              <a:rPr lang="en-US" altLang="en-US">
                <a:ea typeface="ＭＳ Ｐゴシック" panose="020B0600070205080204" pitchFamily="34" charset="-128"/>
              </a:rPr>
              <a:t>LCS recursive solution</a:t>
            </a:r>
          </a:p>
        </p:txBody>
      </p:sp>
      <p:sp>
        <p:nvSpPr>
          <p:cNvPr id="36869" name="Rectangle 3">
            <a:extLst>
              <a:ext uri="{FF2B5EF4-FFF2-40B4-BE49-F238E27FC236}">
                <a16:creationId xmlns:a16="http://schemas.microsoft.com/office/drawing/2014/main" id="{CCAE1501-0C28-43F9-8FE1-9463FE90A09D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990600" y="2514600"/>
            <a:ext cx="8153400" cy="43434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When we calculate </a:t>
            </a:r>
            <a:r>
              <a:rPr lang="en-US" altLang="en-US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c[i,j],</a:t>
            </a: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 we consider two cases:</a:t>
            </a:r>
          </a:p>
          <a:p>
            <a:pPr>
              <a:lnSpc>
                <a:spcPct val="130000"/>
              </a:lnSpc>
            </a:pPr>
            <a:r>
              <a:rPr lang="en-US" altLang="en-US" b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First case:</a:t>
            </a: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x[i]=y[j]</a:t>
            </a: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: one more symbol in strings X and Y matches, so the length of LCS </a:t>
            </a:r>
            <a:r>
              <a:rPr lang="en-US" altLang="en-US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X</a:t>
            </a:r>
            <a:r>
              <a:rPr lang="en-US" altLang="en-US" i="1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</a:t>
            </a: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 and Y</a:t>
            </a:r>
            <a:r>
              <a:rPr lang="en-US" altLang="en-US" i="1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j</a:t>
            </a:r>
            <a:r>
              <a:rPr lang="en-US" altLang="en-US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equals to the length of LCS of smaller strings X</a:t>
            </a:r>
            <a:r>
              <a:rPr lang="en-US" altLang="en-US" i="1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i-1</a:t>
            </a: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 and Y</a:t>
            </a:r>
            <a:r>
              <a:rPr lang="en-US" altLang="en-US" i="1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i-1</a:t>
            </a: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 , plus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C263D-23F2-478F-8E41-B742F326B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F2587282-44C5-4912-A9E4-926D2023C8B7}" type="slidenum">
              <a:rPr lang="en-US" altLang="en-US" sz="1400">
                <a:latin typeface="Arial" panose="020B0604020202020204" pitchFamily="34" charset="0"/>
              </a:rPr>
              <a:pPr/>
              <a:t>8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graphicFrame>
        <p:nvGraphicFramePr>
          <p:cNvPr id="36866" name="Object 2">
            <a:extLst>
              <a:ext uri="{FF2B5EF4-FFF2-40B4-BE49-F238E27FC236}">
                <a16:creationId xmlns:a16="http://schemas.microsoft.com/office/drawing/2014/main" id="{B7352648-D858-488B-8749-3B9444FAEEE1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066800" y="1219200"/>
          <a:ext cx="777240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6" imgW="3047760" imgH="457200" progId="Equation.3">
                  <p:embed/>
                </p:oleObj>
              </mc:Choice>
              <mc:Fallback>
                <p:oleObj name="Equation" r:id="rId6" imgW="3047760" imgH="457200" progId="Equation.3">
                  <p:embed/>
                  <p:pic>
                    <p:nvPicPr>
                      <p:cNvPr id="36866" name="Object 2">
                        <a:extLst>
                          <a:ext uri="{FF2B5EF4-FFF2-40B4-BE49-F238E27FC236}">
                            <a16:creationId xmlns:a16="http://schemas.microsoft.com/office/drawing/2014/main" id="{B7352648-D858-488B-8749-3B9444FAEE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219200"/>
                        <a:ext cx="7772400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>
            <a:extLst>
              <a:ext uri="{FF2B5EF4-FFF2-40B4-BE49-F238E27FC236}">
                <a16:creationId xmlns:a16="http://schemas.microsoft.com/office/drawing/2014/main" id="{2AB64611-C271-48EF-B8F2-78A95EEB6090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914400" y="0"/>
            <a:ext cx="7924800" cy="1143000"/>
          </a:xfrm>
        </p:spPr>
        <p:txBody>
          <a:bodyPr/>
          <a:lstStyle/>
          <a:p>
            <a:pPr algn="ctr"/>
            <a:r>
              <a:rPr lang="en-US" altLang="en-US">
                <a:ea typeface="ＭＳ Ｐゴシック" panose="020B0600070205080204" pitchFamily="34" charset="-128"/>
              </a:rPr>
              <a:t>LCS recursive solution</a:t>
            </a:r>
          </a:p>
        </p:txBody>
      </p:sp>
      <p:sp>
        <p:nvSpPr>
          <p:cNvPr id="37893" name="Rectangle 3">
            <a:extLst>
              <a:ext uri="{FF2B5EF4-FFF2-40B4-BE49-F238E27FC236}">
                <a16:creationId xmlns:a16="http://schemas.microsoft.com/office/drawing/2014/main" id="{995A1F47-B85F-4A37-8073-28570A658165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990600" y="2286000"/>
            <a:ext cx="8153400" cy="33528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en-US" b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Second case:</a:t>
            </a: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x[i] != y[j]</a:t>
            </a:r>
          </a:p>
          <a:p>
            <a:pPr>
              <a:lnSpc>
                <a:spcPct val="130000"/>
              </a:lnSpc>
            </a:pP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As symbols don’t match, our solution is not improved, and the length of LCS(X</a:t>
            </a:r>
            <a:r>
              <a:rPr lang="en-US" altLang="en-US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</a:t>
            </a: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 , Y</a:t>
            </a:r>
            <a:r>
              <a:rPr lang="en-US" altLang="en-US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j</a:t>
            </a: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) is the same as before (i.e. maximum of </a:t>
            </a:r>
            <a:b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</a:b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LCS(X</a:t>
            </a:r>
            <a:r>
              <a:rPr lang="en-US" altLang="en-US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</a:t>
            </a: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, Y</a:t>
            </a:r>
            <a:r>
              <a:rPr lang="en-US" altLang="en-US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j-1</a:t>
            </a: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) and LCS(X</a:t>
            </a:r>
            <a:r>
              <a:rPr lang="en-US" altLang="en-US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i-1</a:t>
            </a: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,Y</a:t>
            </a:r>
            <a:r>
              <a:rPr lang="en-US" altLang="en-US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j</a:t>
            </a: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)</a:t>
            </a:r>
            <a:endParaRPr lang="en-US" altLang="en-US">
              <a:solidFill>
                <a:schemeClr val="accent1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B4A03A9-C1D3-45A9-AE26-55DB5A401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C6FEC06-A6EC-4A8D-A7DF-2FDD38BF9928}" type="slidenum">
              <a:rPr lang="en-US" altLang="en-US" sz="1400">
                <a:latin typeface="Arial" panose="020B0604020202020204" pitchFamily="34" charset="0"/>
              </a:rPr>
              <a:pPr/>
              <a:t>9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graphicFrame>
        <p:nvGraphicFramePr>
          <p:cNvPr id="37890" name="Object 2">
            <a:extLst>
              <a:ext uri="{FF2B5EF4-FFF2-40B4-BE49-F238E27FC236}">
                <a16:creationId xmlns:a16="http://schemas.microsoft.com/office/drawing/2014/main" id="{F6838EE6-44DF-41BD-9995-4486FD418E04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066800" y="990600"/>
          <a:ext cx="777240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7" imgW="3047760" imgH="457200" progId="Equation.3">
                  <p:embed/>
                </p:oleObj>
              </mc:Choice>
              <mc:Fallback>
                <p:oleObj name="Equation" r:id="rId7" imgW="3047760" imgH="457200" progId="Equation.3">
                  <p:embed/>
                  <p:pic>
                    <p:nvPicPr>
                      <p:cNvPr id="37890" name="Object 2">
                        <a:extLst>
                          <a:ext uri="{FF2B5EF4-FFF2-40B4-BE49-F238E27FC236}">
                            <a16:creationId xmlns:a16="http://schemas.microsoft.com/office/drawing/2014/main" id="{F6838EE6-44DF-41BD-9995-4486FD418E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990600"/>
                        <a:ext cx="7772400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Text Box 5">
            <a:extLst>
              <a:ext uri="{FF2B5EF4-FFF2-40B4-BE49-F238E27FC236}">
                <a16:creationId xmlns:a16="http://schemas.microsoft.com/office/drawing/2014/main" id="{FEBBB0DF-E9C2-498B-B2BE-07D69DD9A4A5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90600" y="5791200"/>
            <a:ext cx="80025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>
                <a:solidFill>
                  <a:srgbClr val="333399"/>
                </a:solidFill>
              </a:rPr>
              <a:t>Why not just take the length of LCS(X</a:t>
            </a:r>
            <a:r>
              <a:rPr lang="en-US" altLang="en-US" sz="3200" baseline="-25000">
                <a:solidFill>
                  <a:srgbClr val="333399"/>
                </a:solidFill>
              </a:rPr>
              <a:t>i-1</a:t>
            </a:r>
            <a:r>
              <a:rPr lang="en-US" altLang="en-US" sz="3200">
                <a:solidFill>
                  <a:srgbClr val="333399"/>
                </a:solidFill>
              </a:rPr>
              <a:t>, Y</a:t>
            </a:r>
            <a:r>
              <a:rPr lang="en-US" altLang="en-US" sz="3200" baseline="-25000">
                <a:solidFill>
                  <a:srgbClr val="333399"/>
                </a:solidFill>
              </a:rPr>
              <a:t>j-1</a:t>
            </a:r>
            <a:r>
              <a:rPr lang="en-US" altLang="en-US" sz="3200">
                <a:solidFill>
                  <a:srgbClr val="333399"/>
                </a:solidFill>
              </a:rPr>
              <a:t>) ?</a:t>
            </a:r>
            <a:endParaRPr lang="en-US" altLang="en-US">
              <a:solidFill>
                <a:srgbClr val="33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5A59A193031B4FA3AE1695977455D5" ma:contentTypeVersion="12" ma:contentTypeDescription="Create a new document." ma:contentTypeScope="" ma:versionID="a3581080d66eeb7ee11c19a3d7816b27">
  <xsd:schema xmlns:xsd="http://www.w3.org/2001/XMLSchema" xmlns:xs="http://www.w3.org/2001/XMLSchema" xmlns:p="http://schemas.microsoft.com/office/2006/metadata/properties" xmlns:ns2="eef5d95b-3b6e-445f-86bc-bd4e6d561047" xmlns:ns3="d99a907f-d3cf-4d86-a8e4-943e2be70537" targetNamespace="http://schemas.microsoft.com/office/2006/metadata/properties" ma:root="true" ma:fieldsID="9d656c8ba25cb54d205cfe53aa7371a4" ns2:_="" ns3:_="">
    <xsd:import namespace="eef5d95b-3b6e-445f-86bc-bd4e6d561047"/>
    <xsd:import namespace="d99a907f-d3cf-4d86-a8e4-943e2be7053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f5d95b-3b6e-445f-86bc-bd4e6d5610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9a907f-d3cf-4d86-a8e4-943e2be70537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86F74D1-A53C-47DD-BA70-1C241F5572D7}"/>
</file>

<file path=customXml/itemProps2.xml><?xml version="1.0" encoding="utf-8"?>
<ds:datastoreItem xmlns:ds="http://schemas.openxmlformats.org/officeDocument/2006/customXml" ds:itemID="{38B8D9D1-0825-4F71-ABE1-719C396C524D}"/>
</file>

<file path=customXml/itemProps3.xml><?xml version="1.0" encoding="utf-8"?>
<ds:datastoreItem xmlns:ds="http://schemas.openxmlformats.org/officeDocument/2006/customXml" ds:itemID="{AE8A6318-9B9E-4D6E-82E3-2C9859DE4D09}"/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Designs\Dads Tie.pot</Template>
  <TotalTime>2611</TotalTime>
  <Words>2833</Words>
  <Application>Microsoft Macintosh PowerPoint</Application>
  <PresentationFormat>On-screen Show (4:3)</PresentationFormat>
  <Paragraphs>882</Paragraphs>
  <Slides>36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Monotype Sorts</vt:lpstr>
      <vt:lpstr>Times New Roman</vt:lpstr>
      <vt:lpstr>Trebuchet MS</vt:lpstr>
      <vt:lpstr>Wingdings 3</vt:lpstr>
      <vt:lpstr>Facet</vt:lpstr>
      <vt:lpstr>Microsoft Equation 3.0</vt:lpstr>
      <vt:lpstr>Equation</vt:lpstr>
      <vt:lpstr>Unit 4:Longest Common Subsequence</vt:lpstr>
      <vt:lpstr>Dynamic Programming</vt:lpstr>
      <vt:lpstr>General Strategy of Dyn. Prog.</vt:lpstr>
      <vt:lpstr>Longest Common Subsequence (LCS)</vt:lpstr>
      <vt:lpstr>LCS Algorithm</vt:lpstr>
      <vt:lpstr>LCS Algorithm</vt:lpstr>
      <vt:lpstr>LCS recursive solution</vt:lpstr>
      <vt:lpstr>LCS recursive solution</vt:lpstr>
      <vt:lpstr>LCS recursive solution</vt:lpstr>
      <vt:lpstr>LCS Length Algorithm</vt:lpstr>
      <vt:lpstr>LCS Example</vt:lpstr>
      <vt:lpstr>LCS Example (0)</vt:lpstr>
      <vt:lpstr>LCS Example (1)</vt:lpstr>
      <vt:lpstr>LCS Example (2)</vt:lpstr>
      <vt:lpstr>LCS Example (3)</vt:lpstr>
      <vt:lpstr>LCS Example (4)</vt:lpstr>
      <vt:lpstr>LCS Example (5)</vt:lpstr>
      <vt:lpstr>LCS Example (6)</vt:lpstr>
      <vt:lpstr>LCS Example (7)</vt:lpstr>
      <vt:lpstr>LCS Example (8)</vt:lpstr>
      <vt:lpstr>LCS Example (10)</vt:lpstr>
      <vt:lpstr>LCS Example (11)</vt:lpstr>
      <vt:lpstr>LCS Example (12)</vt:lpstr>
      <vt:lpstr>LCS Example (13)</vt:lpstr>
      <vt:lpstr>LCS Example (14)</vt:lpstr>
      <vt:lpstr>LCS Example (15)</vt:lpstr>
      <vt:lpstr>LCS Algorithm Running Time</vt:lpstr>
      <vt:lpstr>How to find actual LCS</vt:lpstr>
      <vt:lpstr>How to find actual LCS - continued</vt:lpstr>
      <vt:lpstr>Finding LCS</vt:lpstr>
      <vt:lpstr>Finding LCS (2)</vt:lpstr>
      <vt:lpstr>Example</vt:lpstr>
      <vt:lpstr>PowerPoint Presentation</vt:lpstr>
      <vt:lpstr>PowerPoint Presentation</vt:lpstr>
      <vt:lpstr>PowerPoint Presentation</vt:lpstr>
      <vt:lpstr>PowerPoint Presentation</vt:lpstr>
    </vt:vector>
  </TitlesOfParts>
  <Company>University of Virginia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Department of Computer Science</dc:creator>
  <cp:lastModifiedBy>amaan mukadam</cp:lastModifiedBy>
  <cp:revision>138</cp:revision>
  <cp:lastPrinted>2002-04-12T06:25:52Z</cp:lastPrinted>
  <dcterms:created xsi:type="dcterms:W3CDTF">2010-04-13T02:06:11Z</dcterms:created>
  <dcterms:modified xsi:type="dcterms:W3CDTF">2021-10-14T15:40:06Z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0x010100075A59A193031B4FA3AE1695977455D5</vt:lpwstr>
  </property>
</Properties>
</file>