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81" r:id="rId4"/>
    <p:sldId id="274" r:id="rId5"/>
    <p:sldId id="267" r:id="rId6"/>
    <p:sldId id="264" r:id="rId7"/>
    <p:sldId id="266" r:id="rId8"/>
    <p:sldId id="268" r:id="rId9"/>
    <p:sldId id="292" r:id="rId10"/>
    <p:sldId id="288" r:id="rId11"/>
    <p:sldId id="290" r:id="rId12"/>
    <p:sldId id="269" r:id="rId13"/>
    <p:sldId id="297" r:id="rId14"/>
    <p:sldId id="293" r:id="rId15"/>
    <p:sldId id="294" r:id="rId16"/>
    <p:sldId id="285" r:id="rId17"/>
    <p:sldId id="286" r:id="rId18"/>
    <p:sldId id="270" r:id="rId19"/>
    <p:sldId id="271" r:id="rId20"/>
    <p:sldId id="283" r:id="rId21"/>
    <p:sldId id="275" r:id="rId22"/>
    <p:sldId id="296" r:id="rId23"/>
    <p:sldId id="272" r:id="rId24"/>
    <p:sldId id="273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FA39D-C3AA-40CD-A2E7-EBB6DE31F756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F747-B3DC-4802-8807-3E92913F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BD8F-B738-42FC-93AC-A66FABBC402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5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5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8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B76F-F462-4F2C-BD16-BDDD97245BA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4511-13F6-4360-942A-B56B00A7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Etiquettes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If you host a meal, choose a restaurant appropriate for the person and </a:t>
            </a:r>
            <a:r>
              <a:rPr lang="en-US" dirty="0" smtClean="0"/>
              <a:t>within your </a:t>
            </a:r>
            <a:r>
              <a:rPr lang="en-US" dirty="0"/>
              <a:t>company’s policy, to be sure you’ll get reimbursed. Also ask your </a:t>
            </a:r>
            <a:r>
              <a:rPr lang="en-US" dirty="0" smtClean="0"/>
              <a:t>guest whether </a:t>
            </a:r>
            <a:r>
              <a:rPr lang="en-US" dirty="0"/>
              <a:t>he or she has dietary restrictions that may affect your choice.</a:t>
            </a:r>
          </a:p>
          <a:p>
            <a:r>
              <a:rPr lang="en-US" dirty="0" smtClean="0"/>
              <a:t> </a:t>
            </a:r>
            <a:r>
              <a:rPr lang="en-US" dirty="0"/>
              <a:t>Be sure to make reservations. You don’t want to be embarrassed by </a:t>
            </a:r>
            <a:r>
              <a:rPr lang="en-US" dirty="0" smtClean="0"/>
              <a:t>showing up </a:t>
            </a:r>
            <a:r>
              <a:rPr lang="en-US" dirty="0"/>
              <a:t>at a restaurant that cannot accommodate you and your guests.</a:t>
            </a:r>
          </a:p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headwaiter seats </a:t>
            </a:r>
            <a:r>
              <a:rPr lang="en-US" dirty="0"/>
              <a:t>you and your guest, your guest should </a:t>
            </a:r>
            <a:r>
              <a:rPr lang="en-US" dirty="0" smtClean="0"/>
              <a:t>precede you </a:t>
            </a:r>
            <a:r>
              <a:rPr lang="en-US" dirty="0"/>
              <a:t>to the table. If you’re seating yourselves, take the lead in locating </a:t>
            </a:r>
            <a:r>
              <a:rPr lang="en-US" dirty="0" smtClean="0"/>
              <a:t>an appropriate </a:t>
            </a:r>
            <a:r>
              <a:rPr lang="en-US" dirty="0"/>
              <a:t>table. </a:t>
            </a:r>
            <a:endParaRPr lang="en-US" dirty="0" smtClean="0"/>
          </a:p>
          <a:p>
            <a:r>
              <a:rPr lang="en-US" dirty="0" smtClean="0"/>
              <a:t>Give your  </a:t>
            </a:r>
            <a:r>
              <a:rPr lang="en-US" dirty="0"/>
              <a:t>guest the preferred seat, facing the window </a:t>
            </a:r>
            <a:r>
              <a:rPr lang="en-US" dirty="0" smtClean="0"/>
              <a:t>with an </a:t>
            </a:r>
            <a:r>
              <a:rPr lang="en-US" dirty="0"/>
              <a:t>attractive view or facing the dining room if you’re seated next to the wall.</a:t>
            </a:r>
          </a:p>
          <a:p>
            <a:r>
              <a:rPr lang="en-US" dirty="0" smtClean="0"/>
              <a:t>If </a:t>
            </a:r>
            <a:r>
              <a:rPr lang="en-US" dirty="0"/>
              <a:t>you’re the host, to signal the waiter that you’re ready to order, close </a:t>
            </a:r>
            <a:r>
              <a:rPr lang="en-US" dirty="0" smtClean="0"/>
              <a:t>your menu </a:t>
            </a:r>
            <a:r>
              <a:rPr lang="en-US" dirty="0"/>
              <a:t>and lay it on the table. The host’s order is generally taken last.</a:t>
            </a:r>
          </a:p>
          <a:p>
            <a:r>
              <a:rPr lang="en-US" dirty="0" smtClean="0"/>
              <a:t> </a:t>
            </a:r>
            <a:r>
              <a:rPr lang="en-US" dirty="0"/>
              <a:t>Go light on the liquor. You may order wine for the table if others would </a:t>
            </a:r>
            <a:r>
              <a:rPr lang="en-US" dirty="0" smtClean="0"/>
              <a:t>like to </a:t>
            </a:r>
            <a:r>
              <a:rPr lang="en-US" dirty="0"/>
              <a:t>indulge, but keep your own drinking to a minimum.</a:t>
            </a:r>
          </a:p>
          <a:p>
            <a:r>
              <a:rPr lang="en-US" dirty="0" smtClean="0"/>
              <a:t> </a:t>
            </a:r>
            <a:r>
              <a:rPr lang="en-US" dirty="0"/>
              <a:t>When the food arrives, guests should not begin eating until the host begins.</a:t>
            </a:r>
          </a:p>
          <a:p>
            <a:r>
              <a:rPr lang="en-US" dirty="0"/>
              <a:t>Never begin eating until everyone has been served. If yours is the only </a:t>
            </a:r>
            <a:r>
              <a:rPr lang="en-US" dirty="0" smtClean="0"/>
              <a:t>dish not </a:t>
            </a:r>
            <a:r>
              <a:rPr lang="en-US" dirty="0"/>
              <a:t>yet served because of a delay, it’s polite to invite others to begin </a:t>
            </a:r>
            <a:r>
              <a:rPr lang="en-US" dirty="0" smtClean="0"/>
              <a:t>rather than </a:t>
            </a:r>
            <a:r>
              <a:rPr lang="en-US" dirty="0"/>
              <a:t>wait. They may or may not do so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A business meal is about the conversation—not the food. Stay engaged in the </a:t>
            </a:r>
            <a:r>
              <a:rPr lang="en-IN" dirty="0" smtClean="0"/>
              <a:t>conversation throughout the meal.</a:t>
            </a:r>
          </a:p>
          <a:p>
            <a:r>
              <a:rPr lang="en-US" dirty="0" smtClean="0"/>
              <a:t> Your mother was right: never talk with your mouth full. Take small bites so you can participate in the conversation.</a:t>
            </a:r>
          </a:p>
          <a:p>
            <a:r>
              <a:rPr lang="en-US" dirty="0" smtClean="0"/>
              <a:t> Take your host’s lead for topics. Sometimes, business meals are more social, and discussing too much business is considered inappropriate.</a:t>
            </a:r>
          </a:p>
          <a:p>
            <a:r>
              <a:rPr lang="en-US" dirty="0"/>
              <a:t>At a formal place setting, the glass on the right side and the bread </a:t>
            </a:r>
            <a:r>
              <a:rPr lang="en-US" dirty="0" smtClean="0"/>
              <a:t>plate on </a:t>
            </a:r>
            <a:r>
              <a:rPr lang="en-US" dirty="0"/>
              <a:t>the left side are yours</a:t>
            </a:r>
            <a:r>
              <a:rPr lang="en-US" dirty="0" smtClean="0"/>
              <a:t>.</a:t>
            </a:r>
          </a:p>
          <a:p>
            <a:r>
              <a:rPr lang="en-US" dirty="0"/>
              <a:t>Don’t put your elbows on the table while eating, although you may do </a:t>
            </a:r>
            <a:r>
              <a:rPr lang="en-US" dirty="0" smtClean="0"/>
              <a:t>so </a:t>
            </a:r>
            <a:r>
              <a:rPr lang="en-IN" dirty="0" smtClean="0"/>
              <a:t>between </a:t>
            </a:r>
            <a:r>
              <a:rPr lang="en-IN" dirty="0"/>
              <a:t>courses.</a:t>
            </a:r>
          </a:p>
          <a:p>
            <a:r>
              <a:rPr lang="en-US" dirty="0" smtClean="0"/>
              <a:t>If </a:t>
            </a:r>
            <a:r>
              <a:rPr lang="en-US" dirty="0"/>
              <a:t>you leave the table during the meal, leave your napkin on your chair. At </a:t>
            </a:r>
            <a:r>
              <a:rPr lang="en-US" dirty="0" smtClean="0"/>
              <a:t>the end </a:t>
            </a:r>
            <a:r>
              <a:rPr lang="en-US" dirty="0"/>
              <a:t>of the meal, place the napkin, unfolded, on the table</a:t>
            </a:r>
            <a:r>
              <a:rPr lang="en-US" dirty="0" smtClean="0"/>
              <a:t>.</a:t>
            </a:r>
          </a:p>
          <a:p>
            <a:r>
              <a:rPr lang="en-US" dirty="0"/>
              <a:t>Place the knife across the top edge of the plate, with the cutting edge </a:t>
            </a:r>
            <a:r>
              <a:rPr lang="en-US" dirty="0" smtClean="0"/>
              <a:t>toward you </a:t>
            </a:r>
            <a:r>
              <a:rPr lang="en-US" dirty="0"/>
              <a:t>when it is not being used; don’t keep silverware leveraged on the </a:t>
            </a:r>
            <a:r>
              <a:rPr lang="en-US" dirty="0" smtClean="0"/>
              <a:t>table and </a:t>
            </a:r>
            <a:r>
              <a:rPr lang="en-US" dirty="0"/>
              <a:t>plate like oars. To signal to the server that you have </a:t>
            </a:r>
            <a:r>
              <a:rPr lang="en-US" dirty="0" smtClean="0"/>
              <a:t>finished</a:t>
            </a:r>
            <a:r>
              <a:rPr lang="en-US" dirty="0"/>
              <a:t>, place </a:t>
            </a:r>
            <a:r>
              <a:rPr lang="en-US" dirty="0" smtClean="0"/>
              <a:t>your knife </a:t>
            </a:r>
            <a:r>
              <a:rPr lang="en-US" dirty="0"/>
              <a:t>and fork together on the plate.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1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Dinning etiquettes refer to the principles of behavior that one should use while having a business meal with colleagues, clients etc. some of the rules which should be followed while dining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 on time.</a:t>
            </a:r>
          </a:p>
          <a:p>
            <a:r>
              <a:rPr lang="en-US" dirty="0" smtClean="0"/>
              <a:t>Wait to sit until the host indicating the seating arrangements.</a:t>
            </a:r>
          </a:p>
          <a:p>
            <a:r>
              <a:rPr lang="en-US" dirty="0" smtClean="0"/>
              <a:t>Stand on the right side of your chair &amp; enter from your left.</a:t>
            </a:r>
          </a:p>
          <a:p>
            <a:r>
              <a:rPr lang="en-US" dirty="0" smtClean="0"/>
              <a:t>Put your napkin in your lap.</a:t>
            </a:r>
          </a:p>
          <a:p>
            <a:r>
              <a:rPr lang="en-US" dirty="0" smtClean="0"/>
              <a:t>Decide on your menu selections quickly.</a:t>
            </a:r>
          </a:p>
          <a:p>
            <a:r>
              <a:rPr lang="en-US" dirty="0" smtClean="0"/>
              <a:t>Never order the most expensive item.</a:t>
            </a:r>
          </a:p>
          <a:p>
            <a:r>
              <a:rPr lang="en-US" dirty="0" smtClean="0"/>
              <a:t>Wait for all people to be served before beginning.</a:t>
            </a:r>
          </a:p>
          <a:p>
            <a:r>
              <a:rPr lang="en-US" dirty="0" smtClean="0"/>
              <a:t>Know which silverware to use with which food.</a:t>
            </a:r>
          </a:p>
          <a:p>
            <a:r>
              <a:rPr lang="en-US" dirty="0" smtClean="0"/>
              <a:t>Salt, pepper passed together.</a:t>
            </a:r>
          </a:p>
          <a:p>
            <a:r>
              <a:rPr lang="en-US" dirty="0" smtClean="0"/>
              <a:t>Generally pass the food to the right.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1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543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To signal to the server that you are </a:t>
            </a:r>
            <a:r>
              <a:rPr lang="en-US" sz="3100" b="1" dirty="0" smtClean="0"/>
              <a:t>finished</a:t>
            </a:r>
            <a:r>
              <a:rPr lang="en-US" sz="3100" b="1" dirty="0"/>
              <a:t>, place the</a:t>
            </a:r>
            <a:br>
              <a:rPr lang="en-US" sz="3100" b="1" dirty="0"/>
            </a:br>
            <a:r>
              <a:rPr lang="en-US" sz="3100" b="1" dirty="0"/>
              <a:t>knife and fork together on your plate</a:t>
            </a:r>
            <a:r>
              <a:rPr lang="en-US" b="1" dirty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24831"/>
            <a:ext cx="52387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5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29" b="13435"/>
          <a:stretch/>
        </p:blipFill>
        <p:spPr bwMode="auto">
          <a:xfrm>
            <a:off x="1563605" y="1600201"/>
            <a:ext cx="6070250" cy="392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9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 descr="Business Communication In Person_ In Print_ Online by Amy Newman_ Scot Ober (z-lib.org)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0" t="29833" r="31377" b="4640"/>
          <a:stretch/>
        </p:blipFill>
        <p:spPr>
          <a:xfrm>
            <a:off x="0" y="34966"/>
            <a:ext cx="9144000" cy="66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2" t="-10713" r="1382" b="10713"/>
          <a:stretch/>
        </p:blipFill>
        <p:spPr bwMode="auto">
          <a:xfrm>
            <a:off x="1369642" y="1046018"/>
            <a:ext cx="601678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37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Office etiquettes is a code that governs the expectations of social behavior in a work place . Some of the rules which should be utilized by office employees to show proper etiquette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 a healthy respect for colleagues experience &amp; expertise.</a:t>
            </a:r>
          </a:p>
          <a:p>
            <a:r>
              <a:rPr lang="en-US" dirty="0" smtClean="0"/>
              <a:t>Leave your personal life at the front door.</a:t>
            </a:r>
          </a:p>
          <a:p>
            <a:r>
              <a:rPr lang="en-US" dirty="0" smtClean="0"/>
              <a:t>Never go over your manager’s head.</a:t>
            </a:r>
          </a:p>
          <a:p>
            <a:r>
              <a:rPr lang="en-US" dirty="0" smtClean="0"/>
              <a:t>Be self aware. Use common sense.</a:t>
            </a:r>
          </a:p>
          <a:p>
            <a:r>
              <a:rPr lang="en-US" dirty="0" smtClean="0"/>
              <a:t>Be punctual.</a:t>
            </a:r>
          </a:p>
          <a:p>
            <a:r>
              <a:rPr lang="en-US" dirty="0" smtClean="0"/>
              <a:t>Obey your  company’s business dress code.</a:t>
            </a:r>
          </a:p>
          <a:p>
            <a:r>
              <a:rPr lang="en-US" dirty="0" smtClean="0"/>
              <a:t>Appear as professional. Well groomed &amp; clean is essential.</a:t>
            </a:r>
          </a:p>
          <a:p>
            <a:r>
              <a:rPr lang="en-US" dirty="0" smtClean="0"/>
              <a:t>Adopt a can-do attitude. Those who accept challenges &amp; display creativity are valuable.</a:t>
            </a:r>
          </a:p>
          <a:p>
            <a:r>
              <a:rPr lang="en-US" dirty="0" smtClean="0"/>
              <a:t>Never read someone’s computer screen or comment on conversation you overhear.</a:t>
            </a:r>
          </a:p>
          <a:p>
            <a:r>
              <a:rPr lang="en-US" dirty="0" smtClean="0"/>
              <a:t>Never enter someone’s cubicle without their permission.</a:t>
            </a:r>
          </a:p>
          <a:p>
            <a:r>
              <a:rPr lang="en-US" dirty="0" smtClean="0"/>
              <a:t>Announce yourself at the doorway or lightly knock on the wall.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5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Meeting Etiquettes refer to the principles of behavior that one should use while having a business meeting.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Handshake is a gesture of acceptance &amp; welcome .Develop a comfortable handshake. It should not be too hard or too soft. Give slight pressure. Web to web , finger to finger</a:t>
            </a:r>
          </a:p>
          <a:p>
            <a:r>
              <a:rPr lang="en-US" dirty="0" smtClean="0"/>
              <a:t>Handshakes are vital in social situations.</a:t>
            </a:r>
          </a:p>
          <a:p>
            <a:r>
              <a:rPr lang="en-US" dirty="0" smtClean="0"/>
              <a:t>Release the hand in three to four seconds.</a:t>
            </a:r>
          </a:p>
          <a:p>
            <a:r>
              <a:rPr lang="en-US" dirty="0" smtClean="0"/>
              <a:t>Eye contact is important . It increases trust, show confidence&amp; good interpersonal skills.it show respect for the person &amp; business situation.</a:t>
            </a:r>
          </a:p>
          <a:p>
            <a:r>
              <a:rPr lang="en-US" dirty="0" smtClean="0"/>
              <a:t>Proper introduction helps to build rapport.</a:t>
            </a:r>
          </a:p>
          <a:p>
            <a:r>
              <a:rPr lang="en-US" dirty="0" smtClean="0"/>
              <a:t>Authority defines whose name is said first in introduction.</a:t>
            </a:r>
          </a:p>
          <a:p>
            <a:r>
              <a:rPr lang="en-US" dirty="0" smtClean="0"/>
              <a:t>Introduce the people in the following order: younger to older, non-official to official, junior executive to senior executive, colleague to customer.</a:t>
            </a:r>
          </a:p>
          <a:p>
            <a:r>
              <a:rPr lang="en-US" dirty="0" smtClean="0"/>
              <a:t>Keep the introduction basic.</a:t>
            </a:r>
          </a:p>
          <a:p>
            <a:r>
              <a:rPr lang="en-US" dirty="0" smtClean="0"/>
              <a:t>Stay around till both the parties start speaking.</a:t>
            </a:r>
          </a:p>
          <a:p>
            <a:r>
              <a:rPr lang="en-US" dirty="0" smtClean="0"/>
              <a:t>Remember names for future reference.</a:t>
            </a:r>
          </a:p>
          <a:p>
            <a:r>
              <a:rPr lang="en-US" dirty="0" smtClean="0"/>
              <a:t>Provide some information about the people you are introducing to clarify your relationship with that person.</a:t>
            </a:r>
          </a:p>
          <a:p>
            <a:r>
              <a:rPr lang="en-US" dirty="0" smtClean="0"/>
              <a:t>Turnoff your cell phones or switch to silent mode. Accept only voice messages &amp; text messages.</a:t>
            </a:r>
          </a:p>
          <a:p>
            <a:r>
              <a:rPr lang="en-US" dirty="0" smtClean="0"/>
              <a:t>Avoid personal questions, favors at first meeting.</a:t>
            </a:r>
          </a:p>
          <a:p>
            <a:r>
              <a:rPr lang="en-US" dirty="0" smtClean="0"/>
              <a:t>Always have your business cards, should be in a good shape &amp; updated.</a:t>
            </a:r>
          </a:p>
          <a:p>
            <a:r>
              <a:rPr lang="en-US" dirty="0" smtClean="0"/>
              <a:t>Be selective in distributing your business cards.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4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Etiquette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Etiquette are norms or rules governing socially acceptable behavior. </a:t>
            </a:r>
          </a:p>
          <a:p>
            <a:r>
              <a:rPr lang="en-US" dirty="0" smtClean="0"/>
              <a:t>Some of the common etiquettes are:</a:t>
            </a:r>
          </a:p>
          <a:p>
            <a:pPr marL="0" indent="0">
              <a:buNone/>
            </a:pPr>
            <a:r>
              <a:rPr lang="en-US" dirty="0" smtClean="0"/>
              <a:t>Social etiquette</a:t>
            </a:r>
          </a:p>
          <a:p>
            <a:pPr marL="0" indent="0">
              <a:buNone/>
            </a:pPr>
            <a:r>
              <a:rPr lang="en-US" dirty="0" smtClean="0"/>
              <a:t>Corporate etiquette</a:t>
            </a:r>
          </a:p>
          <a:p>
            <a:pPr marL="0" indent="0">
              <a:buNone/>
            </a:pPr>
            <a:r>
              <a:rPr lang="en-US" dirty="0" smtClean="0"/>
              <a:t>Interview etiquette</a:t>
            </a:r>
          </a:p>
          <a:p>
            <a:pPr marL="0" indent="0">
              <a:buNone/>
            </a:pPr>
            <a:r>
              <a:rPr lang="en-US" dirty="0" smtClean="0"/>
              <a:t>Business etiquette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9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Dressing </a:t>
            </a:r>
            <a:r>
              <a:rPr lang="en-IN" b="1" dirty="0"/>
              <a:t>for </a:t>
            </a:r>
            <a:r>
              <a:rPr lang="en-IN" b="1" dirty="0" smtClean="0"/>
              <a:t>Success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2362200"/>
            <a:ext cx="66675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Dress 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way you dress affects the way you are perceived, and the way you are perceived, is the way you are treated.“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professional looks</a:t>
            </a:r>
          </a:p>
          <a:p>
            <a:r>
              <a:rPr lang="en-US" dirty="0" smtClean="0"/>
              <a:t>Dress for the part</a:t>
            </a:r>
          </a:p>
          <a:p>
            <a:r>
              <a:rPr lang="en-US" dirty="0" smtClean="0"/>
              <a:t>Simple but classy</a:t>
            </a:r>
          </a:p>
          <a:p>
            <a:r>
              <a:rPr lang="en-US" dirty="0" smtClean="0"/>
              <a:t>Grooming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57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96" b="10169"/>
          <a:stretch/>
        </p:blipFill>
        <p:spPr bwMode="auto">
          <a:xfrm>
            <a:off x="1515109" y="1600201"/>
            <a:ext cx="6091036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Netiquettes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Netiquettes is the correct or acceptable way	 of using the internet.</a:t>
            </a:r>
          </a:p>
          <a:p>
            <a:r>
              <a:rPr lang="en-US" dirty="0" smtClean="0"/>
              <a:t>Main Netiquettes that should be </a:t>
            </a:r>
            <a:r>
              <a:rPr lang="en-US" dirty="0" err="1" smtClean="0"/>
              <a:t>fo</a:t>
            </a:r>
            <a:r>
              <a:rPr lang="en-US" dirty="0" smtClean="0"/>
              <a:t>;;owed in an organization are;</a:t>
            </a:r>
          </a:p>
          <a:p>
            <a:r>
              <a:rPr lang="en-US" dirty="0" smtClean="0"/>
              <a:t>Email etiquette</a:t>
            </a:r>
          </a:p>
          <a:p>
            <a:r>
              <a:rPr lang="en-US" dirty="0" smtClean="0"/>
              <a:t>Chatting etiquette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30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Grooming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“There are few times in your life when it is not too melodramatic to say that your destiny hangs on the impression you make.”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- Barbara  Walters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689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grooming habits</a:t>
            </a:r>
            <a:br>
              <a:rPr lang="en-US" dirty="0" smtClean="0"/>
            </a:br>
            <a:r>
              <a:rPr lang="en-US" dirty="0" smtClean="0"/>
              <a:t>(Females &amp; Males)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Hair : it is your crowning glory.</a:t>
            </a:r>
          </a:p>
          <a:p>
            <a:r>
              <a:rPr lang="en-US" dirty="0" smtClean="0"/>
              <a:t>Keep it at length at which you can maintain it.</a:t>
            </a:r>
          </a:p>
          <a:p>
            <a:r>
              <a:rPr lang="en-US" dirty="0" smtClean="0"/>
              <a:t>For males : should not fall over the ears, eyebrows or even touch the back of the collar.</a:t>
            </a:r>
          </a:p>
          <a:p>
            <a:r>
              <a:rPr lang="en-US" dirty="0" smtClean="0"/>
              <a:t>Facial hair should be neat.</a:t>
            </a:r>
          </a:p>
          <a:p>
            <a:r>
              <a:rPr lang="en-US" dirty="0" smtClean="0"/>
              <a:t>Should be well groomed with a neat appearance at all times</a:t>
            </a:r>
          </a:p>
          <a:p>
            <a:r>
              <a:rPr lang="en-US" dirty="0" smtClean="0"/>
              <a:t>Remember to rinse your mouth after every meal.</a:t>
            </a:r>
          </a:p>
          <a:p>
            <a:r>
              <a:rPr lang="en-US" dirty="0" smtClean="0"/>
              <a:t>People who smoke should rinse their mouth after every smoke.</a:t>
            </a:r>
          </a:p>
          <a:p>
            <a:r>
              <a:rPr lang="en-US" dirty="0" smtClean="0"/>
              <a:t>Light perfume or cologne.</a:t>
            </a:r>
          </a:p>
          <a:p>
            <a:r>
              <a:rPr lang="en-US" dirty="0" smtClean="0"/>
              <a:t>Limited jewelry.</a:t>
            </a:r>
          </a:p>
          <a:p>
            <a:r>
              <a:rPr lang="en-US" dirty="0" smtClean="0"/>
              <a:t>Cleaned &amp; trimmed finger nails.</a:t>
            </a:r>
          </a:p>
          <a:p>
            <a:r>
              <a:rPr lang="en-US" dirty="0" smtClean="0"/>
              <a:t>Concealed tattoos</a:t>
            </a:r>
          </a:p>
          <a:p>
            <a:r>
              <a:rPr lang="en-US" dirty="0" smtClean="0"/>
              <a:t>Polished shoes</a:t>
            </a:r>
          </a:p>
          <a:p>
            <a:r>
              <a:rPr lang="en-US" dirty="0" smtClean="0"/>
              <a:t>stocking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82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uniform talks a lot about your organization.</a:t>
            </a:r>
          </a:p>
          <a:p>
            <a:r>
              <a:rPr lang="en-US" dirty="0" smtClean="0"/>
              <a:t>A neat, clean &amp; well ironed uniform is acceptable &amp; appreciated by one and all at all times.</a:t>
            </a:r>
          </a:p>
          <a:p>
            <a:r>
              <a:rPr lang="en-US" dirty="0" smtClean="0"/>
              <a:t>Your id tags are also an important part of your uniform.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24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&amp; jewelry( Women)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up should be natural looking.</a:t>
            </a:r>
          </a:p>
          <a:p>
            <a:r>
              <a:rPr lang="en-US" dirty="0" smtClean="0"/>
              <a:t>Nail paint &amp; lipstick color should not be too trendy or bright.</a:t>
            </a:r>
          </a:p>
          <a:p>
            <a:r>
              <a:rPr lang="en-US" dirty="0" smtClean="0"/>
              <a:t>Mild fragrance.</a:t>
            </a:r>
          </a:p>
          <a:p>
            <a:r>
              <a:rPr lang="en-US" dirty="0" smtClean="0"/>
              <a:t>Unnatural hair colors must be avoided.</a:t>
            </a:r>
          </a:p>
          <a:p>
            <a:r>
              <a:rPr lang="en-US" dirty="0" smtClean="0"/>
              <a:t>Jewelry when tastefully worn , is always as asset to your outfit.</a:t>
            </a:r>
          </a:p>
          <a:p>
            <a:r>
              <a:rPr lang="en-US" dirty="0" smtClean="0"/>
              <a:t>Be cautious of wearing dangling earrings unless they are small.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48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etiquette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etiquette </a:t>
            </a:r>
            <a:r>
              <a:rPr lang="en-US" dirty="0"/>
              <a:t>refers to appropriate behavior in a business setting. By </a:t>
            </a:r>
            <a:r>
              <a:rPr lang="en-US" dirty="0" smtClean="0"/>
              <a:t>following good </a:t>
            </a:r>
            <a:r>
              <a:rPr lang="en-US" dirty="0"/>
              <a:t>etiquette, we present a professional image and interact properly with </a:t>
            </a:r>
            <a:r>
              <a:rPr lang="en-US" dirty="0" smtClean="0"/>
              <a:t>others </a:t>
            </a:r>
            <a:r>
              <a:rPr lang="en-IN" dirty="0" smtClean="0"/>
              <a:t>at </a:t>
            </a:r>
            <a:r>
              <a:rPr lang="en-IN" dirty="0"/>
              <a:t>work.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Meeting and Greeting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underpinning all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Golden : Treat others as you would like to be treated.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Platinum: Treat others as they would like to be treated.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73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</a:t>
            </a:r>
            <a:r>
              <a:rPr lang="en-US" dirty="0"/>
              <a:t>E</a:t>
            </a:r>
            <a:r>
              <a:rPr lang="en-US" dirty="0" smtClean="0"/>
              <a:t>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etiquettes</a:t>
            </a:r>
          </a:p>
          <a:p>
            <a:r>
              <a:rPr lang="en-US" dirty="0" smtClean="0"/>
              <a:t>Telephone etiquettes</a:t>
            </a:r>
          </a:p>
          <a:p>
            <a:r>
              <a:rPr lang="en-US" dirty="0" smtClean="0"/>
              <a:t>Dining etiquettes</a:t>
            </a:r>
          </a:p>
          <a:p>
            <a:r>
              <a:rPr lang="en-US" dirty="0" smtClean="0"/>
              <a:t>Office etiquettes</a:t>
            </a:r>
          </a:p>
          <a:p>
            <a:r>
              <a:rPr lang="en-US" dirty="0" smtClean="0"/>
              <a:t>Meeting etiquettes</a:t>
            </a:r>
          </a:p>
          <a:p>
            <a:r>
              <a:rPr lang="en-US" dirty="0" smtClean="0"/>
              <a:t>Dress etiquettes</a:t>
            </a:r>
          </a:p>
          <a:p>
            <a:r>
              <a:rPr lang="en-US" dirty="0" smtClean="0"/>
              <a:t>Netiquettes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5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Language(Lingua franca)</a:t>
            </a:r>
          </a:p>
          <a:p>
            <a:r>
              <a:rPr lang="en-US" dirty="0" smtClean="0"/>
              <a:t>Facial Expression</a:t>
            </a:r>
          </a:p>
          <a:p>
            <a:r>
              <a:rPr lang="en-US" dirty="0" smtClean="0"/>
              <a:t>Do not interrupt the speaker</a:t>
            </a:r>
          </a:p>
          <a:p>
            <a:r>
              <a:rPr lang="en-US" dirty="0" smtClean="0"/>
              <a:t>Do not monopolize the discussion</a:t>
            </a:r>
          </a:p>
          <a:p>
            <a:r>
              <a:rPr lang="en-US" dirty="0" smtClean="0"/>
              <a:t>Motivate silent observers</a:t>
            </a:r>
          </a:p>
          <a:p>
            <a:r>
              <a:rPr lang="en-US" dirty="0" smtClean="0"/>
              <a:t>Inform in advance if you are not attending meeting</a:t>
            </a:r>
          </a:p>
          <a:p>
            <a:r>
              <a:rPr lang="en-US" dirty="0" smtClean="0"/>
              <a:t>Do not take sides on sensitive issues</a:t>
            </a:r>
          </a:p>
          <a:p>
            <a:r>
              <a:rPr lang="en-US" dirty="0" smtClean="0"/>
              <a:t>Set an integrity level</a:t>
            </a:r>
          </a:p>
          <a:p>
            <a:r>
              <a:rPr lang="en-US" dirty="0" smtClean="0"/>
              <a:t>Keep your personal details to the minimum</a:t>
            </a:r>
          </a:p>
          <a:p>
            <a:r>
              <a:rPr lang="en-US" dirty="0" smtClean="0"/>
              <a:t>Don’t be ambiguous but be clear lucid, concise in communication</a:t>
            </a:r>
          </a:p>
          <a:p>
            <a:r>
              <a:rPr lang="en-US" dirty="0" smtClean="0"/>
              <a:t>Be courteous, polite &amp; respectful</a:t>
            </a:r>
          </a:p>
          <a:p>
            <a:r>
              <a:rPr lang="en-US" dirty="0" smtClean="0"/>
              <a:t>Respecting people’s space </a:t>
            </a:r>
          </a:p>
          <a:p>
            <a:r>
              <a:rPr lang="en-US" dirty="0" smtClean="0"/>
              <a:t>Remembering names</a:t>
            </a:r>
          </a:p>
          <a:p>
            <a:r>
              <a:rPr lang="en-US" dirty="0" smtClean="0"/>
              <a:t>Greet people</a:t>
            </a:r>
          </a:p>
          <a:p>
            <a:r>
              <a:rPr lang="en-US" dirty="0" smtClean="0"/>
              <a:t>Use magical words</a:t>
            </a:r>
          </a:p>
          <a:p>
            <a:r>
              <a:rPr lang="en-US" dirty="0" smtClean="0"/>
              <a:t>Use win –win conversation</a:t>
            </a:r>
          </a:p>
          <a:p>
            <a:r>
              <a:rPr lang="en-US" dirty="0" smtClean="0"/>
              <a:t>Praise your employees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4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 yourself &amp; your company when making a call.</a:t>
            </a:r>
          </a:p>
          <a:p>
            <a:r>
              <a:rPr lang="en-US" dirty="0" smtClean="0"/>
              <a:t>Ask the person if he has a time to talk.</a:t>
            </a:r>
          </a:p>
          <a:p>
            <a:r>
              <a:rPr lang="en-US" dirty="0" smtClean="0"/>
              <a:t>Never be impatient on calls.</a:t>
            </a:r>
          </a:p>
          <a:p>
            <a:r>
              <a:rPr lang="en-US" dirty="0" smtClean="0"/>
              <a:t>Listen carefully.</a:t>
            </a:r>
          </a:p>
          <a:p>
            <a:r>
              <a:rPr lang="en-US" dirty="0" smtClean="0"/>
              <a:t>Make calls during normal working hours .</a:t>
            </a:r>
          </a:p>
          <a:p>
            <a:r>
              <a:rPr lang="en-US" dirty="0" smtClean="0"/>
              <a:t>Incase of missed call return the call within a reasonable period of time.</a:t>
            </a:r>
          </a:p>
          <a:p>
            <a:r>
              <a:rPr lang="en-US" dirty="0" smtClean="0"/>
              <a:t>Never put the person on hold without seeking their permission.</a:t>
            </a:r>
          </a:p>
          <a:p>
            <a:r>
              <a:rPr lang="en-US" dirty="0" smtClean="0"/>
              <a:t>Don’t talk or do other work while talking on phone.</a:t>
            </a:r>
          </a:p>
          <a:p>
            <a:r>
              <a:rPr lang="en-US" dirty="0" smtClean="0"/>
              <a:t>Outline the points before making a call.</a:t>
            </a:r>
          </a:p>
          <a:p>
            <a:r>
              <a:rPr lang="en-US" dirty="0" smtClean="0"/>
              <a:t>Close your conversation with an appropriate salutation.</a:t>
            </a:r>
          </a:p>
          <a:p>
            <a:r>
              <a:rPr lang="en-US" dirty="0" smtClean="0"/>
              <a:t>Let the caller </a:t>
            </a:r>
            <a:r>
              <a:rPr lang="en-US" dirty="0" err="1" smtClean="0"/>
              <a:t>hangup</a:t>
            </a:r>
            <a:r>
              <a:rPr lang="en-US" dirty="0" smtClean="0"/>
              <a:t>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6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Managing angry callers:</a:t>
            </a:r>
          </a:p>
          <a:p>
            <a:r>
              <a:rPr lang="en-US" dirty="0" smtClean="0"/>
              <a:t>Listen their complaint carefully </a:t>
            </a:r>
          </a:p>
          <a:p>
            <a:r>
              <a:rPr lang="en-US" dirty="0" smtClean="0"/>
              <a:t>Do not interrupt them. Let him finish first.</a:t>
            </a:r>
          </a:p>
          <a:p>
            <a:r>
              <a:rPr lang="en-US" dirty="0" smtClean="0"/>
              <a:t>Empathize with him.</a:t>
            </a:r>
          </a:p>
          <a:p>
            <a:r>
              <a:rPr lang="en-US" dirty="0" smtClean="0"/>
              <a:t>You should be good in your area of work, investigate about his complaint &amp; solve it.</a:t>
            </a:r>
          </a:p>
          <a:p>
            <a:r>
              <a:rPr lang="en-US" dirty="0" smtClean="0"/>
              <a:t>Explain him the whole process of solving the problem</a:t>
            </a:r>
          </a:p>
          <a:p>
            <a:r>
              <a:rPr lang="en-US" dirty="0" smtClean="0"/>
              <a:t>Do not mislead your client.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3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10531"/>
            <a:ext cx="64389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E9466-3EDE-4C1A-946E-4822DB17C2EA}"/>
</file>

<file path=customXml/itemProps2.xml><?xml version="1.0" encoding="utf-8"?>
<ds:datastoreItem xmlns:ds="http://schemas.openxmlformats.org/officeDocument/2006/customXml" ds:itemID="{89955732-F3AE-400C-9AFC-4388BFD004A6}"/>
</file>

<file path=customXml/itemProps3.xml><?xml version="1.0" encoding="utf-8"?>
<ds:datastoreItem xmlns:ds="http://schemas.openxmlformats.org/officeDocument/2006/customXml" ds:itemID="{1FB51AD6-4A31-4098-BF5F-47C6E4B5D906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1565</Words>
  <Application>Microsoft Office PowerPoint</Application>
  <PresentationFormat>On-screen Show (4:3)</PresentationFormat>
  <Paragraphs>176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Business Etiquettes</vt:lpstr>
      <vt:lpstr>Etiquette </vt:lpstr>
      <vt:lpstr>Business etiquette </vt:lpstr>
      <vt:lpstr>Principles underpinning all etiquettes</vt:lpstr>
      <vt:lpstr>Types of Business Etiquettes</vt:lpstr>
      <vt:lpstr>Business Etiquettes</vt:lpstr>
      <vt:lpstr>Telephone etiquettes</vt:lpstr>
      <vt:lpstr>continued</vt:lpstr>
      <vt:lpstr>PowerPoint Presentation</vt:lpstr>
      <vt:lpstr>Guidelines for dining</vt:lpstr>
      <vt:lpstr>PowerPoint Presentation</vt:lpstr>
      <vt:lpstr>Dining etiquettes</vt:lpstr>
      <vt:lpstr>PowerPoint Presentation</vt:lpstr>
      <vt:lpstr>To signal to the server that you are finished, place the knife and fork together on your plate.</vt:lpstr>
      <vt:lpstr>PowerPoint Presentation</vt:lpstr>
      <vt:lpstr>PowerPoint Presentation</vt:lpstr>
      <vt:lpstr>PowerPoint Presentation</vt:lpstr>
      <vt:lpstr>Office etiquettes</vt:lpstr>
      <vt:lpstr>Meeting Etiquettes</vt:lpstr>
      <vt:lpstr>PowerPoint Presentation</vt:lpstr>
      <vt:lpstr>Dress etiquette</vt:lpstr>
      <vt:lpstr>PowerPoint Presentation</vt:lpstr>
      <vt:lpstr> Netiquettes </vt:lpstr>
      <vt:lpstr> Grooming </vt:lpstr>
      <vt:lpstr>Personal grooming habits (Females &amp; Males)</vt:lpstr>
      <vt:lpstr>Uniform </vt:lpstr>
      <vt:lpstr>Makeup &amp; jewelry( Women)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Etiquettes</dc:title>
  <dc:creator>USER</dc:creator>
  <cp:lastModifiedBy>USER</cp:lastModifiedBy>
  <cp:revision>46</cp:revision>
  <dcterms:created xsi:type="dcterms:W3CDTF">2022-01-02T10:36:14Z</dcterms:created>
  <dcterms:modified xsi:type="dcterms:W3CDTF">2022-01-19T03:25:03Z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